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Bebas Neue" panose="020F0502020204030204" pitchFamily="34" charset="0"/>
      <p:regular r:id="rId17"/>
    </p:embeddedFont>
    <p:embeddedFont>
      <p:font typeface="Fira Sans Extra Condensed Medium" panose="020B0604020202020204" charset="0"/>
      <p:regular r:id="rId18"/>
      <p:bold r:id="rId19"/>
      <p:italic r:id="rId20"/>
      <p:boldItalic r:id="rId21"/>
    </p:embeddedFont>
    <p:embeddedFont>
      <p:font typeface="Kaushan Script" panose="020B0604020202020204" charset="0"/>
      <p:regular r:id="rId22"/>
    </p:embeddedFont>
    <p:embeddedFont>
      <p:font typeface="Lexend Deca" panose="020B0604020202020204" charset="0"/>
      <p:regular r:id="rId23"/>
      <p:bold r:id="rId24"/>
    </p:embeddedFont>
    <p:embeddedFont>
      <p:font typeface="Nunito Light" pitchFamily="2" charset="0"/>
      <p:regular r:id="rId25"/>
    </p:embeddedFont>
    <p:embeddedFont>
      <p:font typeface="Oxygen" panose="02000503000000000000" pitchFamily="2" charset="0"/>
      <p:regular r:id="rId26"/>
      <p:bold r:id="rId27"/>
    </p:embeddedFont>
    <p:embeddedFont>
      <p:font typeface="PT Sans" panose="020F050202020403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 snapToGrid="0">
      <p:cViewPr varScale="1">
        <p:scale>
          <a:sx n="203" d="100"/>
          <a:sy n="203" d="100"/>
        </p:scale>
        <p:origin x="5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2c33f6ffcb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2c33f6ffcb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26be23cad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26be23cad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2c33f6ffcb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2c33f6ffcb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2c33f6ffcb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2c33f6ffcb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2c33f6ffcb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2c33f6ffcb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879351368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1879351368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28f00cb487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28f00cb487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2c352d1caa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2c352d1caa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2c3067623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2c3067623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8793513688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8793513688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2c3067623c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2c3067623c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2c3067623c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2c3067623c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700" y="1444750"/>
            <a:ext cx="6252600" cy="20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3200" y="3542525"/>
            <a:ext cx="6252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822202" y="4533588"/>
            <a:ext cx="5887230" cy="575117"/>
            <a:chOff x="-170158" y="-2764241"/>
            <a:chExt cx="3438602" cy="335913"/>
          </a:xfrm>
        </p:grpSpPr>
        <p:sp>
          <p:nvSpPr>
            <p:cNvPr id="12" name="Google Shape;12;p2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-152395" y="4152589"/>
            <a:ext cx="3204756" cy="1119514"/>
            <a:chOff x="-2448845" y="2350151"/>
            <a:chExt cx="3204756" cy="1119514"/>
          </a:xfrm>
        </p:grpSpPr>
        <p:sp>
          <p:nvSpPr>
            <p:cNvPr id="30" name="Google Shape;30;p2"/>
            <p:cNvSpPr/>
            <p:nvPr/>
          </p:nvSpPr>
          <p:spPr>
            <a:xfrm>
              <a:off x="-1409360" y="2812283"/>
              <a:ext cx="1027521" cy="637699"/>
            </a:xfrm>
            <a:custGeom>
              <a:avLst/>
              <a:gdLst/>
              <a:ahLst/>
              <a:cxnLst/>
              <a:rect l="l" t="t" r="r" b="b"/>
              <a:pathLst>
                <a:path w="15079" h="9359" extrusionOk="0">
                  <a:moveTo>
                    <a:pt x="3493" y="0"/>
                  </a:moveTo>
                  <a:lnTo>
                    <a:pt x="2347" y="174"/>
                  </a:lnTo>
                  <a:cubicBezTo>
                    <a:pt x="2159" y="134"/>
                    <a:pt x="1966" y="111"/>
                    <a:pt x="1772" y="111"/>
                  </a:cubicBezTo>
                  <a:cubicBezTo>
                    <a:pt x="1466" y="111"/>
                    <a:pt x="1162" y="168"/>
                    <a:pt x="887" y="300"/>
                  </a:cubicBezTo>
                  <a:cubicBezTo>
                    <a:pt x="439" y="516"/>
                    <a:pt x="84" y="956"/>
                    <a:pt x="47" y="1451"/>
                  </a:cubicBezTo>
                  <a:cubicBezTo>
                    <a:pt x="1" y="2078"/>
                    <a:pt x="455" y="2647"/>
                    <a:pt x="996" y="2965"/>
                  </a:cubicBezTo>
                  <a:cubicBezTo>
                    <a:pt x="1537" y="3282"/>
                    <a:pt x="2165" y="3412"/>
                    <a:pt x="2759" y="3610"/>
                  </a:cubicBezTo>
                  <a:cubicBezTo>
                    <a:pt x="4101" y="4057"/>
                    <a:pt x="5336" y="4905"/>
                    <a:pt x="6087" y="6104"/>
                  </a:cubicBezTo>
                  <a:cubicBezTo>
                    <a:pt x="6417" y="6631"/>
                    <a:pt x="6658" y="7230"/>
                    <a:pt x="7114" y="7651"/>
                  </a:cubicBezTo>
                  <a:cubicBezTo>
                    <a:pt x="7444" y="7957"/>
                    <a:pt x="7860" y="8147"/>
                    <a:pt x="8268" y="8332"/>
                  </a:cubicBezTo>
                  <a:cubicBezTo>
                    <a:pt x="9392" y="8840"/>
                    <a:pt x="10561" y="9359"/>
                    <a:pt x="11793" y="9359"/>
                  </a:cubicBezTo>
                  <a:cubicBezTo>
                    <a:pt x="11818" y="9359"/>
                    <a:pt x="11844" y="9359"/>
                    <a:pt x="11869" y="9358"/>
                  </a:cubicBezTo>
                  <a:cubicBezTo>
                    <a:pt x="12189" y="9354"/>
                    <a:pt x="12536" y="9300"/>
                    <a:pt x="12760" y="9072"/>
                  </a:cubicBezTo>
                  <a:cubicBezTo>
                    <a:pt x="12986" y="8844"/>
                    <a:pt x="12995" y="8393"/>
                    <a:pt x="12709" y="8247"/>
                  </a:cubicBezTo>
                  <a:cubicBezTo>
                    <a:pt x="12506" y="8384"/>
                    <a:pt x="12264" y="8450"/>
                    <a:pt x="12020" y="8450"/>
                  </a:cubicBezTo>
                  <a:cubicBezTo>
                    <a:pt x="11643" y="8450"/>
                    <a:pt x="11263" y="8292"/>
                    <a:pt x="11022" y="7998"/>
                  </a:cubicBezTo>
                  <a:cubicBezTo>
                    <a:pt x="10809" y="7737"/>
                    <a:pt x="10737" y="7292"/>
                    <a:pt x="11010" y="7095"/>
                  </a:cubicBezTo>
                  <a:lnTo>
                    <a:pt x="11010" y="7095"/>
                  </a:lnTo>
                  <a:cubicBezTo>
                    <a:pt x="11515" y="7201"/>
                    <a:pt x="12028" y="7254"/>
                    <a:pt x="12542" y="7254"/>
                  </a:cubicBezTo>
                  <a:cubicBezTo>
                    <a:pt x="12779" y="7254"/>
                    <a:pt x="13017" y="7242"/>
                    <a:pt x="13254" y="7220"/>
                  </a:cubicBezTo>
                  <a:cubicBezTo>
                    <a:pt x="13055" y="6891"/>
                    <a:pt x="12941" y="6518"/>
                    <a:pt x="12922" y="6135"/>
                  </a:cubicBezTo>
                  <a:lnTo>
                    <a:pt x="12922" y="6135"/>
                  </a:lnTo>
                  <a:cubicBezTo>
                    <a:pt x="13397" y="6235"/>
                    <a:pt x="13880" y="6284"/>
                    <a:pt x="14364" y="6284"/>
                  </a:cubicBezTo>
                  <a:cubicBezTo>
                    <a:pt x="14589" y="6284"/>
                    <a:pt x="14814" y="6274"/>
                    <a:pt x="15038" y="6252"/>
                  </a:cubicBezTo>
                  <a:cubicBezTo>
                    <a:pt x="15078" y="6144"/>
                    <a:pt x="14968" y="6030"/>
                    <a:pt x="14854" y="6010"/>
                  </a:cubicBezTo>
                  <a:cubicBezTo>
                    <a:pt x="14830" y="6005"/>
                    <a:pt x="14806" y="6004"/>
                    <a:pt x="14783" y="6004"/>
                  </a:cubicBezTo>
                  <a:cubicBezTo>
                    <a:pt x="14692" y="6004"/>
                    <a:pt x="14600" y="6030"/>
                    <a:pt x="14508" y="6040"/>
                  </a:cubicBezTo>
                  <a:cubicBezTo>
                    <a:pt x="14479" y="6043"/>
                    <a:pt x="14449" y="6044"/>
                    <a:pt x="14420" y="6044"/>
                  </a:cubicBezTo>
                  <a:cubicBezTo>
                    <a:pt x="13840" y="6044"/>
                    <a:pt x="13356" y="5438"/>
                    <a:pt x="12768" y="5438"/>
                  </a:cubicBezTo>
                  <a:cubicBezTo>
                    <a:pt x="12753" y="5438"/>
                    <a:pt x="12739" y="5438"/>
                    <a:pt x="12724" y="5439"/>
                  </a:cubicBezTo>
                  <a:cubicBezTo>
                    <a:pt x="12458" y="5452"/>
                    <a:pt x="12219" y="5595"/>
                    <a:pt x="11966" y="5676"/>
                  </a:cubicBezTo>
                  <a:cubicBezTo>
                    <a:pt x="11816" y="5724"/>
                    <a:pt x="11660" y="5746"/>
                    <a:pt x="11505" y="5746"/>
                  </a:cubicBezTo>
                  <a:cubicBezTo>
                    <a:pt x="10722" y="5746"/>
                    <a:pt x="9938" y="5170"/>
                    <a:pt x="9784" y="4389"/>
                  </a:cubicBezTo>
                  <a:cubicBezTo>
                    <a:pt x="9676" y="4443"/>
                    <a:pt x="9558" y="4469"/>
                    <a:pt x="9439" y="4469"/>
                  </a:cubicBezTo>
                  <a:cubicBezTo>
                    <a:pt x="9077" y="4469"/>
                    <a:pt x="8709" y="4236"/>
                    <a:pt x="8599" y="3886"/>
                  </a:cubicBezTo>
                  <a:cubicBezTo>
                    <a:pt x="8527" y="3653"/>
                    <a:pt x="8556" y="3394"/>
                    <a:pt x="8452" y="3174"/>
                  </a:cubicBezTo>
                  <a:cubicBezTo>
                    <a:pt x="8201" y="2643"/>
                    <a:pt x="7380" y="2671"/>
                    <a:pt x="7020" y="2205"/>
                  </a:cubicBezTo>
                  <a:cubicBezTo>
                    <a:pt x="6879" y="2024"/>
                    <a:pt x="6822" y="1779"/>
                    <a:pt x="6647" y="1631"/>
                  </a:cubicBezTo>
                  <a:cubicBezTo>
                    <a:pt x="6477" y="1487"/>
                    <a:pt x="6249" y="1471"/>
                    <a:pt x="6021" y="1471"/>
                  </a:cubicBezTo>
                  <a:cubicBezTo>
                    <a:pt x="5955" y="1471"/>
                    <a:pt x="5889" y="1473"/>
                    <a:pt x="5824" y="1473"/>
                  </a:cubicBezTo>
                  <a:cubicBezTo>
                    <a:pt x="5810" y="1473"/>
                    <a:pt x="5796" y="1473"/>
                    <a:pt x="5782" y="1472"/>
                  </a:cubicBezTo>
                  <a:cubicBezTo>
                    <a:pt x="4826" y="1463"/>
                    <a:pt x="3899" y="866"/>
                    <a:pt x="3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2448845" y="2961418"/>
              <a:ext cx="648171" cy="283043"/>
            </a:xfrm>
            <a:custGeom>
              <a:avLst/>
              <a:gdLst/>
              <a:ahLst/>
              <a:cxnLst/>
              <a:rect l="l" t="t" r="r" b="b"/>
              <a:pathLst>
                <a:path w="9512" h="4154" extrusionOk="0">
                  <a:moveTo>
                    <a:pt x="2427" y="0"/>
                  </a:moveTo>
                  <a:cubicBezTo>
                    <a:pt x="2405" y="0"/>
                    <a:pt x="2382" y="1"/>
                    <a:pt x="2359" y="2"/>
                  </a:cubicBezTo>
                  <a:cubicBezTo>
                    <a:pt x="1975" y="19"/>
                    <a:pt x="1615" y="188"/>
                    <a:pt x="1268" y="353"/>
                  </a:cubicBezTo>
                  <a:cubicBezTo>
                    <a:pt x="740" y="603"/>
                    <a:pt x="142" y="947"/>
                    <a:pt x="76" y="1528"/>
                  </a:cubicBezTo>
                  <a:cubicBezTo>
                    <a:pt x="18" y="2035"/>
                    <a:pt x="409" y="2517"/>
                    <a:pt x="343" y="3022"/>
                  </a:cubicBezTo>
                  <a:cubicBezTo>
                    <a:pt x="310" y="3279"/>
                    <a:pt x="0" y="3795"/>
                    <a:pt x="242" y="4034"/>
                  </a:cubicBezTo>
                  <a:cubicBezTo>
                    <a:pt x="325" y="4118"/>
                    <a:pt x="388" y="4153"/>
                    <a:pt x="441" y="4153"/>
                  </a:cubicBezTo>
                  <a:cubicBezTo>
                    <a:pt x="535" y="4153"/>
                    <a:pt x="597" y="4041"/>
                    <a:pt x="689" y="3890"/>
                  </a:cubicBezTo>
                  <a:cubicBezTo>
                    <a:pt x="1028" y="3339"/>
                    <a:pt x="591" y="2170"/>
                    <a:pt x="434" y="1616"/>
                  </a:cubicBezTo>
                  <a:cubicBezTo>
                    <a:pt x="640" y="1569"/>
                    <a:pt x="851" y="1546"/>
                    <a:pt x="1061" y="1546"/>
                  </a:cubicBezTo>
                  <a:cubicBezTo>
                    <a:pt x="1258" y="1546"/>
                    <a:pt x="1456" y="1567"/>
                    <a:pt x="1650" y="1607"/>
                  </a:cubicBezTo>
                  <a:cubicBezTo>
                    <a:pt x="1747" y="1627"/>
                    <a:pt x="1846" y="1653"/>
                    <a:pt x="1945" y="1653"/>
                  </a:cubicBezTo>
                  <a:cubicBezTo>
                    <a:pt x="1971" y="1653"/>
                    <a:pt x="1997" y="1651"/>
                    <a:pt x="2023" y="1647"/>
                  </a:cubicBezTo>
                  <a:cubicBezTo>
                    <a:pt x="2148" y="1627"/>
                    <a:pt x="2260" y="1554"/>
                    <a:pt x="2377" y="1504"/>
                  </a:cubicBezTo>
                  <a:cubicBezTo>
                    <a:pt x="2549" y="1430"/>
                    <a:pt x="2733" y="1405"/>
                    <a:pt x="2920" y="1405"/>
                  </a:cubicBezTo>
                  <a:cubicBezTo>
                    <a:pt x="3104" y="1405"/>
                    <a:pt x="3292" y="1429"/>
                    <a:pt x="3474" y="1454"/>
                  </a:cubicBezTo>
                  <a:lnTo>
                    <a:pt x="5456" y="1720"/>
                  </a:lnTo>
                  <a:lnTo>
                    <a:pt x="5576" y="1191"/>
                  </a:lnTo>
                  <a:cubicBezTo>
                    <a:pt x="5636" y="1178"/>
                    <a:pt x="5696" y="1173"/>
                    <a:pt x="5755" y="1173"/>
                  </a:cubicBezTo>
                  <a:cubicBezTo>
                    <a:pt x="6065" y="1173"/>
                    <a:pt x="6371" y="1318"/>
                    <a:pt x="6673" y="1416"/>
                  </a:cubicBezTo>
                  <a:cubicBezTo>
                    <a:pt x="6986" y="1518"/>
                    <a:pt x="7315" y="1568"/>
                    <a:pt x="7644" y="1568"/>
                  </a:cubicBezTo>
                  <a:cubicBezTo>
                    <a:pt x="8307" y="1568"/>
                    <a:pt x="8971" y="1366"/>
                    <a:pt x="9511" y="981"/>
                  </a:cubicBezTo>
                  <a:lnTo>
                    <a:pt x="9511" y="981"/>
                  </a:lnTo>
                  <a:cubicBezTo>
                    <a:pt x="9270" y="989"/>
                    <a:pt x="9026" y="996"/>
                    <a:pt x="8783" y="996"/>
                  </a:cubicBezTo>
                  <a:cubicBezTo>
                    <a:pt x="8154" y="996"/>
                    <a:pt x="7527" y="948"/>
                    <a:pt x="6941" y="733"/>
                  </a:cubicBezTo>
                  <a:cubicBezTo>
                    <a:pt x="6694" y="644"/>
                    <a:pt x="6456" y="524"/>
                    <a:pt x="6198" y="477"/>
                  </a:cubicBezTo>
                  <a:cubicBezTo>
                    <a:pt x="6101" y="459"/>
                    <a:pt x="6005" y="452"/>
                    <a:pt x="5907" y="452"/>
                  </a:cubicBezTo>
                  <a:cubicBezTo>
                    <a:pt x="5500" y="452"/>
                    <a:pt x="5087" y="577"/>
                    <a:pt x="4676" y="577"/>
                  </a:cubicBezTo>
                  <a:cubicBezTo>
                    <a:pt x="4635" y="577"/>
                    <a:pt x="4594" y="576"/>
                    <a:pt x="4553" y="573"/>
                  </a:cubicBezTo>
                  <a:cubicBezTo>
                    <a:pt x="3817" y="523"/>
                    <a:pt x="3160" y="0"/>
                    <a:pt x="2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340974" y="2397342"/>
              <a:ext cx="290051" cy="281154"/>
            </a:xfrm>
            <a:custGeom>
              <a:avLst/>
              <a:gdLst/>
              <a:ahLst/>
              <a:cxnLst/>
              <a:rect l="l" t="t" r="r" b="b"/>
              <a:pathLst>
                <a:path w="4499" h="4361" extrusionOk="0">
                  <a:moveTo>
                    <a:pt x="3007" y="0"/>
                  </a:moveTo>
                  <a:cubicBezTo>
                    <a:pt x="2873" y="1134"/>
                    <a:pt x="3134" y="2273"/>
                    <a:pt x="3393" y="3384"/>
                  </a:cubicBezTo>
                  <a:cubicBezTo>
                    <a:pt x="2989" y="2881"/>
                    <a:pt x="2477" y="2474"/>
                    <a:pt x="1893" y="2197"/>
                  </a:cubicBezTo>
                  <a:lnTo>
                    <a:pt x="1893" y="2197"/>
                  </a:lnTo>
                  <a:cubicBezTo>
                    <a:pt x="1992" y="2408"/>
                    <a:pt x="2191" y="2551"/>
                    <a:pt x="2370" y="2701"/>
                  </a:cubicBezTo>
                  <a:cubicBezTo>
                    <a:pt x="2550" y="2851"/>
                    <a:pt x="2725" y="3040"/>
                    <a:pt x="2741" y="3272"/>
                  </a:cubicBezTo>
                  <a:cubicBezTo>
                    <a:pt x="2271" y="3136"/>
                    <a:pt x="1846" y="2883"/>
                    <a:pt x="1405" y="2669"/>
                  </a:cubicBezTo>
                  <a:cubicBezTo>
                    <a:pt x="998" y="2471"/>
                    <a:pt x="559" y="2304"/>
                    <a:pt x="109" y="2304"/>
                  </a:cubicBezTo>
                  <a:cubicBezTo>
                    <a:pt x="73" y="2304"/>
                    <a:pt x="37" y="2305"/>
                    <a:pt x="1" y="2307"/>
                  </a:cubicBezTo>
                  <a:cubicBezTo>
                    <a:pt x="392" y="2325"/>
                    <a:pt x="758" y="2498"/>
                    <a:pt x="1104" y="2680"/>
                  </a:cubicBezTo>
                  <a:cubicBezTo>
                    <a:pt x="2022" y="3161"/>
                    <a:pt x="2894" y="3724"/>
                    <a:pt x="3711" y="4361"/>
                  </a:cubicBezTo>
                  <a:lnTo>
                    <a:pt x="4392" y="4262"/>
                  </a:lnTo>
                  <a:cubicBezTo>
                    <a:pt x="4314" y="3658"/>
                    <a:pt x="4364" y="3044"/>
                    <a:pt x="4415" y="2438"/>
                  </a:cubicBezTo>
                  <a:cubicBezTo>
                    <a:pt x="4443" y="2106"/>
                    <a:pt x="4470" y="1775"/>
                    <a:pt x="4498" y="1443"/>
                  </a:cubicBezTo>
                  <a:lnTo>
                    <a:pt x="4498" y="1443"/>
                  </a:lnTo>
                  <a:cubicBezTo>
                    <a:pt x="4065" y="1860"/>
                    <a:pt x="4160" y="2581"/>
                    <a:pt x="3881" y="3113"/>
                  </a:cubicBezTo>
                  <a:cubicBezTo>
                    <a:pt x="3867" y="2440"/>
                    <a:pt x="3722" y="1777"/>
                    <a:pt x="3455" y="1160"/>
                  </a:cubicBezTo>
                  <a:cubicBezTo>
                    <a:pt x="3289" y="779"/>
                    <a:pt x="3077" y="411"/>
                    <a:pt x="3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602668" y="2429253"/>
              <a:ext cx="659399" cy="621942"/>
            </a:xfrm>
            <a:custGeom>
              <a:avLst/>
              <a:gdLst/>
              <a:ahLst/>
              <a:cxnLst/>
              <a:rect l="l" t="t" r="r" b="b"/>
              <a:pathLst>
                <a:path w="10228" h="9647" extrusionOk="0">
                  <a:moveTo>
                    <a:pt x="1909" y="0"/>
                  </a:moveTo>
                  <a:lnTo>
                    <a:pt x="1909" y="0"/>
                  </a:lnTo>
                  <a:cubicBezTo>
                    <a:pt x="2490" y="1985"/>
                    <a:pt x="2248" y="4117"/>
                    <a:pt x="2321" y="6201"/>
                  </a:cubicBezTo>
                  <a:cubicBezTo>
                    <a:pt x="2155" y="5981"/>
                    <a:pt x="1953" y="5791"/>
                    <a:pt x="1723" y="5638"/>
                  </a:cubicBezTo>
                  <a:cubicBezTo>
                    <a:pt x="1209" y="5299"/>
                    <a:pt x="610" y="5162"/>
                    <a:pt x="0" y="5042"/>
                  </a:cubicBezTo>
                  <a:lnTo>
                    <a:pt x="0" y="5042"/>
                  </a:lnTo>
                  <a:cubicBezTo>
                    <a:pt x="377" y="5316"/>
                    <a:pt x="721" y="5629"/>
                    <a:pt x="1028" y="5979"/>
                  </a:cubicBezTo>
                  <a:cubicBezTo>
                    <a:pt x="1696" y="6746"/>
                    <a:pt x="2155" y="7673"/>
                    <a:pt x="2359" y="8671"/>
                  </a:cubicBezTo>
                  <a:lnTo>
                    <a:pt x="2610" y="8562"/>
                  </a:lnTo>
                  <a:cubicBezTo>
                    <a:pt x="2611" y="8567"/>
                    <a:pt x="2612" y="8572"/>
                    <a:pt x="2613" y="8578"/>
                  </a:cubicBezTo>
                  <a:lnTo>
                    <a:pt x="3892" y="9646"/>
                  </a:lnTo>
                  <a:cubicBezTo>
                    <a:pt x="4720" y="8990"/>
                    <a:pt x="5706" y="8560"/>
                    <a:pt x="6751" y="8403"/>
                  </a:cubicBezTo>
                  <a:cubicBezTo>
                    <a:pt x="7924" y="8227"/>
                    <a:pt x="9196" y="8383"/>
                    <a:pt x="10227" y="7800"/>
                  </a:cubicBezTo>
                  <a:lnTo>
                    <a:pt x="4238" y="7735"/>
                  </a:lnTo>
                  <a:cubicBezTo>
                    <a:pt x="5489" y="7533"/>
                    <a:pt x="6305" y="6014"/>
                    <a:pt x="7559" y="6014"/>
                  </a:cubicBezTo>
                  <a:cubicBezTo>
                    <a:pt x="7577" y="6014"/>
                    <a:pt x="7596" y="6015"/>
                    <a:pt x="7615" y="6015"/>
                  </a:cubicBezTo>
                  <a:cubicBezTo>
                    <a:pt x="7340" y="5969"/>
                    <a:pt x="7061" y="5946"/>
                    <a:pt x="6783" y="5946"/>
                  </a:cubicBezTo>
                  <a:cubicBezTo>
                    <a:pt x="5567" y="5946"/>
                    <a:pt x="4350" y="6378"/>
                    <a:pt x="3418" y="7162"/>
                  </a:cubicBezTo>
                  <a:cubicBezTo>
                    <a:pt x="3899" y="5874"/>
                    <a:pt x="4380" y="4584"/>
                    <a:pt x="4861" y="3296"/>
                  </a:cubicBezTo>
                  <a:lnTo>
                    <a:pt x="4861" y="3296"/>
                  </a:lnTo>
                  <a:cubicBezTo>
                    <a:pt x="4177" y="3760"/>
                    <a:pt x="3873" y="4607"/>
                    <a:pt x="3685" y="5413"/>
                  </a:cubicBezTo>
                  <a:cubicBezTo>
                    <a:pt x="3498" y="6218"/>
                    <a:pt x="3374" y="7069"/>
                    <a:pt x="2905" y="7750"/>
                  </a:cubicBezTo>
                  <a:cubicBezTo>
                    <a:pt x="3070" y="5822"/>
                    <a:pt x="3626" y="2749"/>
                    <a:pt x="2831" y="1954"/>
                  </a:cubicBezTo>
                  <a:cubicBezTo>
                    <a:pt x="2598" y="1721"/>
                    <a:pt x="2750" y="1294"/>
                    <a:pt x="2600" y="1002"/>
                  </a:cubicBezTo>
                  <a:cubicBezTo>
                    <a:pt x="2415" y="642"/>
                    <a:pt x="2075" y="357"/>
                    <a:pt x="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2252137" y="2647154"/>
              <a:ext cx="242923" cy="43130"/>
            </a:xfrm>
            <a:custGeom>
              <a:avLst/>
              <a:gdLst/>
              <a:ahLst/>
              <a:cxnLst/>
              <a:rect l="l" t="t" r="r" b="b"/>
              <a:pathLst>
                <a:path w="3768" h="669" extrusionOk="0">
                  <a:moveTo>
                    <a:pt x="2022" y="1"/>
                  </a:moveTo>
                  <a:cubicBezTo>
                    <a:pt x="1952" y="1"/>
                    <a:pt x="1882" y="4"/>
                    <a:pt x="1814" y="20"/>
                  </a:cubicBezTo>
                  <a:cubicBezTo>
                    <a:pt x="1719" y="41"/>
                    <a:pt x="1631" y="84"/>
                    <a:pt x="1540" y="118"/>
                  </a:cubicBezTo>
                  <a:cubicBezTo>
                    <a:pt x="1267" y="225"/>
                    <a:pt x="975" y="258"/>
                    <a:pt x="679" y="274"/>
                  </a:cubicBezTo>
                  <a:cubicBezTo>
                    <a:pt x="56" y="310"/>
                    <a:pt x="1" y="500"/>
                    <a:pt x="658" y="537"/>
                  </a:cubicBezTo>
                  <a:cubicBezTo>
                    <a:pt x="1024" y="611"/>
                    <a:pt x="1393" y="668"/>
                    <a:pt x="1766" y="668"/>
                  </a:cubicBezTo>
                  <a:cubicBezTo>
                    <a:pt x="1769" y="668"/>
                    <a:pt x="1773" y="668"/>
                    <a:pt x="1776" y="668"/>
                  </a:cubicBezTo>
                  <a:cubicBezTo>
                    <a:pt x="2281" y="668"/>
                    <a:pt x="2784" y="564"/>
                    <a:pt x="3288" y="564"/>
                  </a:cubicBezTo>
                  <a:cubicBezTo>
                    <a:pt x="3371" y="564"/>
                    <a:pt x="3454" y="566"/>
                    <a:pt x="3536" y="573"/>
                  </a:cubicBezTo>
                  <a:lnTo>
                    <a:pt x="3768" y="27"/>
                  </a:lnTo>
                  <a:lnTo>
                    <a:pt x="2102" y="2"/>
                  </a:lnTo>
                  <a:cubicBezTo>
                    <a:pt x="2075" y="1"/>
                    <a:pt x="2048" y="1"/>
                    <a:pt x="2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2442124" y="2567343"/>
              <a:ext cx="3198034" cy="902322"/>
            </a:xfrm>
            <a:custGeom>
              <a:avLst/>
              <a:gdLst/>
              <a:ahLst/>
              <a:cxnLst/>
              <a:rect l="l" t="t" r="r" b="b"/>
              <a:pathLst>
                <a:path w="49605" h="13996" extrusionOk="0">
                  <a:moveTo>
                    <a:pt x="8676" y="2895"/>
                  </a:moveTo>
                  <a:cubicBezTo>
                    <a:pt x="9021" y="2895"/>
                    <a:pt x="9231" y="3057"/>
                    <a:pt x="9574" y="3119"/>
                  </a:cubicBezTo>
                  <a:cubicBezTo>
                    <a:pt x="9827" y="3166"/>
                    <a:pt x="10083" y="3189"/>
                    <a:pt x="10340" y="3189"/>
                  </a:cubicBezTo>
                  <a:cubicBezTo>
                    <a:pt x="10612" y="3189"/>
                    <a:pt x="10885" y="3163"/>
                    <a:pt x="11155" y="3111"/>
                  </a:cubicBezTo>
                  <a:cubicBezTo>
                    <a:pt x="11213" y="3099"/>
                    <a:pt x="11273" y="3087"/>
                    <a:pt x="11333" y="3087"/>
                  </a:cubicBezTo>
                  <a:cubicBezTo>
                    <a:pt x="11371" y="3087"/>
                    <a:pt x="11408" y="3092"/>
                    <a:pt x="11443" y="3105"/>
                  </a:cubicBezTo>
                  <a:cubicBezTo>
                    <a:pt x="11534" y="3140"/>
                    <a:pt x="11598" y="3259"/>
                    <a:pt x="11542" y="3339"/>
                  </a:cubicBezTo>
                  <a:cubicBezTo>
                    <a:pt x="11515" y="3387"/>
                    <a:pt x="11377" y="3398"/>
                    <a:pt x="11206" y="3398"/>
                  </a:cubicBezTo>
                  <a:cubicBezTo>
                    <a:pt x="11058" y="3398"/>
                    <a:pt x="10887" y="3390"/>
                    <a:pt x="10740" y="3390"/>
                  </a:cubicBezTo>
                  <a:cubicBezTo>
                    <a:pt x="10693" y="3390"/>
                    <a:pt x="10647" y="3391"/>
                    <a:pt x="10607" y="3393"/>
                  </a:cubicBezTo>
                  <a:cubicBezTo>
                    <a:pt x="10526" y="3396"/>
                    <a:pt x="10443" y="3402"/>
                    <a:pt x="10366" y="3432"/>
                  </a:cubicBezTo>
                  <a:cubicBezTo>
                    <a:pt x="10240" y="3480"/>
                    <a:pt x="10147" y="3592"/>
                    <a:pt x="10019" y="3637"/>
                  </a:cubicBezTo>
                  <a:cubicBezTo>
                    <a:pt x="9973" y="3654"/>
                    <a:pt x="9927" y="3661"/>
                    <a:pt x="9881" y="3661"/>
                  </a:cubicBezTo>
                  <a:cubicBezTo>
                    <a:pt x="9516" y="3661"/>
                    <a:pt x="9152" y="3206"/>
                    <a:pt x="8802" y="3140"/>
                  </a:cubicBezTo>
                  <a:cubicBezTo>
                    <a:pt x="8276" y="3041"/>
                    <a:pt x="7100" y="3132"/>
                    <a:pt x="7195" y="2973"/>
                  </a:cubicBezTo>
                  <a:cubicBezTo>
                    <a:pt x="7195" y="2907"/>
                    <a:pt x="8192" y="2901"/>
                    <a:pt x="8662" y="2895"/>
                  </a:cubicBezTo>
                  <a:cubicBezTo>
                    <a:pt x="8666" y="2895"/>
                    <a:pt x="8671" y="2895"/>
                    <a:pt x="8676" y="2895"/>
                  </a:cubicBezTo>
                  <a:close/>
                  <a:moveTo>
                    <a:pt x="15630" y="8317"/>
                  </a:moveTo>
                  <a:cubicBezTo>
                    <a:pt x="15639" y="8317"/>
                    <a:pt x="15647" y="8317"/>
                    <a:pt x="15656" y="8318"/>
                  </a:cubicBezTo>
                  <a:cubicBezTo>
                    <a:pt x="15832" y="8324"/>
                    <a:pt x="16002" y="8386"/>
                    <a:pt x="16173" y="8436"/>
                  </a:cubicBezTo>
                  <a:cubicBezTo>
                    <a:pt x="16554" y="8549"/>
                    <a:pt x="16947" y="8613"/>
                    <a:pt x="17345" y="8626"/>
                  </a:cubicBezTo>
                  <a:cubicBezTo>
                    <a:pt x="17369" y="8705"/>
                    <a:pt x="17388" y="8802"/>
                    <a:pt x="17326" y="8856"/>
                  </a:cubicBezTo>
                  <a:cubicBezTo>
                    <a:pt x="17296" y="8883"/>
                    <a:pt x="17254" y="8890"/>
                    <a:pt x="17213" y="8890"/>
                  </a:cubicBezTo>
                  <a:cubicBezTo>
                    <a:pt x="17197" y="8890"/>
                    <a:pt x="17181" y="8889"/>
                    <a:pt x="17166" y="8888"/>
                  </a:cubicBezTo>
                  <a:cubicBezTo>
                    <a:pt x="16821" y="8862"/>
                    <a:pt x="16478" y="8820"/>
                    <a:pt x="16137" y="8762"/>
                  </a:cubicBezTo>
                  <a:cubicBezTo>
                    <a:pt x="16019" y="8741"/>
                    <a:pt x="15893" y="8721"/>
                    <a:pt x="15771" y="8721"/>
                  </a:cubicBezTo>
                  <a:cubicBezTo>
                    <a:pt x="15633" y="8721"/>
                    <a:pt x="15501" y="8747"/>
                    <a:pt x="15393" y="8830"/>
                  </a:cubicBezTo>
                  <a:cubicBezTo>
                    <a:pt x="15364" y="8853"/>
                    <a:pt x="15337" y="8880"/>
                    <a:pt x="15302" y="8894"/>
                  </a:cubicBezTo>
                  <a:cubicBezTo>
                    <a:pt x="15278" y="8905"/>
                    <a:pt x="15253" y="8909"/>
                    <a:pt x="15228" y="8909"/>
                  </a:cubicBezTo>
                  <a:cubicBezTo>
                    <a:pt x="15179" y="8909"/>
                    <a:pt x="15128" y="8894"/>
                    <a:pt x="15082" y="8878"/>
                  </a:cubicBezTo>
                  <a:cubicBezTo>
                    <a:pt x="15029" y="8860"/>
                    <a:pt x="14969" y="8832"/>
                    <a:pt x="14961" y="8778"/>
                  </a:cubicBezTo>
                  <a:cubicBezTo>
                    <a:pt x="14955" y="8734"/>
                    <a:pt x="14989" y="8695"/>
                    <a:pt x="15019" y="8662"/>
                  </a:cubicBezTo>
                  <a:cubicBezTo>
                    <a:pt x="15196" y="8479"/>
                    <a:pt x="15362" y="8317"/>
                    <a:pt x="15630" y="8317"/>
                  </a:cubicBezTo>
                  <a:close/>
                  <a:moveTo>
                    <a:pt x="9715" y="1"/>
                  </a:moveTo>
                  <a:cubicBezTo>
                    <a:pt x="9561" y="1"/>
                    <a:pt x="9406" y="31"/>
                    <a:pt x="9255" y="68"/>
                  </a:cubicBezTo>
                  <a:cubicBezTo>
                    <a:pt x="7706" y="445"/>
                    <a:pt x="6333" y="1368"/>
                    <a:pt x="4832" y="1891"/>
                  </a:cubicBezTo>
                  <a:cubicBezTo>
                    <a:pt x="4023" y="2173"/>
                    <a:pt x="1556" y="2102"/>
                    <a:pt x="1059" y="2856"/>
                  </a:cubicBezTo>
                  <a:cubicBezTo>
                    <a:pt x="679" y="3282"/>
                    <a:pt x="1815" y="3385"/>
                    <a:pt x="3160" y="3385"/>
                  </a:cubicBezTo>
                  <a:cubicBezTo>
                    <a:pt x="4428" y="3385"/>
                    <a:pt x="5881" y="3293"/>
                    <a:pt x="6424" y="3293"/>
                  </a:cubicBezTo>
                  <a:cubicBezTo>
                    <a:pt x="6426" y="3293"/>
                    <a:pt x="6427" y="3293"/>
                    <a:pt x="6429" y="3293"/>
                  </a:cubicBezTo>
                  <a:cubicBezTo>
                    <a:pt x="7569" y="3294"/>
                    <a:pt x="9006" y="3506"/>
                    <a:pt x="9320" y="4602"/>
                  </a:cubicBezTo>
                  <a:cubicBezTo>
                    <a:pt x="9372" y="4859"/>
                    <a:pt x="8884" y="4945"/>
                    <a:pt x="8125" y="4945"/>
                  </a:cubicBezTo>
                  <a:cubicBezTo>
                    <a:pt x="6580" y="4945"/>
                    <a:pt x="3910" y="4588"/>
                    <a:pt x="2354" y="4580"/>
                  </a:cubicBezTo>
                  <a:cubicBezTo>
                    <a:pt x="2125" y="4571"/>
                    <a:pt x="1920" y="4566"/>
                    <a:pt x="1738" y="4566"/>
                  </a:cubicBezTo>
                  <a:cubicBezTo>
                    <a:pt x="0" y="4566"/>
                    <a:pt x="330" y="4945"/>
                    <a:pt x="369" y="5160"/>
                  </a:cubicBezTo>
                  <a:cubicBezTo>
                    <a:pt x="383" y="5237"/>
                    <a:pt x="677" y="5331"/>
                    <a:pt x="1261" y="5331"/>
                  </a:cubicBezTo>
                  <a:cubicBezTo>
                    <a:pt x="1627" y="5331"/>
                    <a:pt x="2107" y="5294"/>
                    <a:pt x="2703" y="5193"/>
                  </a:cubicBezTo>
                  <a:cubicBezTo>
                    <a:pt x="2752" y="5184"/>
                    <a:pt x="2798" y="5180"/>
                    <a:pt x="2841" y="5180"/>
                  </a:cubicBezTo>
                  <a:cubicBezTo>
                    <a:pt x="3395" y="5180"/>
                    <a:pt x="3442" y="5830"/>
                    <a:pt x="2601" y="5972"/>
                  </a:cubicBezTo>
                  <a:cubicBezTo>
                    <a:pt x="2542" y="5952"/>
                    <a:pt x="2475" y="5943"/>
                    <a:pt x="2402" y="5943"/>
                  </a:cubicBezTo>
                  <a:cubicBezTo>
                    <a:pt x="1645" y="5943"/>
                    <a:pt x="289" y="6931"/>
                    <a:pt x="1289" y="7267"/>
                  </a:cubicBezTo>
                  <a:cubicBezTo>
                    <a:pt x="1343" y="7417"/>
                    <a:pt x="2038" y="7471"/>
                    <a:pt x="2716" y="7471"/>
                  </a:cubicBezTo>
                  <a:cubicBezTo>
                    <a:pt x="3198" y="7471"/>
                    <a:pt x="3673" y="7443"/>
                    <a:pt x="3903" y="7403"/>
                  </a:cubicBezTo>
                  <a:cubicBezTo>
                    <a:pt x="4413" y="7314"/>
                    <a:pt x="3169" y="6824"/>
                    <a:pt x="4404" y="6824"/>
                  </a:cubicBezTo>
                  <a:cubicBezTo>
                    <a:pt x="4410" y="6824"/>
                    <a:pt x="4415" y="6824"/>
                    <a:pt x="4421" y="6824"/>
                  </a:cubicBezTo>
                  <a:cubicBezTo>
                    <a:pt x="5539" y="6828"/>
                    <a:pt x="6935" y="6915"/>
                    <a:pt x="8224" y="7057"/>
                  </a:cubicBezTo>
                  <a:cubicBezTo>
                    <a:pt x="8410" y="7063"/>
                    <a:pt x="8595" y="7067"/>
                    <a:pt x="8781" y="7067"/>
                  </a:cubicBezTo>
                  <a:cubicBezTo>
                    <a:pt x="9604" y="7067"/>
                    <a:pt x="10426" y="7002"/>
                    <a:pt x="11240" y="6874"/>
                  </a:cubicBezTo>
                  <a:cubicBezTo>
                    <a:pt x="11363" y="6855"/>
                    <a:pt x="11488" y="6835"/>
                    <a:pt x="11612" y="6835"/>
                  </a:cubicBezTo>
                  <a:cubicBezTo>
                    <a:pt x="11662" y="6835"/>
                    <a:pt x="11713" y="6838"/>
                    <a:pt x="11763" y="6847"/>
                  </a:cubicBezTo>
                  <a:cubicBezTo>
                    <a:pt x="11887" y="6869"/>
                    <a:pt x="12005" y="6918"/>
                    <a:pt x="12115" y="6978"/>
                  </a:cubicBezTo>
                  <a:cubicBezTo>
                    <a:pt x="12855" y="7370"/>
                    <a:pt x="13412" y="8149"/>
                    <a:pt x="14241" y="8261"/>
                  </a:cubicBezTo>
                  <a:cubicBezTo>
                    <a:pt x="14427" y="8287"/>
                    <a:pt x="14655" y="8299"/>
                    <a:pt x="14738" y="8466"/>
                  </a:cubicBezTo>
                  <a:cubicBezTo>
                    <a:pt x="14809" y="8612"/>
                    <a:pt x="14710" y="8795"/>
                    <a:pt x="14567" y="8868"/>
                  </a:cubicBezTo>
                  <a:cubicBezTo>
                    <a:pt x="14484" y="8910"/>
                    <a:pt x="14392" y="8925"/>
                    <a:pt x="14298" y="8925"/>
                  </a:cubicBezTo>
                  <a:cubicBezTo>
                    <a:pt x="14230" y="8925"/>
                    <a:pt x="14161" y="8917"/>
                    <a:pt x="14093" y="8907"/>
                  </a:cubicBezTo>
                  <a:cubicBezTo>
                    <a:pt x="13558" y="8824"/>
                    <a:pt x="13012" y="8596"/>
                    <a:pt x="12487" y="8596"/>
                  </a:cubicBezTo>
                  <a:cubicBezTo>
                    <a:pt x="12318" y="8596"/>
                    <a:pt x="12152" y="8619"/>
                    <a:pt x="11988" y="8679"/>
                  </a:cubicBezTo>
                  <a:cubicBezTo>
                    <a:pt x="11850" y="8728"/>
                    <a:pt x="11719" y="8802"/>
                    <a:pt x="11580" y="8856"/>
                  </a:cubicBezTo>
                  <a:cubicBezTo>
                    <a:pt x="11376" y="8932"/>
                    <a:pt x="11164" y="8959"/>
                    <a:pt x="10948" y="8959"/>
                  </a:cubicBezTo>
                  <a:cubicBezTo>
                    <a:pt x="10662" y="8959"/>
                    <a:pt x="10371" y="8913"/>
                    <a:pt x="10087" y="8876"/>
                  </a:cubicBezTo>
                  <a:cubicBezTo>
                    <a:pt x="9879" y="8848"/>
                    <a:pt x="9671" y="8826"/>
                    <a:pt x="9463" y="8810"/>
                  </a:cubicBezTo>
                  <a:cubicBezTo>
                    <a:pt x="8643" y="8976"/>
                    <a:pt x="8175" y="9193"/>
                    <a:pt x="9199" y="9658"/>
                  </a:cubicBezTo>
                  <a:cubicBezTo>
                    <a:pt x="9815" y="9785"/>
                    <a:pt x="10444" y="10109"/>
                    <a:pt x="11069" y="10173"/>
                  </a:cubicBezTo>
                  <a:cubicBezTo>
                    <a:pt x="11385" y="10205"/>
                    <a:pt x="11440" y="10415"/>
                    <a:pt x="11143" y="10526"/>
                  </a:cubicBezTo>
                  <a:cubicBezTo>
                    <a:pt x="10557" y="10748"/>
                    <a:pt x="9929" y="10861"/>
                    <a:pt x="9301" y="10861"/>
                  </a:cubicBezTo>
                  <a:cubicBezTo>
                    <a:pt x="8729" y="10861"/>
                    <a:pt x="8157" y="10766"/>
                    <a:pt x="7617" y="10575"/>
                  </a:cubicBezTo>
                  <a:cubicBezTo>
                    <a:pt x="7257" y="10448"/>
                    <a:pt x="6897" y="10278"/>
                    <a:pt x="6520" y="10278"/>
                  </a:cubicBezTo>
                  <a:cubicBezTo>
                    <a:pt x="6494" y="10278"/>
                    <a:pt x="6469" y="10279"/>
                    <a:pt x="6443" y="10280"/>
                  </a:cubicBezTo>
                  <a:cubicBezTo>
                    <a:pt x="6069" y="10304"/>
                    <a:pt x="5735" y="10502"/>
                    <a:pt x="5407" y="10681"/>
                  </a:cubicBezTo>
                  <a:cubicBezTo>
                    <a:pt x="4039" y="11435"/>
                    <a:pt x="57" y="11409"/>
                    <a:pt x="1008" y="12224"/>
                  </a:cubicBezTo>
                  <a:cubicBezTo>
                    <a:pt x="1043" y="12223"/>
                    <a:pt x="1084" y="12222"/>
                    <a:pt x="1130" y="12222"/>
                  </a:cubicBezTo>
                  <a:cubicBezTo>
                    <a:pt x="1605" y="12222"/>
                    <a:pt x="2589" y="12287"/>
                    <a:pt x="2930" y="12432"/>
                  </a:cubicBezTo>
                  <a:cubicBezTo>
                    <a:pt x="3138" y="12656"/>
                    <a:pt x="2024" y="12887"/>
                    <a:pt x="1941" y="13107"/>
                  </a:cubicBezTo>
                  <a:cubicBezTo>
                    <a:pt x="1844" y="13621"/>
                    <a:pt x="2514" y="13798"/>
                    <a:pt x="3571" y="13798"/>
                  </a:cubicBezTo>
                  <a:cubicBezTo>
                    <a:pt x="5692" y="13798"/>
                    <a:pt x="9368" y="13087"/>
                    <a:pt x="11504" y="12969"/>
                  </a:cubicBezTo>
                  <a:cubicBezTo>
                    <a:pt x="12029" y="12940"/>
                    <a:pt x="12553" y="12929"/>
                    <a:pt x="13078" y="12929"/>
                  </a:cubicBezTo>
                  <a:cubicBezTo>
                    <a:pt x="14012" y="12929"/>
                    <a:pt x="14947" y="12964"/>
                    <a:pt x="15880" y="12994"/>
                  </a:cubicBezTo>
                  <a:cubicBezTo>
                    <a:pt x="17250" y="13041"/>
                    <a:pt x="18999" y="13177"/>
                    <a:pt x="20863" y="13335"/>
                  </a:cubicBezTo>
                  <a:cubicBezTo>
                    <a:pt x="20302" y="13366"/>
                    <a:pt x="19789" y="13385"/>
                    <a:pt x="19400" y="13385"/>
                  </a:cubicBezTo>
                  <a:cubicBezTo>
                    <a:pt x="19264" y="13385"/>
                    <a:pt x="19144" y="13382"/>
                    <a:pt x="19041" y="13377"/>
                  </a:cubicBezTo>
                  <a:cubicBezTo>
                    <a:pt x="18622" y="13358"/>
                    <a:pt x="18102" y="13351"/>
                    <a:pt x="17542" y="13351"/>
                  </a:cubicBezTo>
                  <a:cubicBezTo>
                    <a:pt x="16280" y="13351"/>
                    <a:pt x="14816" y="13386"/>
                    <a:pt x="13860" y="13386"/>
                  </a:cubicBezTo>
                  <a:cubicBezTo>
                    <a:pt x="13810" y="13386"/>
                    <a:pt x="13763" y="13385"/>
                    <a:pt x="13716" y="13385"/>
                  </a:cubicBezTo>
                  <a:cubicBezTo>
                    <a:pt x="13674" y="13385"/>
                    <a:pt x="13630" y="13385"/>
                    <a:pt x="13586" y="13385"/>
                  </a:cubicBezTo>
                  <a:cubicBezTo>
                    <a:pt x="12233" y="13385"/>
                    <a:pt x="10198" y="13484"/>
                    <a:pt x="10262" y="13707"/>
                  </a:cubicBezTo>
                  <a:cubicBezTo>
                    <a:pt x="10299" y="13833"/>
                    <a:pt x="15319" y="13862"/>
                    <a:pt x="19856" y="13862"/>
                  </a:cubicBezTo>
                  <a:cubicBezTo>
                    <a:pt x="23607" y="13862"/>
                    <a:pt x="27028" y="13842"/>
                    <a:pt x="27028" y="13842"/>
                  </a:cubicBezTo>
                  <a:cubicBezTo>
                    <a:pt x="28385" y="13935"/>
                    <a:pt x="29640" y="13995"/>
                    <a:pt x="30681" y="13995"/>
                  </a:cubicBezTo>
                  <a:cubicBezTo>
                    <a:pt x="32354" y="13995"/>
                    <a:pt x="33466" y="13837"/>
                    <a:pt x="33539" y="13394"/>
                  </a:cubicBezTo>
                  <a:cubicBezTo>
                    <a:pt x="32870" y="12626"/>
                    <a:pt x="31196" y="12299"/>
                    <a:pt x="29911" y="12299"/>
                  </a:cubicBezTo>
                  <a:cubicBezTo>
                    <a:pt x="29592" y="12299"/>
                    <a:pt x="29297" y="12319"/>
                    <a:pt x="29047" y="12358"/>
                  </a:cubicBezTo>
                  <a:cubicBezTo>
                    <a:pt x="28835" y="12391"/>
                    <a:pt x="28625" y="12405"/>
                    <a:pt x="28416" y="12405"/>
                  </a:cubicBezTo>
                  <a:cubicBezTo>
                    <a:pt x="27911" y="12405"/>
                    <a:pt x="27414" y="12320"/>
                    <a:pt x="26918" y="12196"/>
                  </a:cubicBezTo>
                  <a:cubicBezTo>
                    <a:pt x="25889" y="11941"/>
                    <a:pt x="25373" y="10776"/>
                    <a:pt x="25864" y="9835"/>
                  </a:cubicBezTo>
                  <a:cubicBezTo>
                    <a:pt x="25869" y="9828"/>
                    <a:pt x="25873" y="9819"/>
                    <a:pt x="25878" y="9811"/>
                  </a:cubicBezTo>
                  <a:cubicBezTo>
                    <a:pt x="26107" y="9375"/>
                    <a:pt x="25864" y="8846"/>
                    <a:pt x="25389" y="8715"/>
                  </a:cubicBezTo>
                  <a:cubicBezTo>
                    <a:pt x="25024" y="8615"/>
                    <a:pt x="24674" y="8476"/>
                    <a:pt x="24341" y="8297"/>
                  </a:cubicBezTo>
                  <a:cubicBezTo>
                    <a:pt x="23359" y="8012"/>
                    <a:pt x="23391" y="7862"/>
                    <a:pt x="23908" y="7796"/>
                  </a:cubicBezTo>
                  <a:cubicBezTo>
                    <a:pt x="24015" y="7782"/>
                    <a:pt x="24408" y="7761"/>
                    <a:pt x="24334" y="7682"/>
                  </a:cubicBezTo>
                  <a:cubicBezTo>
                    <a:pt x="24327" y="7675"/>
                    <a:pt x="23974" y="7562"/>
                    <a:pt x="23967" y="7554"/>
                  </a:cubicBezTo>
                  <a:cubicBezTo>
                    <a:pt x="23808" y="7367"/>
                    <a:pt x="23786" y="7104"/>
                    <a:pt x="23715" y="6870"/>
                  </a:cubicBezTo>
                  <a:cubicBezTo>
                    <a:pt x="23535" y="6268"/>
                    <a:pt x="22967" y="5803"/>
                    <a:pt x="22341" y="5743"/>
                  </a:cubicBezTo>
                  <a:cubicBezTo>
                    <a:pt x="22041" y="5715"/>
                    <a:pt x="21694" y="5756"/>
                    <a:pt x="21486" y="5537"/>
                  </a:cubicBezTo>
                  <a:cubicBezTo>
                    <a:pt x="21434" y="5483"/>
                    <a:pt x="21390" y="5413"/>
                    <a:pt x="21321" y="5385"/>
                  </a:cubicBezTo>
                  <a:cubicBezTo>
                    <a:pt x="21298" y="5376"/>
                    <a:pt x="21273" y="5373"/>
                    <a:pt x="21248" y="5373"/>
                  </a:cubicBezTo>
                  <a:cubicBezTo>
                    <a:pt x="21209" y="5373"/>
                    <a:pt x="21168" y="5382"/>
                    <a:pt x="21129" y="5390"/>
                  </a:cubicBezTo>
                  <a:cubicBezTo>
                    <a:pt x="20687" y="5489"/>
                    <a:pt x="20267" y="5521"/>
                    <a:pt x="19844" y="5521"/>
                  </a:cubicBezTo>
                  <a:cubicBezTo>
                    <a:pt x="19447" y="5521"/>
                    <a:pt x="19047" y="5492"/>
                    <a:pt x="18622" y="5463"/>
                  </a:cubicBezTo>
                  <a:cubicBezTo>
                    <a:pt x="17375" y="5392"/>
                    <a:pt x="17256" y="5166"/>
                    <a:pt x="18252" y="5166"/>
                  </a:cubicBezTo>
                  <a:cubicBezTo>
                    <a:pt x="18299" y="5166"/>
                    <a:pt x="18349" y="5166"/>
                    <a:pt x="18401" y="5167"/>
                  </a:cubicBezTo>
                  <a:cubicBezTo>
                    <a:pt x="18659" y="5187"/>
                    <a:pt x="19042" y="5203"/>
                    <a:pt x="19401" y="5203"/>
                  </a:cubicBezTo>
                  <a:cubicBezTo>
                    <a:pt x="19948" y="5203"/>
                    <a:pt x="20441" y="5166"/>
                    <a:pt x="20357" y="5052"/>
                  </a:cubicBezTo>
                  <a:cubicBezTo>
                    <a:pt x="20177" y="4826"/>
                    <a:pt x="19841" y="4841"/>
                    <a:pt x="19557" y="4785"/>
                  </a:cubicBezTo>
                  <a:cubicBezTo>
                    <a:pt x="19077" y="4691"/>
                    <a:pt x="18929" y="4185"/>
                    <a:pt x="19390" y="4185"/>
                  </a:cubicBezTo>
                  <a:cubicBezTo>
                    <a:pt x="19436" y="4185"/>
                    <a:pt x="19490" y="4191"/>
                    <a:pt x="19550" y="4202"/>
                  </a:cubicBezTo>
                  <a:cubicBezTo>
                    <a:pt x="19921" y="4273"/>
                    <a:pt x="20203" y="4414"/>
                    <a:pt x="20514" y="4414"/>
                  </a:cubicBezTo>
                  <a:cubicBezTo>
                    <a:pt x="20709" y="4414"/>
                    <a:pt x="20915" y="4358"/>
                    <a:pt x="21162" y="4195"/>
                  </a:cubicBezTo>
                  <a:cubicBezTo>
                    <a:pt x="21285" y="4116"/>
                    <a:pt x="21399" y="4016"/>
                    <a:pt x="21542" y="3980"/>
                  </a:cubicBezTo>
                  <a:cubicBezTo>
                    <a:pt x="21582" y="3969"/>
                    <a:pt x="21622" y="3965"/>
                    <a:pt x="21663" y="3965"/>
                  </a:cubicBezTo>
                  <a:cubicBezTo>
                    <a:pt x="21849" y="3965"/>
                    <a:pt x="22035" y="4065"/>
                    <a:pt x="22188" y="4180"/>
                  </a:cubicBezTo>
                  <a:cubicBezTo>
                    <a:pt x="22466" y="4388"/>
                    <a:pt x="22702" y="4646"/>
                    <a:pt x="22883" y="4943"/>
                  </a:cubicBezTo>
                  <a:cubicBezTo>
                    <a:pt x="22988" y="5115"/>
                    <a:pt x="23080" y="5308"/>
                    <a:pt x="23249" y="5419"/>
                  </a:cubicBezTo>
                  <a:cubicBezTo>
                    <a:pt x="23329" y="5472"/>
                    <a:pt x="23421" y="5496"/>
                    <a:pt x="23514" y="5496"/>
                  </a:cubicBezTo>
                  <a:cubicBezTo>
                    <a:pt x="23785" y="5496"/>
                    <a:pt x="24067" y="5293"/>
                    <a:pt x="24095" y="5016"/>
                  </a:cubicBezTo>
                  <a:cubicBezTo>
                    <a:pt x="24639" y="5029"/>
                    <a:pt x="25071" y="5471"/>
                    <a:pt x="25391" y="5910"/>
                  </a:cubicBezTo>
                  <a:cubicBezTo>
                    <a:pt x="25712" y="6351"/>
                    <a:pt x="26015" y="6848"/>
                    <a:pt x="26512" y="7072"/>
                  </a:cubicBezTo>
                  <a:cubicBezTo>
                    <a:pt x="26670" y="7144"/>
                    <a:pt x="26846" y="7185"/>
                    <a:pt x="26982" y="7295"/>
                  </a:cubicBezTo>
                  <a:cubicBezTo>
                    <a:pt x="27117" y="7404"/>
                    <a:pt x="27514" y="7649"/>
                    <a:pt x="27194" y="7690"/>
                  </a:cubicBezTo>
                  <a:cubicBezTo>
                    <a:pt x="27141" y="7697"/>
                    <a:pt x="25781" y="7682"/>
                    <a:pt x="26224" y="7855"/>
                  </a:cubicBezTo>
                  <a:cubicBezTo>
                    <a:pt x="26391" y="7966"/>
                    <a:pt x="26907" y="7985"/>
                    <a:pt x="27410" y="7985"/>
                  </a:cubicBezTo>
                  <a:cubicBezTo>
                    <a:pt x="27676" y="7985"/>
                    <a:pt x="27938" y="7980"/>
                    <a:pt x="28143" y="7980"/>
                  </a:cubicBezTo>
                  <a:cubicBezTo>
                    <a:pt x="28296" y="7980"/>
                    <a:pt x="28417" y="7983"/>
                    <a:pt x="28484" y="7993"/>
                  </a:cubicBezTo>
                  <a:cubicBezTo>
                    <a:pt x="28891" y="8058"/>
                    <a:pt x="29328" y="8169"/>
                    <a:pt x="29582" y="8494"/>
                  </a:cubicBezTo>
                  <a:cubicBezTo>
                    <a:pt x="29720" y="8667"/>
                    <a:pt x="29793" y="8891"/>
                    <a:pt x="29956" y="9042"/>
                  </a:cubicBezTo>
                  <a:cubicBezTo>
                    <a:pt x="30155" y="9227"/>
                    <a:pt x="30421" y="9258"/>
                    <a:pt x="30703" y="9258"/>
                  </a:cubicBezTo>
                  <a:cubicBezTo>
                    <a:pt x="30840" y="9258"/>
                    <a:pt x="30981" y="9250"/>
                    <a:pt x="31119" y="9250"/>
                  </a:cubicBezTo>
                  <a:cubicBezTo>
                    <a:pt x="31377" y="9250"/>
                    <a:pt x="31627" y="9276"/>
                    <a:pt x="31829" y="9420"/>
                  </a:cubicBezTo>
                  <a:cubicBezTo>
                    <a:pt x="32323" y="9564"/>
                    <a:pt x="31658" y="10321"/>
                    <a:pt x="31723" y="10772"/>
                  </a:cubicBezTo>
                  <a:cubicBezTo>
                    <a:pt x="31922" y="10796"/>
                    <a:pt x="32098" y="11014"/>
                    <a:pt x="32220" y="11240"/>
                  </a:cubicBezTo>
                  <a:cubicBezTo>
                    <a:pt x="32311" y="11410"/>
                    <a:pt x="32464" y="11540"/>
                    <a:pt x="32647" y="11605"/>
                  </a:cubicBezTo>
                  <a:cubicBezTo>
                    <a:pt x="32186" y="11641"/>
                    <a:pt x="31806" y="11698"/>
                    <a:pt x="31715" y="11790"/>
                  </a:cubicBezTo>
                  <a:cubicBezTo>
                    <a:pt x="31512" y="11992"/>
                    <a:pt x="31379" y="12058"/>
                    <a:pt x="31872" y="12058"/>
                  </a:cubicBezTo>
                  <a:cubicBezTo>
                    <a:pt x="32042" y="12058"/>
                    <a:pt x="32286" y="12050"/>
                    <a:pt x="32628" y="12037"/>
                  </a:cubicBezTo>
                  <a:cubicBezTo>
                    <a:pt x="32830" y="12030"/>
                    <a:pt x="33039" y="12027"/>
                    <a:pt x="33253" y="12027"/>
                  </a:cubicBezTo>
                  <a:cubicBezTo>
                    <a:pt x="34012" y="12027"/>
                    <a:pt x="34836" y="12063"/>
                    <a:pt x="35657" y="12063"/>
                  </a:cubicBezTo>
                  <a:cubicBezTo>
                    <a:pt x="36131" y="12063"/>
                    <a:pt x="36605" y="12051"/>
                    <a:pt x="37065" y="12013"/>
                  </a:cubicBezTo>
                  <a:cubicBezTo>
                    <a:pt x="37583" y="11970"/>
                    <a:pt x="38102" y="11960"/>
                    <a:pt x="38612" y="11960"/>
                  </a:cubicBezTo>
                  <a:cubicBezTo>
                    <a:pt x="39046" y="11960"/>
                    <a:pt x="39472" y="11967"/>
                    <a:pt x="39885" y="11967"/>
                  </a:cubicBezTo>
                  <a:cubicBezTo>
                    <a:pt x="40374" y="11967"/>
                    <a:pt x="40843" y="11957"/>
                    <a:pt x="41282" y="11914"/>
                  </a:cubicBezTo>
                  <a:cubicBezTo>
                    <a:pt x="41781" y="11865"/>
                    <a:pt x="42297" y="11837"/>
                    <a:pt x="42736" y="11821"/>
                  </a:cubicBezTo>
                  <a:cubicBezTo>
                    <a:pt x="43833" y="11991"/>
                    <a:pt x="44810" y="12289"/>
                    <a:pt x="45886" y="12289"/>
                  </a:cubicBezTo>
                  <a:cubicBezTo>
                    <a:pt x="45950" y="12289"/>
                    <a:pt x="46013" y="12288"/>
                    <a:pt x="46077" y="12286"/>
                  </a:cubicBezTo>
                  <a:lnTo>
                    <a:pt x="46077" y="12286"/>
                  </a:lnTo>
                  <a:lnTo>
                    <a:pt x="46073" y="12288"/>
                  </a:lnTo>
                  <a:cubicBezTo>
                    <a:pt x="46073" y="12288"/>
                    <a:pt x="47039" y="12264"/>
                    <a:pt x="47684" y="12264"/>
                  </a:cubicBezTo>
                  <a:cubicBezTo>
                    <a:pt x="47693" y="12264"/>
                    <a:pt x="47702" y="12264"/>
                    <a:pt x="47711" y="12264"/>
                  </a:cubicBezTo>
                  <a:cubicBezTo>
                    <a:pt x="48491" y="12264"/>
                    <a:pt x="49204" y="12174"/>
                    <a:pt x="49372" y="12174"/>
                  </a:cubicBezTo>
                  <a:cubicBezTo>
                    <a:pt x="49375" y="12174"/>
                    <a:pt x="49378" y="12174"/>
                    <a:pt x="49380" y="12174"/>
                  </a:cubicBezTo>
                  <a:cubicBezTo>
                    <a:pt x="49383" y="12174"/>
                    <a:pt x="49385" y="12174"/>
                    <a:pt x="49387" y="12174"/>
                  </a:cubicBezTo>
                  <a:cubicBezTo>
                    <a:pt x="49605" y="12174"/>
                    <a:pt x="49539" y="11962"/>
                    <a:pt x="49179" y="11923"/>
                  </a:cubicBezTo>
                  <a:cubicBezTo>
                    <a:pt x="49123" y="11917"/>
                    <a:pt x="49052" y="11915"/>
                    <a:pt x="48969" y="11915"/>
                  </a:cubicBezTo>
                  <a:cubicBezTo>
                    <a:pt x="48556" y="11915"/>
                    <a:pt x="47874" y="11978"/>
                    <a:pt x="47586" y="11997"/>
                  </a:cubicBezTo>
                  <a:cubicBezTo>
                    <a:pt x="47541" y="12000"/>
                    <a:pt x="47499" y="12003"/>
                    <a:pt x="47460" y="12005"/>
                  </a:cubicBezTo>
                  <a:cubicBezTo>
                    <a:pt x="47454" y="12005"/>
                    <a:pt x="47448" y="12005"/>
                    <a:pt x="47442" y="12005"/>
                  </a:cubicBezTo>
                  <a:cubicBezTo>
                    <a:pt x="47267" y="12005"/>
                    <a:pt x="47101" y="11895"/>
                    <a:pt x="47060" y="11725"/>
                  </a:cubicBezTo>
                  <a:cubicBezTo>
                    <a:pt x="46729" y="10318"/>
                    <a:pt x="40243" y="11719"/>
                    <a:pt x="37677" y="10313"/>
                  </a:cubicBezTo>
                  <a:cubicBezTo>
                    <a:pt x="37567" y="10254"/>
                    <a:pt x="37455" y="10186"/>
                    <a:pt x="37396" y="10077"/>
                  </a:cubicBezTo>
                  <a:cubicBezTo>
                    <a:pt x="37283" y="9871"/>
                    <a:pt x="37389" y="9580"/>
                    <a:pt x="37236" y="9401"/>
                  </a:cubicBezTo>
                  <a:cubicBezTo>
                    <a:pt x="37117" y="9263"/>
                    <a:pt x="36906" y="9271"/>
                    <a:pt x="36727" y="9234"/>
                  </a:cubicBezTo>
                  <a:cubicBezTo>
                    <a:pt x="36058" y="9096"/>
                    <a:pt x="35777" y="8325"/>
                    <a:pt x="35401" y="7753"/>
                  </a:cubicBezTo>
                  <a:cubicBezTo>
                    <a:pt x="34550" y="6456"/>
                    <a:pt x="32886" y="5990"/>
                    <a:pt x="31348" y="5776"/>
                  </a:cubicBezTo>
                  <a:cubicBezTo>
                    <a:pt x="30342" y="5638"/>
                    <a:pt x="29259" y="5533"/>
                    <a:pt x="28491" y="4868"/>
                  </a:cubicBezTo>
                  <a:cubicBezTo>
                    <a:pt x="28159" y="4581"/>
                    <a:pt x="27912" y="4206"/>
                    <a:pt x="27594" y="3905"/>
                  </a:cubicBezTo>
                  <a:cubicBezTo>
                    <a:pt x="26774" y="3128"/>
                    <a:pt x="25573" y="2912"/>
                    <a:pt x="24441" y="2912"/>
                  </a:cubicBezTo>
                  <a:cubicBezTo>
                    <a:pt x="24424" y="2912"/>
                    <a:pt x="24406" y="2912"/>
                    <a:pt x="24389" y="2912"/>
                  </a:cubicBezTo>
                  <a:cubicBezTo>
                    <a:pt x="23577" y="2917"/>
                    <a:pt x="22763" y="3011"/>
                    <a:pt x="21954" y="3011"/>
                  </a:cubicBezTo>
                  <a:cubicBezTo>
                    <a:pt x="21620" y="3011"/>
                    <a:pt x="21286" y="2995"/>
                    <a:pt x="20954" y="2950"/>
                  </a:cubicBezTo>
                  <a:cubicBezTo>
                    <a:pt x="19618" y="2770"/>
                    <a:pt x="18394" y="2133"/>
                    <a:pt x="17157" y="1593"/>
                  </a:cubicBezTo>
                  <a:cubicBezTo>
                    <a:pt x="16737" y="1408"/>
                    <a:pt x="16289" y="1232"/>
                    <a:pt x="15839" y="1232"/>
                  </a:cubicBezTo>
                  <a:cubicBezTo>
                    <a:pt x="15741" y="1232"/>
                    <a:pt x="15643" y="1240"/>
                    <a:pt x="15546" y="1259"/>
                  </a:cubicBezTo>
                  <a:cubicBezTo>
                    <a:pt x="15161" y="1333"/>
                    <a:pt x="14822" y="1555"/>
                    <a:pt x="14460" y="1707"/>
                  </a:cubicBezTo>
                  <a:cubicBezTo>
                    <a:pt x="14095" y="1861"/>
                    <a:pt x="13701" y="1935"/>
                    <a:pt x="13306" y="1935"/>
                  </a:cubicBezTo>
                  <a:cubicBezTo>
                    <a:pt x="12428" y="1935"/>
                    <a:pt x="11545" y="1570"/>
                    <a:pt x="10961" y="911"/>
                  </a:cubicBezTo>
                  <a:cubicBezTo>
                    <a:pt x="10661" y="572"/>
                    <a:pt x="10398" y="144"/>
                    <a:pt x="9961" y="31"/>
                  </a:cubicBezTo>
                  <a:cubicBezTo>
                    <a:pt x="9880" y="10"/>
                    <a:pt x="9798" y="1"/>
                    <a:pt x="9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2364053" y="2350151"/>
              <a:ext cx="520015" cy="343109"/>
            </a:xfrm>
            <a:custGeom>
              <a:avLst/>
              <a:gdLst/>
              <a:ahLst/>
              <a:cxnLst/>
              <a:rect l="l" t="t" r="r" b="b"/>
              <a:pathLst>
                <a:path w="8066" h="5322" extrusionOk="0">
                  <a:moveTo>
                    <a:pt x="4461" y="1"/>
                  </a:moveTo>
                  <a:cubicBezTo>
                    <a:pt x="4443" y="36"/>
                    <a:pt x="4427" y="72"/>
                    <a:pt x="4414" y="109"/>
                  </a:cubicBezTo>
                  <a:lnTo>
                    <a:pt x="4414" y="109"/>
                  </a:lnTo>
                  <a:cubicBezTo>
                    <a:pt x="4429" y="73"/>
                    <a:pt x="4445" y="37"/>
                    <a:pt x="4461" y="1"/>
                  </a:cubicBezTo>
                  <a:close/>
                  <a:moveTo>
                    <a:pt x="1939" y="290"/>
                  </a:moveTo>
                  <a:cubicBezTo>
                    <a:pt x="1962" y="329"/>
                    <a:pt x="1987" y="368"/>
                    <a:pt x="2014" y="407"/>
                  </a:cubicBezTo>
                  <a:lnTo>
                    <a:pt x="2014" y="407"/>
                  </a:lnTo>
                  <a:cubicBezTo>
                    <a:pt x="1989" y="368"/>
                    <a:pt x="1964" y="329"/>
                    <a:pt x="1939" y="290"/>
                  </a:cubicBezTo>
                  <a:close/>
                  <a:moveTo>
                    <a:pt x="1" y="583"/>
                  </a:moveTo>
                  <a:lnTo>
                    <a:pt x="1" y="583"/>
                  </a:lnTo>
                  <a:cubicBezTo>
                    <a:pt x="36" y="590"/>
                    <a:pt x="71" y="598"/>
                    <a:pt x="106" y="607"/>
                  </a:cubicBezTo>
                  <a:lnTo>
                    <a:pt x="106" y="607"/>
                  </a:lnTo>
                  <a:cubicBezTo>
                    <a:pt x="73" y="595"/>
                    <a:pt x="38" y="587"/>
                    <a:pt x="1" y="583"/>
                  </a:cubicBezTo>
                  <a:close/>
                  <a:moveTo>
                    <a:pt x="106" y="607"/>
                  </a:moveTo>
                  <a:cubicBezTo>
                    <a:pt x="270" y="664"/>
                    <a:pt x="402" y="805"/>
                    <a:pt x="522" y="937"/>
                  </a:cubicBezTo>
                  <a:cubicBezTo>
                    <a:pt x="825" y="1267"/>
                    <a:pt x="1149" y="1586"/>
                    <a:pt x="1545" y="1794"/>
                  </a:cubicBezTo>
                  <a:cubicBezTo>
                    <a:pt x="1811" y="1933"/>
                    <a:pt x="2103" y="2019"/>
                    <a:pt x="2383" y="2127"/>
                  </a:cubicBezTo>
                  <a:lnTo>
                    <a:pt x="2383" y="2127"/>
                  </a:lnTo>
                  <a:cubicBezTo>
                    <a:pt x="1740" y="1461"/>
                    <a:pt x="1000" y="826"/>
                    <a:pt x="106" y="607"/>
                  </a:cubicBezTo>
                  <a:close/>
                  <a:moveTo>
                    <a:pt x="4414" y="109"/>
                  </a:moveTo>
                  <a:cubicBezTo>
                    <a:pt x="4231" y="529"/>
                    <a:pt x="4056" y="959"/>
                    <a:pt x="4006" y="1413"/>
                  </a:cubicBezTo>
                  <a:cubicBezTo>
                    <a:pt x="3932" y="2092"/>
                    <a:pt x="4139" y="2792"/>
                    <a:pt x="3964" y="3452"/>
                  </a:cubicBezTo>
                  <a:cubicBezTo>
                    <a:pt x="3813" y="2884"/>
                    <a:pt x="3769" y="2294"/>
                    <a:pt x="3419" y="1823"/>
                  </a:cubicBezTo>
                  <a:cubicBezTo>
                    <a:pt x="3044" y="1316"/>
                    <a:pt x="2377" y="931"/>
                    <a:pt x="2014" y="407"/>
                  </a:cubicBezTo>
                  <a:lnTo>
                    <a:pt x="2014" y="407"/>
                  </a:lnTo>
                  <a:cubicBezTo>
                    <a:pt x="2693" y="1470"/>
                    <a:pt x="3270" y="2251"/>
                    <a:pt x="3777" y="3431"/>
                  </a:cubicBezTo>
                  <a:cubicBezTo>
                    <a:pt x="3533" y="2920"/>
                    <a:pt x="3384" y="2722"/>
                    <a:pt x="2919" y="2397"/>
                  </a:cubicBezTo>
                  <a:cubicBezTo>
                    <a:pt x="2754" y="2282"/>
                    <a:pt x="2571" y="2200"/>
                    <a:pt x="2383" y="2127"/>
                  </a:cubicBezTo>
                  <a:lnTo>
                    <a:pt x="2383" y="2127"/>
                  </a:lnTo>
                  <a:cubicBezTo>
                    <a:pt x="2395" y="2139"/>
                    <a:pt x="2406" y="2151"/>
                    <a:pt x="2417" y="2163"/>
                  </a:cubicBezTo>
                  <a:cubicBezTo>
                    <a:pt x="3283" y="3067"/>
                    <a:pt x="4076" y="4103"/>
                    <a:pt x="4359" y="5322"/>
                  </a:cubicBezTo>
                  <a:lnTo>
                    <a:pt x="6069" y="4828"/>
                  </a:lnTo>
                  <a:cubicBezTo>
                    <a:pt x="5946" y="4407"/>
                    <a:pt x="6079" y="3940"/>
                    <a:pt x="6347" y="3593"/>
                  </a:cubicBezTo>
                  <a:cubicBezTo>
                    <a:pt x="6615" y="3246"/>
                    <a:pt x="7002" y="3008"/>
                    <a:pt x="7410" y="2845"/>
                  </a:cubicBezTo>
                  <a:lnTo>
                    <a:pt x="7410" y="2845"/>
                  </a:lnTo>
                  <a:cubicBezTo>
                    <a:pt x="6835" y="2948"/>
                    <a:pt x="6345" y="3309"/>
                    <a:pt x="5878" y="3659"/>
                  </a:cubicBezTo>
                  <a:cubicBezTo>
                    <a:pt x="6206" y="3272"/>
                    <a:pt x="6522" y="2873"/>
                    <a:pt x="6823" y="2465"/>
                  </a:cubicBezTo>
                  <a:cubicBezTo>
                    <a:pt x="7172" y="1993"/>
                    <a:pt x="7527" y="1484"/>
                    <a:pt x="8065" y="1249"/>
                  </a:cubicBezTo>
                  <a:lnTo>
                    <a:pt x="8065" y="1249"/>
                  </a:lnTo>
                  <a:cubicBezTo>
                    <a:pt x="7690" y="1336"/>
                    <a:pt x="7311" y="1423"/>
                    <a:pt x="6960" y="1582"/>
                  </a:cubicBezTo>
                  <a:cubicBezTo>
                    <a:pt x="6609" y="1742"/>
                    <a:pt x="6285" y="1981"/>
                    <a:pt x="6086" y="2311"/>
                  </a:cubicBezTo>
                  <a:cubicBezTo>
                    <a:pt x="5947" y="2541"/>
                    <a:pt x="5876" y="2805"/>
                    <a:pt x="5770" y="3051"/>
                  </a:cubicBezTo>
                  <a:cubicBezTo>
                    <a:pt x="5665" y="3299"/>
                    <a:pt x="5512" y="3543"/>
                    <a:pt x="5272" y="3664"/>
                  </a:cubicBezTo>
                  <a:cubicBezTo>
                    <a:pt x="5480" y="3184"/>
                    <a:pt x="5629" y="2681"/>
                    <a:pt x="5716" y="2165"/>
                  </a:cubicBezTo>
                  <a:lnTo>
                    <a:pt x="5716" y="2165"/>
                  </a:lnTo>
                  <a:cubicBezTo>
                    <a:pt x="5214" y="2672"/>
                    <a:pt x="4875" y="3318"/>
                    <a:pt x="4745" y="4020"/>
                  </a:cubicBezTo>
                  <a:cubicBezTo>
                    <a:pt x="4667" y="3627"/>
                    <a:pt x="4588" y="3232"/>
                    <a:pt x="4558" y="2832"/>
                  </a:cubicBezTo>
                  <a:cubicBezTo>
                    <a:pt x="4528" y="2439"/>
                    <a:pt x="4546" y="2042"/>
                    <a:pt x="4493" y="1650"/>
                  </a:cubicBezTo>
                  <a:cubicBezTo>
                    <a:pt x="4423" y="1135"/>
                    <a:pt x="4237" y="586"/>
                    <a:pt x="4414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1118345" y="2629683"/>
              <a:ext cx="218747" cy="154599"/>
            </a:xfrm>
            <a:custGeom>
              <a:avLst/>
              <a:gdLst/>
              <a:ahLst/>
              <a:cxnLst/>
              <a:rect l="l" t="t" r="r" b="b"/>
              <a:pathLst>
                <a:path w="3393" h="2398" extrusionOk="0">
                  <a:moveTo>
                    <a:pt x="3392" y="1"/>
                  </a:moveTo>
                  <a:cubicBezTo>
                    <a:pt x="2624" y="235"/>
                    <a:pt x="2019" y="931"/>
                    <a:pt x="1890" y="1724"/>
                  </a:cubicBezTo>
                  <a:cubicBezTo>
                    <a:pt x="1863" y="1398"/>
                    <a:pt x="1834" y="1071"/>
                    <a:pt x="1806" y="744"/>
                  </a:cubicBezTo>
                  <a:cubicBezTo>
                    <a:pt x="1754" y="1078"/>
                    <a:pt x="1702" y="1412"/>
                    <a:pt x="1651" y="1745"/>
                  </a:cubicBezTo>
                  <a:cubicBezTo>
                    <a:pt x="1386" y="1054"/>
                    <a:pt x="732" y="526"/>
                    <a:pt x="1" y="412"/>
                  </a:cubicBezTo>
                  <a:lnTo>
                    <a:pt x="1" y="412"/>
                  </a:lnTo>
                  <a:cubicBezTo>
                    <a:pt x="643" y="965"/>
                    <a:pt x="1259" y="1598"/>
                    <a:pt x="1538" y="2397"/>
                  </a:cubicBezTo>
                  <a:lnTo>
                    <a:pt x="2499" y="2244"/>
                  </a:lnTo>
                  <a:cubicBezTo>
                    <a:pt x="2560" y="1922"/>
                    <a:pt x="2893" y="1703"/>
                    <a:pt x="2947" y="1380"/>
                  </a:cubicBezTo>
                  <a:lnTo>
                    <a:pt x="2947" y="1380"/>
                  </a:lnTo>
                  <a:cubicBezTo>
                    <a:pt x="2725" y="1438"/>
                    <a:pt x="2530" y="1575"/>
                    <a:pt x="2398" y="1764"/>
                  </a:cubicBezTo>
                  <a:cubicBezTo>
                    <a:pt x="2448" y="1068"/>
                    <a:pt x="2823" y="402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 flipH="1">
            <a:off x="4701129" y="108992"/>
            <a:ext cx="4528721" cy="1227114"/>
            <a:chOff x="-2134764" y="-1617259"/>
            <a:chExt cx="3222601" cy="873204"/>
          </a:xfrm>
        </p:grpSpPr>
        <p:sp>
          <p:nvSpPr>
            <p:cNvPr id="39" name="Google Shape;39;p2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7377586" y="198440"/>
            <a:ext cx="1435892" cy="1200609"/>
            <a:chOff x="-2325520" y="774005"/>
            <a:chExt cx="838673" cy="701249"/>
          </a:xfrm>
        </p:grpSpPr>
        <p:sp>
          <p:nvSpPr>
            <p:cNvPr id="46" name="Google Shape;46;p2"/>
            <p:cNvSpPr/>
            <p:nvPr/>
          </p:nvSpPr>
          <p:spPr>
            <a:xfrm>
              <a:off x="-2325520" y="774005"/>
              <a:ext cx="831611" cy="701249"/>
            </a:xfrm>
            <a:custGeom>
              <a:avLst/>
              <a:gdLst/>
              <a:ahLst/>
              <a:cxnLst/>
              <a:rect l="l" t="t" r="r" b="b"/>
              <a:pathLst>
                <a:path w="22085" h="18623" extrusionOk="0">
                  <a:moveTo>
                    <a:pt x="14086" y="4890"/>
                  </a:moveTo>
                  <a:cubicBezTo>
                    <a:pt x="14453" y="4890"/>
                    <a:pt x="14688" y="4911"/>
                    <a:pt x="14681" y="4986"/>
                  </a:cubicBezTo>
                  <a:cubicBezTo>
                    <a:pt x="14673" y="5063"/>
                    <a:pt x="14552" y="5088"/>
                    <a:pt x="14042" y="5126"/>
                  </a:cubicBezTo>
                  <a:cubicBezTo>
                    <a:pt x="12884" y="5212"/>
                    <a:pt x="12094" y="5187"/>
                    <a:pt x="11528" y="5224"/>
                  </a:cubicBezTo>
                  <a:cubicBezTo>
                    <a:pt x="11438" y="5230"/>
                    <a:pt x="11360" y="5233"/>
                    <a:pt x="11294" y="5233"/>
                  </a:cubicBezTo>
                  <a:cubicBezTo>
                    <a:pt x="10944" y="5233"/>
                    <a:pt x="10916" y="5156"/>
                    <a:pt x="11071" y="5052"/>
                  </a:cubicBezTo>
                  <a:cubicBezTo>
                    <a:pt x="11255" y="4928"/>
                    <a:pt x="13392" y="4903"/>
                    <a:pt x="13392" y="4903"/>
                  </a:cubicBezTo>
                  <a:cubicBezTo>
                    <a:pt x="13650" y="4896"/>
                    <a:pt x="13887" y="4890"/>
                    <a:pt x="14086" y="4890"/>
                  </a:cubicBezTo>
                  <a:close/>
                  <a:moveTo>
                    <a:pt x="11825" y="0"/>
                  </a:moveTo>
                  <a:cubicBezTo>
                    <a:pt x="9270" y="0"/>
                    <a:pt x="6402" y="826"/>
                    <a:pt x="4078" y="3434"/>
                  </a:cubicBezTo>
                  <a:cubicBezTo>
                    <a:pt x="2428" y="5287"/>
                    <a:pt x="1" y="11410"/>
                    <a:pt x="4500" y="16071"/>
                  </a:cubicBezTo>
                  <a:cubicBezTo>
                    <a:pt x="6429" y="18070"/>
                    <a:pt x="9487" y="18621"/>
                    <a:pt x="12220" y="18623"/>
                  </a:cubicBezTo>
                  <a:cubicBezTo>
                    <a:pt x="12222" y="18623"/>
                    <a:pt x="12224" y="18623"/>
                    <a:pt x="12226" y="18623"/>
                  </a:cubicBezTo>
                  <a:cubicBezTo>
                    <a:pt x="13351" y="18623"/>
                    <a:pt x="14977" y="18313"/>
                    <a:pt x="15666" y="17926"/>
                  </a:cubicBezTo>
                  <a:cubicBezTo>
                    <a:pt x="15823" y="17839"/>
                    <a:pt x="15913" y="17739"/>
                    <a:pt x="15586" y="17739"/>
                  </a:cubicBezTo>
                  <a:cubicBezTo>
                    <a:pt x="15558" y="17739"/>
                    <a:pt x="15526" y="17740"/>
                    <a:pt x="15490" y="17742"/>
                  </a:cubicBezTo>
                  <a:cubicBezTo>
                    <a:pt x="14798" y="17773"/>
                    <a:pt x="13609" y="17837"/>
                    <a:pt x="12829" y="17837"/>
                  </a:cubicBezTo>
                  <a:cubicBezTo>
                    <a:pt x="12815" y="17837"/>
                    <a:pt x="12802" y="17837"/>
                    <a:pt x="12789" y="17837"/>
                  </a:cubicBezTo>
                  <a:cubicBezTo>
                    <a:pt x="11149" y="17833"/>
                    <a:pt x="10125" y="17694"/>
                    <a:pt x="10599" y="17441"/>
                  </a:cubicBezTo>
                  <a:cubicBezTo>
                    <a:pt x="11018" y="17398"/>
                    <a:pt x="11392" y="17390"/>
                    <a:pt x="11790" y="17390"/>
                  </a:cubicBezTo>
                  <a:cubicBezTo>
                    <a:pt x="12004" y="17390"/>
                    <a:pt x="12224" y="17392"/>
                    <a:pt x="12462" y="17392"/>
                  </a:cubicBezTo>
                  <a:cubicBezTo>
                    <a:pt x="12661" y="17392"/>
                    <a:pt x="12873" y="17391"/>
                    <a:pt x="13103" y="17385"/>
                  </a:cubicBezTo>
                  <a:cubicBezTo>
                    <a:pt x="14176" y="17361"/>
                    <a:pt x="14872" y="17319"/>
                    <a:pt x="15945" y="17299"/>
                  </a:cubicBezTo>
                  <a:cubicBezTo>
                    <a:pt x="18369" y="17255"/>
                    <a:pt x="18950" y="17085"/>
                    <a:pt x="18382" y="17023"/>
                  </a:cubicBezTo>
                  <a:cubicBezTo>
                    <a:pt x="18070" y="17017"/>
                    <a:pt x="17716" y="17014"/>
                    <a:pt x="17332" y="17014"/>
                  </a:cubicBezTo>
                  <a:cubicBezTo>
                    <a:pt x="15740" y="17014"/>
                    <a:pt x="13625" y="17058"/>
                    <a:pt x="11841" y="17058"/>
                  </a:cubicBezTo>
                  <a:cubicBezTo>
                    <a:pt x="9872" y="17058"/>
                    <a:pt x="8307" y="17005"/>
                    <a:pt x="8299" y="16783"/>
                  </a:cubicBezTo>
                  <a:cubicBezTo>
                    <a:pt x="8287" y="16630"/>
                    <a:pt x="8492" y="16574"/>
                    <a:pt x="8646" y="16570"/>
                  </a:cubicBezTo>
                  <a:cubicBezTo>
                    <a:pt x="8985" y="16564"/>
                    <a:pt x="9348" y="16561"/>
                    <a:pt x="9729" y="16561"/>
                  </a:cubicBezTo>
                  <a:cubicBezTo>
                    <a:pt x="11659" y="16561"/>
                    <a:pt x="14050" y="16635"/>
                    <a:pt x="16060" y="16635"/>
                  </a:cubicBezTo>
                  <a:cubicBezTo>
                    <a:pt x="17340" y="16635"/>
                    <a:pt x="18466" y="16605"/>
                    <a:pt x="19220" y="16506"/>
                  </a:cubicBezTo>
                  <a:cubicBezTo>
                    <a:pt x="19403" y="16389"/>
                    <a:pt x="18762" y="16365"/>
                    <a:pt x="17891" y="16365"/>
                  </a:cubicBezTo>
                  <a:cubicBezTo>
                    <a:pt x="17300" y="16365"/>
                    <a:pt x="16604" y="16376"/>
                    <a:pt x="15987" y="16376"/>
                  </a:cubicBezTo>
                  <a:cubicBezTo>
                    <a:pt x="15687" y="16376"/>
                    <a:pt x="15405" y="16373"/>
                    <a:pt x="15164" y="16366"/>
                  </a:cubicBezTo>
                  <a:cubicBezTo>
                    <a:pt x="14708" y="16351"/>
                    <a:pt x="13883" y="16324"/>
                    <a:pt x="13857" y="16204"/>
                  </a:cubicBezTo>
                  <a:cubicBezTo>
                    <a:pt x="13830" y="16138"/>
                    <a:pt x="14020" y="16122"/>
                    <a:pt x="14280" y="16122"/>
                  </a:cubicBezTo>
                  <a:cubicBezTo>
                    <a:pt x="14540" y="16122"/>
                    <a:pt x="14869" y="16138"/>
                    <a:pt x="15121" y="16138"/>
                  </a:cubicBezTo>
                  <a:cubicBezTo>
                    <a:pt x="15146" y="16138"/>
                    <a:pt x="15171" y="16138"/>
                    <a:pt x="15195" y="16138"/>
                  </a:cubicBezTo>
                  <a:cubicBezTo>
                    <a:pt x="15563" y="16131"/>
                    <a:pt x="15963" y="16121"/>
                    <a:pt x="16172" y="16077"/>
                  </a:cubicBezTo>
                  <a:cubicBezTo>
                    <a:pt x="16314" y="16046"/>
                    <a:pt x="16397" y="15871"/>
                    <a:pt x="16197" y="15871"/>
                  </a:cubicBezTo>
                  <a:cubicBezTo>
                    <a:pt x="16193" y="15871"/>
                    <a:pt x="16189" y="15871"/>
                    <a:pt x="16186" y="15871"/>
                  </a:cubicBezTo>
                  <a:cubicBezTo>
                    <a:pt x="14773" y="15870"/>
                    <a:pt x="13361" y="15865"/>
                    <a:pt x="11949" y="15865"/>
                  </a:cubicBezTo>
                  <a:cubicBezTo>
                    <a:pt x="11411" y="15865"/>
                    <a:pt x="10873" y="15865"/>
                    <a:pt x="10335" y="15868"/>
                  </a:cubicBezTo>
                  <a:cubicBezTo>
                    <a:pt x="10334" y="15868"/>
                    <a:pt x="10332" y="15868"/>
                    <a:pt x="10330" y="15868"/>
                  </a:cubicBezTo>
                  <a:cubicBezTo>
                    <a:pt x="9835" y="15868"/>
                    <a:pt x="9364" y="15534"/>
                    <a:pt x="10438" y="15479"/>
                  </a:cubicBezTo>
                  <a:cubicBezTo>
                    <a:pt x="12197" y="15388"/>
                    <a:pt x="16121" y="15341"/>
                    <a:pt x="17786" y="15272"/>
                  </a:cubicBezTo>
                  <a:cubicBezTo>
                    <a:pt x="18188" y="15257"/>
                    <a:pt x="18501" y="15223"/>
                    <a:pt x="18533" y="15058"/>
                  </a:cubicBezTo>
                  <a:cubicBezTo>
                    <a:pt x="18469" y="14805"/>
                    <a:pt x="18093" y="14845"/>
                    <a:pt x="17830" y="14837"/>
                  </a:cubicBezTo>
                  <a:cubicBezTo>
                    <a:pt x="17073" y="14813"/>
                    <a:pt x="16325" y="14803"/>
                    <a:pt x="15580" y="14803"/>
                  </a:cubicBezTo>
                  <a:cubicBezTo>
                    <a:pt x="13732" y="14803"/>
                    <a:pt x="11907" y="14864"/>
                    <a:pt x="10028" y="14920"/>
                  </a:cubicBezTo>
                  <a:cubicBezTo>
                    <a:pt x="10002" y="14921"/>
                    <a:pt x="9976" y="14921"/>
                    <a:pt x="9950" y="14921"/>
                  </a:cubicBezTo>
                  <a:cubicBezTo>
                    <a:pt x="9570" y="14921"/>
                    <a:pt x="9096" y="14840"/>
                    <a:pt x="8757" y="14700"/>
                  </a:cubicBezTo>
                  <a:cubicBezTo>
                    <a:pt x="8018" y="14283"/>
                    <a:pt x="11048" y="14132"/>
                    <a:pt x="13729" y="14132"/>
                  </a:cubicBezTo>
                  <a:cubicBezTo>
                    <a:pt x="14726" y="14132"/>
                    <a:pt x="15674" y="14153"/>
                    <a:pt x="16364" y="14188"/>
                  </a:cubicBezTo>
                  <a:cubicBezTo>
                    <a:pt x="16686" y="14205"/>
                    <a:pt x="17010" y="14226"/>
                    <a:pt x="17334" y="14226"/>
                  </a:cubicBezTo>
                  <a:cubicBezTo>
                    <a:pt x="17686" y="14226"/>
                    <a:pt x="18037" y="14201"/>
                    <a:pt x="18379" y="14116"/>
                  </a:cubicBezTo>
                  <a:cubicBezTo>
                    <a:pt x="18444" y="14100"/>
                    <a:pt x="18516" y="14074"/>
                    <a:pt x="18546" y="14016"/>
                  </a:cubicBezTo>
                  <a:cubicBezTo>
                    <a:pt x="18616" y="13875"/>
                    <a:pt x="18402" y="13770"/>
                    <a:pt x="18246" y="13757"/>
                  </a:cubicBezTo>
                  <a:cubicBezTo>
                    <a:pt x="17847" y="13723"/>
                    <a:pt x="17331" y="13719"/>
                    <a:pt x="16798" y="13719"/>
                  </a:cubicBezTo>
                  <a:cubicBezTo>
                    <a:pt x="16625" y="13719"/>
                    <a:pt x="16450" y="13719"/>
                    <a:pt x="16277" y="13719"/>
                  </a:cubicBezTo>
                  <a:cubicBezTo>
                    <a:pt x="15128" y="13719"/>
                    <a:pt x="14056" y="13700"/>
                    <a:pt x="14078" y="13406"/>
                  </a:cubicBezTo>
                  <a:cubicBezTo>
                    <a:pt x="14125" y="13178"/>
                    <a:pt x="15237" y="13153"/>
                    <a:pt x="16471" y="13153"/>
                  </a:cubicBezTo>
                  <a:cubicBezTo>
                    <a:pt x="16816" y="13153"/>
                    <a:pt x="17170" y="13155"/>
                    <a:pt x="17513" y="13155"/>
                  </a:cubicBezTo>
                  <a:cubicBezTo>
                    <a:pt x="18229" y="13155"/>
                    <a:pt x="18897" y="13147"/>
                    <a:pt x="19333" y="13095"/>
                  </a:cubicBezTo>
                  <a:cubicBezTo>
                    <a:pt x="19608" y="13061"/>
                    <a:pt x="19950" y="12972"/>
                    <a:pt x="19997" y="12697"/>
                  </a:cubicBezTo>
                  <a:cubicBezTo>
                    <a:pt x="19949" y="12506"/>
                    <a:pt x="19523" y="12458"/>
                    <a:pt x="19032" y="12458"/>
                  </a:cubicBezTo>
                  <a:cubicBezTo>
                    <a:pt x="18639" y="12458"/>
                    <a:pt x="18203" y="12489"/>
                    <a:pt x="17887" y="12499"/>
                  </a:cubicBezTo>
                  <a:cubicBezTo>
                    <a:pt x="17053" y="12526"/>
                    <a:pt x="15669" y="12562"/>
                    <a:pt x="14359" y="12562"/>
                  </a:cubicBezTo>
                  <a:cubicBezTo>
                    <a:pt x="12619" y="12562"/>
                    <a:pt x="11010" y="12498"/>
                    <a:pt x="10994" y="12267"/>
                  </a:cubicBezTo>
                  <a:cubicBezTo>
                    <a:pt x="10955" y="12029"/>
                    <a:pt x="11427" y="11996"/>
                    <a:pt x="11845" y="11996"/>
                  </a:cubicBezTo>
                  <a:cubicBezTo>
                    <a:pt x="11983" y="11996"/>
                    <a:pt x="12115" y="12000"/>
                    <a:pt x="12222" y="12001"/>
                  </a:cubicBezTo>
                  <a:cubicBezTo>
                    <a:pt x="12738" y="12006"/>
                    <a:pt x="13252" y="12009"/>
                    <a:pt x="13765" y="12009"/>
                  </a:cubicBezTo>
                  <a:cubicBezTo>
                    <a:pt x="15029" y="12009"/>
                    <a:pt x="16288" y="11989"/>
                    <a:pt x="17556" y="11921"/>
                  </a:cubicBezTo>
                  <a:cubicBezTo>
                    <a:pt x="18839" y="11853"/>
                    <a:pt x="19091" y="11717"/>
                    <a:pt x="18418" y="11614"/>
                  </a:cubicBezTo>
                  <a:cubicBezTo>
                    <a:pt x="16992" y="11530"/>
                    <a:pt x="15730" y="11448"/>
                    <a:pt x="14339" y="11448"/>
                  </a:cubicBezTo>
                  <a:cubicBezTo>
                    <a:pt x="14160" y="11448"/>
                    <a:pt x="13979" y="11449"/>
                    <a:pt x="13796" y="11452"/>
                  </a:cubicBezTo>
                  <a:cubicBezTo>
                    <a:pt x="13734" y="11453"/>
                    <a:pt x="13669" y="11454"/>
                    <a:pt x="13601" y="11454"/>
                  </a:cubicBezTo>
                  <a:cubicBezTo>
                    <a:pt x="13204" y="11454"/>
                    <a:pt x="12715" y="11423"/>
                    <a:pt x="12414" y="11231"/>
                  </a:cubicBezTo>
                  <a:cubicBezTo>
                    <a:pt x="12032" y="10873"/>
                    <a:pt x="16617" y="11066"/>
                    <a:pt x="18722" y="10911"/>
                  </a:cubicBezTo>
                  <a:cubicBezTo>
                    <a:pt x="19141" y="10880"/>
                    <a:pt x="19565" y="10848"/>
                    <a:pt x="19973" y="10747"/>
                  </a:cubicBezTo>
                  <a:cubicBezTo>
                    <a:pt x="20065" y="10617"/>
                    <a:pt x="19849" y="10493"/>
                    <a:pt x="19691" y="10480"/>
                  </a:cubicBezTo>
                  <a:cubicBezTo>
                    <a:pt x="19629" y="10475"/>
                    <a:pt x="19540" y="10473"/>
                    <a:pt x="19432" y="10473"/>
                  </a:cubicBezTo>
                  <a:cubicBezTo>
                    <a:pt x="18901" y="10473"/>
                    <a:pt x="17897" y="10525"/>
                    <a:pt x="17187" y="10525"/>
                  </a:cubicBezTo>
                  <a:cubicBezTo>
                    <a:pt x="16726" y="10525"/>
                    <a:pt x="16389" y="10503"/>
                    <a:pt x="16384" y="10430"/>
                  </a:cubicBezTo>
                  <a:cubicBezTo>
                    <a:pt x="16076" y="10109"/>
                    <a:pt x="18520" y="10196"/>
                    <a:pt x="18812" y="10159"/>
                  </a:cubicBezTo>
                  <a:cubicBezTo>
                    <a:pt x="19264" y="10104"/>
                    <a:pt x="19600" y="10047"/>
                    <a:pt x="19499" y="9763"/>
                  </a:cubicBezTo>
                  <a:cubicBezTo>
                    <a:pt x="19378" y="9604"/>
                    <a:pt x="18396" y="9559"/>
                    <a:pt x="17007" y="9559"/>
                  </a:cubicBezTo>
                  <a:cubicBezTo>
                    <a:pt x="15129" y="9559"/>
                    <a:pt x="12506" y="9642"/>
                    <a:pt x="10268" y="9642"/>
                  </a:cubicBezTo>
                  <a:cubicBezTo>
                    <a:pt x="9465" y="9642"/>
                    <a:pt x="8711" y="9631"/>
                    <a:pt x="8058" y="9602"/>
                  </a:cubicBezTo>
                  <a:cubicBezTo>
                    <a:pt x="7916" y="9597"/>
                    <a:pt x="7717" y="9477"/>
                    <a:pt x="7809" y="9369"/>
                  </a:cubicBezTo>
                  <a:cubicBezTo>
                    <a:pt x="11904" y="9247"/>
                    <a:pt x="15997" y="9125"/>
                    <a:pt x="20091" y="9004"/>
                  </a:cubicBezTo>
                  <a:cubicBezTo>
                    <a:pt x="20287" y="8999"/>
                    <a:pt x="20495" y="8989"/>
                    <a:pt x="20659" y="8883"/>
                  </a:cubicBezTo>
                  <a:cubicBezTo>
                    <a:pt x="20822" y="8775"/>
                    <a:pt x="20913" y="8530"/>
                    <a:pt x="20793" y="8375"/>
                  </a:cubicBezTo>
                  <a:cubicBezTo>
                    <a:pt x="20701" y="8260"/>
                    <a:pt x="20536" y="8240"/>
                    <a:pt x="20390" y="8229"/>
                  </a:cubicBezTo>
                  <a:cubicBezTo>
                    <a:pt x="20330" y="8224"/>
                    <a:pt x="20244" y="8222"/>
                    <a:pt x="20136" y="8222"/>
                  </a:cubicBezTo>
                  <a:cubicBezTo>
                    <a:pt x="19403" y="8222"/>
                    <a:pt x="17657" y="8315"/>
                    <a:pt x="16347" y="8315"/>
                  </a:cubicBezTo>
                  <a:cubicBezTo>
                    <a:pt x="15385" y="8315"/>
                    <a:pt x="14658" y="8265"/>
                    <a:pt x="14740" y="8091"/>
                  </a:cubicBezTo>
                  <a:cubicBezTo>
                    <a:pt x="14740" y="7937"/>
                    <a:pt x="17096" y="7878"/>
                    <a:pt x="18451" y="7878"/>
                  </a:cubicBezTo>
                  <a:cubicBezTo>
                    <a:pt x="18902" y="7878"/>
                    <a:pt x="19242" y="7885"/>
                    <a:pt x="19347" y="7896"/>
                  </a:cubicBezTo>
                  <a:cubicBezTo>
                    <a:pt x="19468" y="7909"/>
                    <a:pt x="19589" y="7915"/>
                    <a:pt x="19710" y="7915"/>
                  </a:cubicBezTo>
                  <a:cubicBezTo>
                    <a:pt x="19761" y="7915"/>
                    <a:pt x="19812" y="7914"/>
                    <a:pt x="19863" y="7912"/>
                  </a:cubicBezTo>
                  <a:cubicBezTo>
                    <a:pt x="20982" y="7856"/>
                    <a:pt x="20862" y="7559"/>
                    <a:pt x="20267" y="7559"/>
                  </a:cubicBezTo>
                  <a:cubicBezTo>
                    <a:pt x="20241" y="7559"/>
                    <a:pt x="20214" y="7560"/>
                    <a:pt x="20187" y="7561"/>
                  </a:cubicBezTo>
                  <a:cubicBezTo>
                    <a:pt x="19649" y="7535"/>
                    <a:pt x="19025" y="7525"/>
                    <a:pt x="18357" y="7525"/>
                  </a:cubicBezTo>
                  <a:cubicBezTo>
                    <a:pt x="16200" y="7525"/>
                    <a:pt x="13578" y="7629"/>
                    <a:pt x="11873" y="7629"/>
                  </a:cubicBezTo>
                  <a:cubicBezTo>
                    <a:pt x="10803" y="7629"/>
                    <a:pt x="10094" y="7588"/>
                    <a:pt x="10087" y="7454"/>
                  </a:cubicBezTo>
                  <a:cubicBezTo>
                    <a:pt x="9969" y="7210"/>
                    <a:pt x="10580" y="7210"/>
                    <a:pt x="10856" y="7198"/>
                  </a:cubicBezTo>
                  <a:cubicBezTo>
                    <a:pt x="12923" y="7117"/>
                    <a:pt x="14693" y="7036"/>
                    <a:pt x="16544" y="7036"/>
                  </a:cubicBezTo>
                  <a:cubicBezTo>
                    <a:pt x="17237" y="7036"/>
                    <a:pt x="17941" y="7047"/>
                    <a:pt x="18677" y="7074"/>
                  </a:cubicBezTo>
                  <a:cubicBezTo>
                    <a:pt x="18710" y="7075"/>
                    <a:pt x="18757" y="7076"/>
                    <a:pt x="18815" y="7076"/>
                  </a:cubicBezTo>
                  <a:cubicBezTo>
                    <a:pt x="19542" y="7076"/>
                    <a:pt x="22050" y="6983"/>
                    <a:pt x="22084" y="6732"/>
                  </a:cubicBezTo>
                  <a:cubicBezTo>
                    <a:pt x="22039" y="6379"/>
                    <a:pt x="17186" y="6667"/>
                    <a:pt x="17083" y="6331"/>
                  </a:cubicBezTo>
                  <a:cubicBezTo>
                    <a:pt x="17038" y="6218"/>
                    <a:pt x="17293" y="6194"/>
                    <a:pt x="17652" y="6194"/>
                  </a:cubicBezTo>
                  <a:cubicBezTo>
                    <a:pt x="17921" y="6194"/>
                    <a:pt x="18249" y="6208"/>
                    <a:pt x="18551" y="6208"/>
                  </a:cubicBezTo>
                  <a:cubicBezTo>
                    <a:pt x="19051" y="6208"/>
                    <a:pt x="19483" y="6171"/>
                    <a:pt x="19468" y="5973"/>
                  </a:cubicBezTo>
                  <a:cubicBezTo>
                    <a:pt x="19505" y="5942"/>
                    <a:pt x="19244" y="5931"/>
                    <a:pt x="18806" y="5931"/>
                  </a:cubicBezTo>
                  <a:cubicBezTo>
                    <a:pt x="17712" y="5931"/>
                    <a:pt x="15507" y="5999"/>
                    <a:pt x="14056" y="5999"/>
                  </a:cubicBezTo>
                  <a:cubicBezTo>
                    <a:pt x="13220" y="5999"/>
                    <a:pt x="12635" y="5977"/>
                    <a:pt x="12655" y="5905"/>
                  </a:cubicBezTo>
                  <a:cubicBezTo>
                    <a:pt x="12605" y="5757"/>
                    <a:pt x="12824" y="5675"/>
                    <a:pt x="12981" y="5671"/>
                  </a:cubicBezTo>
                  <a:cubicBezTo>
                    <a:pt x="13863" y="5660"/>
                    <a:pt x="14744" y="5648"/>
                    <a:pt x="15625" y="5636"/>
                  </a:cubicBezTo>
                  <a:cubicBezTo>
                    <a:pt x="17213" y="5615"/>
                    <a:pt x="18800" y="5594"/>
                    <a:pt x="20387" y="5572"/>
                  </a:cubicBezTo>
                  <a:cubicBezTo>
                    <a:pt x="20692" y="5567"/>
                    <a:pt x="20980" y="5576"/>
                    <a:pt x="20974" y="5493"/>
                  </a:cubicBezTo>
                  <a:cubicBezTo>
                    <a:pt x="20238" y="3738"/>
                    <a:pt x="19138" y="2394"/>
                    <a:pt x="17561" y="1439"/>
                  </a:cubicBezTo>
                  <a:cubicBezTo>
                    <a:pt x="16442" y="761"/>
                    <a:pt x="14278" y="0"/>
                    <a:pt x="118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643226" y="1274354"/>
              <a:ext cx="131943" cy="11297"/>
            </a:xfrm>
            <a:custGeom>
              <a:avLst/>
              <a:gdLst/>
              <a:ahLst/>
              <a:cxnLst/>
              <a:rect l="l" t="t" r="r" b="b"/>
              <a:pathLst>
                <a:path w="3504" h="300" extrusionOk="0">
                  <a:moveTo>
                    <a:pt x="1884" y="0"/>
                  </a:moveTo>
                  <a:cubicBezTo>
                    <a:pt x="1346" y="0"/>
                    <a:pt x="560" y="7"/>
                    <a:pt x="331" y="45"/>
                  </a:cubicBezTo>
                  <a:cubicBezTo>
                    <a:pt x="0" y="98"/>
                    <a:pt x="166" y="299"/>
                    <a:pt x="553" y="299"/>
                  </a:cubicBezTo>
                  <a:cubicBezTo>
                    <a:pt x="938" y="299"/>
                    <a:pt x="1801" y="266"/>
                    <a:pt x="2377" y="266"/>
                  </a:cubicBezTo>
                  <a:cubicBezTo>
                    <a:pt x="2953" y="266"/>
                    <a:pt x="3483" y="225"/>
                    <a:pt x="3491" y="152"/>
                  </a:cubicBezTo>
                  <a:cubicBezTo>
                    <a:pt x="3503" y="41"/>
                    <a:pt x="3073" y="2"/>
                    <a:pt x="2510" y="2"/>
                  </a:cubicBezTo>
                  <a:cubicBezTo>
                    <a:pt x="2478" y="2"/>
                    <a:pt x="2447" y="2"/>
                    <a:pt x="2415" y="3"/>
                  </a:cubicBezTo>
                  <a:cubicBezTo>
                    <a:pt x="2415" y="3"/>
                    <a:pt x="218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1711042" y="1457202"/>
              <a:ext cx="51098" cy="5648"/>
            </a:xfrm>
            <a:custGeom>
              <a:avLst/>
              <a:gdLst/>
              <a:ahLst/>
              <a:cxnLst/>
              <a:rect l="l" t="t" r="r" b="b"/>
              <a:pathLst>
                <a:path w="1357" h="150" extrusionOk="0">
                  <a:moveTo>
                    <a:pt x="719" y="0"/>
                  </a:moveTo>
                  <a:cubicBezTo>
                    <a:pt x="511" y="0"/>
                    <a:pt x="216" y="4"/>
                    <a:pt x="129" y="23"/>
                  </a:cubicBezTo>
                  <a:cubicBezTo>
                    <a:pt x="0" y="49"/>
                    <a:pt x="66" y="150"/>
                    <a:pt x="215" y="150"/>
                  </a:cubicBezTo>
                  <a:cubicBezTo>
                    <a:pt x="365" y="150"/>
                    <a:pt x="698" y="133"/>
                    <a:pt x="920" y="133"/>
                  </a:cubicBezTo>
                  <a:cubicBezTo>
                    <a:pt x="1143" y="133"/>
                    <a:pt x="1349" y="112"/>
                    <a:pt x="1351" y="76"/>
                  </a:cubicBezTo>
                  <a:cubicBezTo>
                    <a:pt x="1356" y="20"/>
                    <a:pt x="1190" y="1"/>
                    <a:pt x="972" y="1"/>
                  </a:cubicBezTo>
                  <a:cubicBezTo>
                    <a:pt x="960" y="1"/>
                    <a:pt x="947" y="2"/>
                    <a:pt x="935" y="2"/>
                  </a:cubicBezTo>
                  <a:cubicBezTo>
                    <a:pt x="935" y="2"/>
                    <a:pt x="842" y="0"/>
                    <a:pt x="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567880" y="994320"/>
              <a:ext cx="81034" cy="11297"/>
            </a:xfrm>
            <a:custGeom>
              <a:avLst/>
              <a:gdLst/>
              <a:ahLst/>
              <a:cxnLst/>
              <a:rect l="l" t="t" r="r" b="b"/>
              <a:pathLst>
                <a:path w="2152" h="300" extrusionOk="0">
                  <a:moveTo>
                    <a:pt x="1157" y="1"/>
                  </a:moveTo>
                  <a:cubicBezTo>
                    <a:pt x="826" y="1"/>
                    <a:pt x="343" y="8"/>
                    <a:pt x="203" y="45"/>
                  </a:cubicBezTo>
                  <a:cubicBezTo>
                    <a:pt x="1" y="98"/>
                    <a:pt x="103" y="300"/>
                    <a:pt x="340" y="300"/>
                  </a:cubicBezTo>
                  <a:cubicBezTo>
                    <a:pt x="577" y="300"/>
                    <a:pt x="1107" y="267"/>
                    <a:pt x="1460" y="267"/>
                  </a:cubicBezTo>
                  <a:cubicBezTo>
                    <a:pt x="1813" y="267"/>
                    <a:pt x="2138" y="226"/>
                    <a:pt x="2144" y="151"/>
                  </a:cubicBezTo>
                  <a:cubicBezTo>
                    <a:pt x="2151" y="41"/>
                    <a:pt x="1886" y="3"/>
                    <a:pt x="1541" y="3"/>
                  </a:cubicBezTo>
                  <a:cubicBezTo>
                    <a:pt x="1522" y="3"/>
                    <a:pt x="1503" y="3"/>
                    <a:pt x="1483" y="3"/>
                  </a:cubicBezTo>
                  <a:cubicBezTo>
                    <a:pt x="1483" y="3"/>
                    <a:pt x="1344" y="1"/>
                    <a:pt x="1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 flipH="1">
            <a:off x="-260996" y="160492"/>
            <a:ext cx="4528721" cy="1227114"/>
            <a:chOff x="-2134764" y="-1617259"/>
            <a:chExt cx="3222601" cy="873204"/>
          </a:xfrm>
        </p:grpSpPr>
        <p:sp>
          <p:nvSpPr>
            <p:cNvPr id="51" name="Google Shape;51;p2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flipH="1">
            <a:off x="4701123" y="4137738"/>
            <a:ext cx="5887230" cy="575117"/>
            <a:chOff x="-170158" y="-2764241"/>
            <a:chExt cx="3438602" cy="335913"/>
          </a:xfrm>
        </p:grpSpPr>
        <p:sp>
          <p:nvSpPr>
            <p:cNvPr id="58" name="Google Shape;58;p2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-214874" y="1717101"/>
            <a:ext cx="1010270" cy="2605496"/>
            <a:chOff x="-214874" y="1717101"/>
            <a:chExt cx="1010270" cy="2605496"/>
          </a:xfrm>
        </p:grpSpPr>
        <p:grpSp>
          <p:nvGrpSpPr>
            <p:cNvPr id="76" name="Google Shape;76;p2"/>
            <p:cNvGrpSpPr/>
            <p:nvPr/>
          </p:nvGrpSpPr>
          <p:grpSpPr>
            <a:xfrm flipH="1">
              <a:off x="-40734" y="1717101"/>
              <a:ext cx="687604" cy="1623614"/>
              <a:chOff x="2228351" y="1356441"/>
              <a:chExt cx="875818" cy="2068034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2228351" y="1497557"/>
                <a:ext cx="875818" cy="1926919"/>
              </a:xfrm>
              <a:custGeom>
                <a:avLst/>
                <a:gdLst/>
                <a:ahLst/>
                <a:cxnLst/>
                <a:rect l="l" t="t" r="r" b="b"/>
                <a:pathLst>
                  <a:path w="23259" h="51173" extrusionOk="0">
                    <a:moveTo>
                      <a:pt x="22403" y="1"/>
                    </a:moveTo>
                    <a:cubicBezTo>
                      <a:pt x="21760" y="1"/>
                      <a:pt x="20933" y="138"/>
                      <a:pt x="20760" y="252"/>
                    </a:cubicBezTo>
                    <a:cubicBezTo>
                      <a:pt x="20080" y="706"/>
                      <a:pt x="19899" y="1783"/>
                      <a:pt x="19628" y="2492"/>
                    </a:cubicBezTo>
                    <a:cubicBezTo>
                      <a:pt x="18569" y="5259"/>
                      <a:pt x="17700" y="8118"/>
                      <a:pt x="16879" y="10963"/>
                    </a:cubicBezTo>
                    <a:cubicBezTo>
                      <a:pt x="15889" y="14398"/>
                      <a:pt x="15035" y="17869"/>
                      <a:pt x="14319" y="21375"/>
                    </a:cubicBezTo>
                    <a:cubicBezTo>
                      <a:pt x="14109" y="21492"/>
                      <a:pt x="13960" y="21507"/>
                      <a:pt x="13721" y="21924"/>
                    </a:cubicBezTo>
                    <a:cubicBezTo>
                      <a:pt x="13327" y="22614"/>
                      <a:pt x="13080" y="22269"/>
                      <a:pt x="12835" y="23698"/>
                    </a:cubicBezTo>
                    <a:cubicBezTo>
                      <a:pt x="12588" y="25129"/>
                      <a:pt x="13080" y="25030"/>
                      <a:pt x="12538" y="25968"/>
                    </a:cubicBezTo>
                    <a:cubicBezTo>
                      <a:pt x="12197" y="26557"/>
                      <a:pt x="11837" y="27730"/>
                      <a:pt x="11616" y="28520"/>
                    </a:cubicBezTo>
                    <a:cubicBezTo>
                      <a:pt x="11224" y="28810"/>
                      <a:pt x="10883" y="29210"/>
                      <a:pt x="10625" y="29618"/>
                    </a:cubicBezTo>
                    <a:cubicBezTo>
                      <a:pt x="10073" y="30494"/>
                      <a:pt x="9656" y="31518"/>
                      <a:pt x="8791" y="32086"/>
                    </a:cubicBezTo>
                    <a:cubicBezTo>
                      <a:pt x="8291" y="32415"/>
                      <a:pt x="7670" y="32566"/>
                      <a:pt x="7249" y="32994"/>
                    </a:cubicBezTo>
                    <a:cubicBezTo>
                      <a:pt x="6750" y="33502"/>
                      <a:pt x="6656" y="34266"/>
                      <a:pt x="6534" y="34968"/>
                    </a:cubicBezTo>
                    <a:cubicBezTo>
                      <a:pt x="5855" y="38855"/>
                      <a:pt x="3592" y="42242"/>
                      <a:pt x="1765" y="45738"/>
                    </a:cubicBezTo>
                    <a:cubicBezTo>
                      <a:pt x="1" y="49114"/>
                      <a:pt x="2392" y="47492"/>
                      <a:pt x="1410" y="51173"/>
                    </a:cubicBezTo>
                    <a:cubicBezTo>
                      <a:pt x="3316" y="47336"/>
                      <a:pt x="3791" y="45463"/>
                      <a:pt x="4596" y="43139"/>
                    </a:cubicBezTo>
                    <a:cubicBezTo>
                      <a:pt x="4808" y="42749"/>
                      <a:pt x="5041" y="42343"/>
                      <a:pt x="5237" y="42093"/>
                    </a:cubicBezTo>
                    <a:cubicBezTo>
                      <a:pt x="5733" y="41457"/>
                      <a:pt x="5881" y="40761"/>
                      <a:pt x="5893" y="39841"/>
                    </a:cubicBezTo>
                    <a:cubicBezTo>
                      <a:pt x="5960" y="39692"/>
                      <a:pt x="6028" y="39539"/>
                      <a:pt x="6099" y="39383"/>
                    </a:cubicBezTo>
                    <a:cubicBezTo>
                      <a:pt x="6398" y="39227"/>
                      <a:pt x="6972" y="39392"/>
                      <a:pt x="7459" y="38591"/>
                    </a:cubicBezTo>
                    <a:cubicBezTo>
                      <a:pt x="8150" y="37457"/>
                      <a:pt x="7262" y="36982"/>
                      <a:pt x="7853" y="36717"/>
                    </a:cubicBezTo>
                    <a:cubicBezTo>
                      <a:pt x="8446" y="36453"/>
                      <a:pt x="8594" y="35978"/>
                      <a:pt x="8890" y="35040"/>
                    </a:cubicBezTo>
                    <a:cubicBezTo>
                      <a:pt x="8973" y="34779"/>
                      <a:pt x="9116" y="34499"/>
                      <a:pt x="9281" y="34230"/>
                    </a:cubicBezTo>
                    <a:cubicBezTo>
                      <a:pt x="9963" y="33683"/>
                      <a:pt x="10809" y="33316"/>
                      <a:pt x="11659" y="33316"/>
                    </a:cubicBezTo>
                    <a:cubicBezTo>
                      <a:pt x="11873" y="33316"/>
                      <a:pt x="12087" y="33339"/>
                      <a:pt x="12299" y="33389"/>
                    </a:cubicBezTo>
                    <a:cubicBezTo>
                      <a:pt x="12251" y="33845"/>
                      <a:pt x="12205" y="34301"/>
                      <a:pt x="12158" y="34757"/>
                    </a:cubicBezTo>
                    <a:cubicBezTo>
                      <a:pt x="14237" y="31508"/>
                      <a:pt x="15613" y="27859"/>
                      <a:pt x="16194" y="24047"/>
                    </a:cubicBezTo>
                    <a:cubicBezTo>
                      <a:pt x="16427" y="22521"/>
                      <a:pt x="16530" y="20974"/>
                      <a:pt x="16837" y="19461"/>
                    </a:cubicBezTo>
                    <a:cubicBezTo>
                      <a:pt x="17131" y="18024"/>
                      <a:pt x="17606" y="16631"/>
                      <a:pt x="18080" y="15244"/>
                    </a:cubicBezTo>
                    <a:lnTo>
                      <a:pt x="23185" y="294"/>
                    </a:lnTo>
                    <a:cubicBezTo>
                      <a:pt x="23259" y="77"/>
                      <a:pt x="22882" y="1"/>
                      <a:pt x="22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753046" y="1356441"/>
                <a:ext cx="299244" cy="748958"/>
              </a:xfrm>
              <a:custGeom>
                <a:avLst/>
                <a:gdLst/>
                <a:ahLst/>
                <a:cxnLst/>
                <a:rect l="l" t="t" r="r" b="b"/>
                <a:pathLst>
                  <a:path w="7947" h="19890" extrusionOk="0">
                    <a:moveTo>
                      <a:pt x="7946" y="1"/>
                    </a:moveTo>
                    <a:cubicBezTo>
                      <a:pt x="7946" y="1"/>
                      <a:pt x="7158" y="118"/>
                      <a:pt x="6304" y="2290"/>
                    </a:cubicBezTo>
                    <a:cubicBezTo>
                      <a:pt x="5449" y="4461"/>
                      <a:pt x="6024" y="2835"/>
                      <a:pt x="5309" y="5259"/>
                    </a:cubicBezTo>
                    <a:cubicBezTo>
                      <a:pt x="4595" y="7683"/>
                      <a:pt x="4989" y="6630"/>
                      <a:pt x="4266" y="8340"/>
                    </a:cubicBezTo>
                    <a:cubicBezTo>
                      <a:pt x="3542" y="10050"/>
                      <a:pt x="3411" y="9917"/>
                      <a:pt x="3280" y="11562"/>
                    </a:cubicBezTo>
                    <a:cubicBezTo>
                      <a:pt x="3176" y="12864"/>
                      <a:pt x="2866" y="13258"/>
                      <a:pt x="2610" y="13855"/>
                    </a:cubicBezTo>
                    <a:cubicBezTo>
                      <a:pt x="2600" y="13880"/>
                      <a:pt x="2587" y="13892"/>
                      <a:pt x="2574" y="13892"/>
                    </a:cubicBezTo>
                    <a:cubicBezTo>
                      <a:pt x="2560" y="13892"/>
                      <a:pt x="2546" y="13878"/>
                      <a:pt x="2536" y="13852"/>
                    </a:cubicBezTo>
                    <a:cubicBezTo>
                      <a:pt x="2469" y="13686"/>
                      <a:pt x="2289" y="13703"/>
                      <a:pt x="2259" y="13657"/>
                    </a:cubicBezTo>
                    <a:cubicBezTo>
                      <a:pt x="2142" y="13449"/>
                      <a:pt x="1956" y="13360"/>
                      <a:pt x="1813" y="13110"/>
                    </a:cubicBezTo>
                    <a:cubicBezTo>
                      <a:pt x="1771" y="13210"/>
                      <a:pt x="1771" y="13323"/>
                      <a:pt x="1812" y="13424"/>
                    </a:cubicBezTo>
                    <a:lnTo>
                      <a:pt x="1708" y="13409"/>
                    </a:lnTo>
                    <a:cubicBezTo>
                      <a:pt x="1705" y="13409"/>
                      <a:pt x="1703" y="13409"/>
                      <a:pt x="1701" y="13409"/>
                    </a:cubicBezTo>
                    <a:cubicBezTo>
                      <a:pt x="1644" y="13409"/>
                      <a:pt x="1637" y="13500"/>
                      <a:pt x="1593" y="13531"/>
                    </a:cubicBezTo>
                    <a:cubicBezTo>
                      <a:pt x="1531" y="13575"/>
                      <a:pt x="1438" y="13566"/>
                      <a:pt x="1435" y="13650"/>
                    </a:cubicBezTo>
                    <a:cubicBezTo>
                      <a:pt x="1432" y="13751"/>
                      <a:pt x="1408" y="13841"/>
                      <a:pt x="1336" y="13869"/>
                    </a:cubicBezTo>
                    <a:cubicBezTo>
                      <a:pt x="1307" y="13877"/>
                      <a:pt x="1277" y="13882"/>
                      <a:pt x="1247" y="13882"/>
                    </a:cubicBezTo>
                    <a:cubicBezTo>
                      <a:pt x="1239" y="13882"/>
                      <a:pt x="1230" y="13882"/>
                      <a:pt x="1222" y="13881"/>
                    </a:cubicBezTo>
                    <a:cubicBezTo>
                      <a:pt x="961" y="13870"/>
                      <a:pt x="698" y="13780"/>
                      <a:pt x="441" y="13780"/>
                    </a:cubicBezTo>
                    <a:cubicBezTo>
                      <a:pt x="370" y="13780"/>
                      <a:pt x="299" y="13787"/>
                      <a:pt x="229" y="13804"/>
                    </a:cubicBezTo>
                    <a:cubicBezTo>
                      <a:pt x="209" y="13808"/>
                      <a:pt x="190" y="13817"/>
                      <a:pt x="175" y="13829"/>
                    </a:cubicBezTo>
                    <a:cubicBezTo>
                      <a:pt x="151" y="13852"/>
                      <a:pt x="148" y="13889"/>
                      <a:pt x="141" y="13921"/>
                    </a:cubicBezTo>
                    <a:cubicBezTo>
                      <a:pt x="127" y="13980"/>
                      <a:pt x="91" y="14033"/>
                      <a:pt x="71" y="14090"/>
                    </a:cubicBezTo>
                    <a:cubicBezTo>
                      <a:pt x="1" y="14305"/>
                      <a:pt x="200" y="14531"/>
                      <a:pt x="420" y="14576"/>
                    </a:cubicBezTo>
                    <a:cubicBezTo>
                      <a:pt x="466" y="14586"/>
                      <a:pt x="511" y="14590"/>
                      <a:pt x="556" y="14590"/>
                    </a:cubicBezTo>
                    <a:cubicBezTo>
                      <a:pt x="733" y="14590"/>
                      <a:pt x="910" y="14526"/>
                      <a:pt x="1078" y="14463"/>
                    </a:cubicBezTo>
                    <a:cubicBezTo>
                      <a:pt x="1145" y="14438"/>
                      <a:pt x="1216" y="14411"/>
                      <a:pt x="1269" y="14360"/>
                    </a:cubicBezTo>
                    <a:cubicBezTo>
                      <a:pt x="1296" y="14334"/>
                      <a:pt x="1317" y="14302"/>
                      <a:pt x="1350" y="14283"/>
                    </a:cubicBezTo>
                    <a:cubicBezTo>
                      <a:pt x="1375" y="14268"/>
                      <a:pt x="1404" y="14264"/>
                      <a:pt x="1433" y="14264"/>
                    </a:cubicBezTo>
                    <a:cubicBezTo>
                      <a:pt x="1442" y="14264"/>
                      <a:pt x="1450" y="14264"/>
                      <a:pt x="1459" y="14265"/>
                    </a:cubicBezTo>
                    <a:cubicBezTo>
                      <a:pt x="1566" y="14270"/>
                      <a:pt x="1670" y="14306"/>
                      <a:pt x="1777" y="14306"/>
                    </a:cubicBezTo>
                    <a:cubicBezTo>
                      <a:pt x="1782" y="14306"/>
                      <a:pt x="1786" y="14306"/>
                      <a:pt x="1791" y="14306"/>
                    </a:cubicBezTo>
                    <a:cubicBezTo>
                      <a:pt x="1903" y="14304"/>
                      <a:pt x="2027" y="14241"/>
                      <a:pt x="2044" y="14130"/>
                    </a:cubicBezTo>
                    <a:cubicBezTo>
                      <a:pt x="2057" y="14127"/>
                      <a:pt x="2068" y="14125"/>
                      <a:pt x="2078" y="14125"/>
                    </a:cubicBezTo>
                    <a:cubicBezTo>
                      <a:pt x="2196" y="14125"/>
                      <a:pt x="2168" y="14335"/>
                      <a:pt x="2270" y="14431"/>
                    </a:cubicBezTo>
                    <a:cubicBezTo>
                      <a:pt x="2261" y="14464"/>
                      <a:pt x="2394" y="14513"/>
                      <a:pt x="2385" y="14547"/>
                    </a:cubicBezTo>
                    <a:cubicBezTo>
                      <a:pt x="2122" y="15534"/>
                      <a:pt x="2227" y="16277"/>
                      <a:pt x="1898" y="17076"/>
                    </a:cubicBezTo>
                    <a:cubicBezTo>
                      <a:pt x="1574" y="17864"/>
                      <a:pt x="1505" y="19285"/>
                      <a:pt x="1314" y="19889"/>
                    </a:cubicBezTo>
                    <a:cubicBezTo>
                      <a:pt x="1452" y="19569"/>
                      <a:pt x="1747" y="18952"/>
                      <a:pt x="2293" y="17960"/>
                    </a:cubicBezTo>
                    <a:cubicBezTo>
                      <a:pt x="3477" y="15816"/>
                      <a:pt x="3345" y="14191"/>
                      <a:pt x="3937" y="12679"/>
                    </a:cubicBezTo>
                    <a:cubicBezTo>
                      <a:pt x="4529" y="11167"/>
                      <a:pt x="4134" y="11580"/>
                      <a:pt x="5251" y="10616"/>
                    </a:cubicBezTo>
                    <a:cubicBezTo>
                      <a:pt x="6368" y="9655"/>
                      <a:pt x="6369" y="10379"/>
                      <a:pt x="6434" y="8668"/>
                    </a:cubicBezTo>
                    <a:cubicBezTo>
                      <a:pt x="6501" y="6959"/>
                      <a:pt x="7027" y="6233"/>
                      <a:pt x="7486" y="5051"/>
                    </a:cubicBezTo>
                    <a:cubicBezTo>
                      <a:pt x="7946" y="3869"/>
                      <a:pt x="7946" y="2290"/>
                      <a:pt x="7946" y="2290"/>
                    </a:cubicBezTo>
                    <a:lnTo>
                      <a:pt x="79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436224" y="2483091"/>
                <a:ext cx="231992" cy="499983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13278" extrusionOk="0">
                    <a:moveTo>
                      <a:pt x="6053" y="377"/>
                    </a:moveTo>
                    <a:cubicBezTo>
                      <a:pt x="6015" y="377"/>
                      <a:pt x="5954" y="457"/>
                      <a:pt x="5858" y="643"/>
                    </a:cubicBezTo>
                    <a:cubicBezTo>
                      <a:pt x="5489" y="1358"/>
                      <a:pt x="5390" y="1"/>
                      <a:pt x="4600" y="2984"/>
                    </a:cubicBezTo>
                    <a:cubicBezTo>
                      <a:pt x="4600" y="2984"/>
                      <a:pt x="4280" y="3082"/>
                      <a:pt x="3837" y="4858"/>
                    </a:cubicBezTo>
                    <a:cubicBezTo>
                      <a:pt x="3393" y="6633"/>
                      <a:pt x="3417" y="6559"/>
                      <a:pt x="3319" y="6781"/>
                    </a:cubicBezTo>
                    <a:cubicBezTo>
                      <a:pt x="3220" y="7002"/>
                      <a:pt x="2850" y="7225"/>
                      <a:pt x="2456" y="7915"/>
                    </a:cubicBezTo>
                    <a:cubicBezTo>
                      <a:pt x="2061" y="8607"/>
                      <a:pt x="2184" y="8014"/>
                      <a:pt x="1938" y="9026"/>
                    </a:cubicBezTo>
                    <a:cubicBezTo>
                      <a:pt x="1691" y="10036"/>
                      <a:pt x="1322" y="11368"/>
                      <a:pt x="853" y="12107"/>
                    </a:cubicBezTo>
                    <a:cubicBezTo>
                      <a:pt x="416" y="12797"/>
                      <a:pt x="0" y="13274"/>
                      <a:pt x="328" y="13274"/>
                    </a:cubicBezTo>
                    <a:cubicBezTo>
                      <a:pt x="351" y="13274"/>
                      <a:pt x="378" y="13271"/>
                      <a:pt x="409" y="13266"/>
                    </a:cubicBezTo>
                    <a:cubicBezTo>
                      <a:pt x="445" y="13261"/>
                      <a:pt x="475" y="13259"/>
                      <a:pt x="501" y="13259"/>
                    </a:cubicBezTo>
                    <a:cubicBezTo>
                      <a:pt x="580" y="13259"/>
                      <a:pt x="624" y="13277"/>
                      <a:pt x="656" y="13277"/>
                    </a:cubicBezTo>
                    <a:cubicBezTo>
                      <a:pt x="754" y="13277"/>
                      <a:pt x="743" y="13096"/>
                      <a:pt x="1346" y="11614"/>
                    </a:cubicBezTo>
                    <a:cubicBezTo>
                      <a:pt x="2209" y="9494"/>
                      <a:pt x="2258" y="8582"/>
                      <a:pt x="3121" y="8039"/>
                    </a:cubicBezTo>
                    <a:cubicBezTo>
                      <a:pt x="3985" y="7497"/>
                      <a:pt x="3862" y="7595"/>
                      <a:pt x="4379" y="6905"/>
                    </a:cubicBezTo>
                    <a:cubicBezTo>
                      <a:pt x="4897" y="6214"/>
                      <a:pt x="4897" y="6953"/>
                      <a:pt x="5390" y="6005"/>
                    </a:cubicBezTo>
                    <a:cubicBezTo>
                      <a:pt x="5882" y="5056"/>
                      <a:pt x="4994" y="4932"/>
                      <a:pt x="5390" y="3675"/>
                    </a:cubicBezTo>
                    <a:cubicBezTo>
                      <a:pt x="5784" y="2418"/>
                      <a:pt x="6079" y="2565"/>
                      <a:pt x="6079" y="1678"/>
                    </a:cubicBezTo>
                    <a:cubicBezTo>
                      <a:pt x="6079" y="1021"/>
                      <a:pt x="6160" y="377"/>
                      <a:pt x="6053" y="3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>
              <a:off x="-214874" y="3297112"/>
              <a:ext cx="1010270" cy="1025485"/>
            </a:xfrm>
            <a:custGeom>
              <a:avLst/>
              <a:gdLst/>
              <a:ahLst/>
              <a:cxnLst/>
              <a:rect l="l" t="t" r="r" b="b"/>
              <a:pathLst>
                <a:path w="15671" h="15907" extrusionOk="0">
                  <a:moveTo>
                    <a:pt x="6710" y="0"/>
                  </a:moveTo>
                  <a:cubicBezTo>
                    <a:pt x="6477" y="0"/>
                    <a:pt x="6207" y="222"/>
                    <a:pt x="5830" y="886"/>
                  </a:cubicBezTo>
                  <a:cubicBezTo>
                    <a:pt x="4745" y="2795"/>
                    <a:pt x="3660" y="3117"/>
                    <a:pt x="3167" y="5397"/>
                  </a:cubicBezTo>
                  <a:cubicBezTo>
                    <a:pt x="2674" y="7676"/>
                    <a:pt x="632" y="9637"/>
                    <a:pt x="632" y="9637"/>
                  </a:cubicBezTo>
                  <a:cubicBezTo>
                    <a:pt x="0" y="10329"/>
                    <a:pt x="407" y="10465"/>
                    <a:pt x="653" y="10662"/>
                  </a:cubicBezTo>
                  <a:cubicBezTo>
                    <a:pt x="676" y="10681"/>
                    <a:pt x="704" y="10689"/>
                    <a:pt x="736" y="10689"/>
                  </a:cubicBezTo>
                  <a:cubicBezTo>
                    <a:pt x="1052" y="10689"/>
                    <a:pt x="1789" y="9873"/>
                    <a:pt x="2281" y="9381"/>
                  </a:cubicBezTo>
                  <a:cubicBezTo>
                    <a:pt x="2399" y="9263"/>
                    <a:pt x="2479" y="9212"/>
                    <a:pt x="2528" y="9212"/>
                  </a:cubicBezTo>
                  <a:cubicBezTo>
                    <a:pt x="2702" y="9212"/>
                    <a:pt x="2458" y="9865"/>
                    <a:pt x="2034" y="10367"/>
                  </a:cubicBezTo>
                  <a:cubicBezTo>
                    <a:pt x="1491" y="11008"/>
                    <a:pt x="949" y="11600"/>
                    <a:pt x="752" y="12488"/>
                  </a:cubicBezTo>
                  <a:cubicBezTo>
                    <a:pt x="555" y="13374"/>
                    <a:pt x="70" y="14016"/>
                    <a:pt x="308" y="14312"/>
                  </a:cubicBezTo>
                  <a:cubicBezTo>
                    <a:pt x="343" y="14355"/>
                    <a:pt x="387" y="14376"/>
                    <a:pt x="438" y="14376"/>
                  </a:cubicBezTo>
                  <a:cubicBezTo>
                    <a:pt x="741" y="14376"/>
                    <a:pt x="1295" y="13640"/>
                    <a:pt x="1590" y="12290"/>
                  </a:cubicBezTo>
                  <a:cubicBezTo>
                    <a:pt x="1935" y="10712"/>
                    <a:pt x="3120" y="10367"/>
                    <a:pt x="4105" y="9331"/>
                  </a:cubicBezTo>
                  <a:cubicBezTo>
                    <a:pt x="5090" y="8296"/>
                    <a:pt x="5240" y="8099"/>
                    <a:pt x="5437" y="7014"/>
                  </a:cubicBezTo>
                  <a:cubicBezTo>
                    <a:pt x="5632" y="5929"/>
                    <a:pt x="6570" y="6126"/>
                    <a:pt x="7014" y="5387"/>
                  </a:cubicBezTo>
                  <a:cubicBezTo>
                    <a:pt x="7198" y="5079"/>
                    <a:pt x="7199" y="4849"/>
                    <a:pt x="7035" y="4849"/>
                  </a:cubicBezTo>
                  <a:cubicBezTo>
                    <a:pt x="6977" y="4849"/>
                    <a:pt x="6899" y="4878"/>
                    <a:pt x="6800" y="4943"/>
                  </a:cubicBezTo>
                  <a:cubicBezTo>
                    <a:pt x="6538" y="5114"/>
                    <a:pt x="6080" y="5709"/>
                    <a:pt x="5817" y="5709"/>
                  </a:cubicBezTo>
                  <a:cubicBezTo>
                    <a:pt x="5785" y="5709"/>
                    <a:pt x="5757" y="5700"/>
                    <a:pt x="5732" y="5682"/>
                  </a:cubicBezTo>
                  <a:cubicBezTo>
                    <a:pt x="5189" y="5287"/>
                    <a:pt x="4992" y="4991"/>
                    <a:pt x="5534" y="4548"/>
                  </a:cubicBezTo>
                  <a:cubicBezTo>
                    <a:pt x="6076" y="4104"/>
                    <a:pt x="6275" y="4054"/>
                    <a:pt x="6225" y="3117"/>
                  </a:cubicBezTo>
                  <a:cubicBezTo>
                    <a:pt x="6199" y="2625"/>
                    <a:pt x="6310" y="2432"/>
                    <a:pt x="6549" y="2432"/>
                  </a:cubicBezTo>
                  <a:cubicBezTo>
                    <a:pt x="6765" y="2432"/>
                    <a:pt x="7086" y="2588"/>
                    <a:pt x="7507" y="2822"/>
                  </a:cubicBezTo>
                  <a:cubicBezTo>
                    <a:pt x="8394" y="3314"/>
                    <a:pt x="8493" y="3314"/>
                    <a:pt x="9381" y="4498"/>
                  </a:cubicBezTo>
                  <a:cubicBezTo>
                    <a:pt x="10268" y="5681"/>
                    <a:pt x="9676" y="5928"/>
                    <a:pt x="10071" y="7111"/>
                  </a:cubicBezTo>
                  <a:cubicBezTo>
                    <a:pt x="10465" y="8296"/>
                    <a:pt x="10664" y="10218"/>
                    <a:pt x="11008" y="11056"/>
                  </a:cubicBezTo>
                  <a:cubicBezTo>
                    <a:pt x="11299" y="11763"/>
                    <a:pt x="11624" y="12748"/>
                    <a:pt x="11749" y="12748"/>
                  </a:cubicBezTo>
                  <a:cubicBezTo>
                    <a:pt x="11773" y="12748"/>
                    <a:pt x="11789" y="12713"/>
                    <a:pt x="11797" y="12635"/>
                  </a:cubicBezTo>
                  <a:cubicBezTo>
                    <a:pt x="11846" y="12141"/>
                    <a:pt x="12043" y="11649"/>
                    <a:pt x="11649" y="10859"/>
                  </a:cubicBezTo>
                  <a:cubicBezTo>
                    <a:pt x="11255" y="10070"/>
                    <a:pt x="11255" y="9134"/>
                    <a:pt x="11402" y="8887"/>
                  </a:cubicBezTo>
                  <a:cubicBezTo>
                    <a:pt x="11472" y="8770"/>
                    <a:pt x="11563" y="8676"/>
                    <a:pt x="11682" y="8676"/>
                  </a:cubicBezTo>
                  <a:cubicBezTo>
                    <a:pt x="11815" y="8676"/>
                    <a:pt x="11982" y="8795"/>
                    <a:pt x="12191" y="9134"/>
                  </a:cubicBezTo>
                  <a:cubicBezTo>
                    <a:pt x="12585" y="9775"/>
                    <a:pt x="12734" y="9874"/>
                    <a:pt x="12734" y="10859"/>
                  </a:cubicBezTo>
                  <a:cubicBezTo>
                    <a:pt x="12734" y="11846"/>
                    <a:pt x="13621" y="12076"/>
                    <a:pt x="13769" y="12717"/>
                  </a:cubicBezTo>
                  <a:cubicBezTo>
                    <a:pt x="13788" y="12801"/>
                    <a:pt x="13805" y="12832"/>
                    <a:pt x="13821" y="12832"/>
                  </a:cubicBezTo>
                  <a:cubicBezTo>
                    <a:pt x="13865" y="12832"/>
                    <a:pt x="13911" y="12616"/>
                    <a:pt x="14021" y="12616"/>
                  </a:cubicBezTo>
                  <a:cubicBezTo>
                    <a:pt x="14183" y="12616"/>
                    <a:pt x="14486" y="13088"/>
                    <a:pt x="15133" y="15429"/>
                  </a:cubicBezTo>
                  <a:cubicBezTo>
                    <a:pt x="15179" y="15594"/>
                    <a:pt x="15474" y="15906"/>
                    <a:pt x="15595" y="15906"/>
                  </a:cubicBezTo>
                  <a:cubicBezTo>
                    <a:pt x="15652" y="15906"/>
                    <a:pt x="15670" y="15839"/>
                    <a:pt x="15609" y="15659"/>
                  </a:cubicBezTo>
                  <a:cubicBezTo>
                    <a:pt x="15307" y="14758"/>
                    <a:pt x="14978" y="13474"/>
                    <a:pt x="14656" y="12549"/>
                  </a:cubicBezTo>
                  <a:cubicBezTo>
                    <a:pt x="14570" y="12300"/>
                    <a:pt x="14416" y="12241"/>
                    <a:pt x="14344" y="12026"/>
                  </a:cubicBezTo>
                  <a:cubicBezTo>
                    <a:pt x="14224" y="11665"/>
                    <a:pt x="14188" y="11655"/>
                    <a:pt x="14154" y="11655"/>
                  </a:cubicBezTo>
                  <a:cubicBezTo>
                    <a:pt x="14152" y="11655"/>
                    <a:pt x="14150" y="11655"/>
                    <a:pt x="14148" y="11655"/>
                  </a:cubicBezTo>
                  <a:cubicBezTo>
                    <a:pt x="14112" y="11655"/>
                    <a:pt x="14074" y="11645"/>
                    <a:pt x="13938" y="11236"/>
                  </a:cubicBezTo>
                  <a:cubicBezTo>
                    <a:pt x="13618" y="10268"/>
                    <a:pt x="13327" y="9368"/>
                    <a:pt x="13167" y="8796"/>
                  </a:cubicBezTo>
                  <a:cubicBezTo>
                    <a:pt x="11969" y="4498"/>
                    <a:pt x="11155" y="6052"/>
                    <a:pt x="10564" y="4005"/>
                  </a:cubicBezTo>
                  <a:cubicBezTo>
                    <a:pt x="9963" y="1927"/>
                    <a:pt x="9084" y="1046"/>
                    <a:pt x="8098" y="886"/>
                  </a:cubicBezTo>
                  <a:cubicBezTo>
                    <a:pt x="7454" y="780"/>
                    <a:pt x="7147" y="0"/>
                    <a:pt x="6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"/>
          <p:cNvSpPr txBox="1">
            <a:spLocks noGrp="1"/>
          </p:cNvSpPr>
          <p:nvPr>
            <p:ph type="title" hasCustomPrompt="1"/>
          </p:nvPr>
        </p:nvSpPr>
        <p:spPr>
          <a:xfrm>
            <a:off x="1926600" y="1750600"/>
            <a:ext cx="5290800" cy="1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6" name="Google Shape;346;p11"/>
          <p:cNvSpPr txBox="1">
            <a:spLocks noGrp="1"/>
          </p:cNvSpPr>
          <p:nvPr>
            <p:ph type="subTitle" idx="1"/>
          </p:nvPr>
        </p:nvSpPr>
        <p:spPr>
          <a:xfrm>
            <a:off x="1926600" y="3148950"/>
            <a:ext cx="52908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47" name="Google Shape;347;p11"/>
          <p:cNvGrpSpPr/>
          <p:nvPr/>
        </p:nvGrpSpPr>
        <p:grpSpPr>
          <a:xfrm>
            <a:off x="7054876" y="4250705"/>
            <a:ext cx="1327990" cy="620762"/>
            <a:chOff x="1425888" y="689886"/>
            <a:chExt cx="775650" cy="362573"/>
          </a:xfrm>
        </p:grpSpPr>
        <p:sp>
          <p:nvSpPr>
            <p:cNvPr id="348" name="Google Shape;348;p11"/>
            <p:cNvSpPr/>
            <p:nvPr/>
          </p:nvSpPr>
          <p:spPr>
            <a:xfrm>
              <a:off x="1425888" y="689886"/>
              <a:ext cx="309788" cy="126182"/>
            </a:xfrm>
            <a:custGeom>
              <a:avLst/>
              <a:gdLst/>
              <a:ahLst/>
              <a:cxnLst/>
              <a:rect l="l" t="t" r="r" b="b"/>
              <a:pathLst>
                <a:path w="8227" h="3351" extrusionOk="0">
                  <a:moveTo>
                    <a:pt x="66" y="0"/>
                  </a:moveTo>
                  <a:cubicBezTo>
                    <a:pt x="0" y="0"/>
                    <a:pt x="28" y="86"/>
                    <a:pt x="405" y="337"/>
                  </a:cubicBezTo>
                  <a:cubicBezTo>
                    <a:pt x="899" y="666"/>
                    <a:pt x="1391" y="939"/>
                    <a:pt x="2062" y="1090"/>
                  </a:cubicBezTo>
                  <a:cubicBezTo>
                    <a:pt x="2734" y="1241"/>
                    <a:pt x="2309" y="1200"/>
                    <a:pt x="2719" y="1528"/>
                  </a:cubicBezTo>
                  <a:cubicBezTo>
                    <a:pt x="3130" y="1857"/>
                    <a:pt x="3473" y="2529"/>
                    <a:pt x="3431" y="2638"/>
                  </a:cubicBezTo>
                  <a:cubicBezTo>
                    <a:pt x="3390" y="2747"/>
                    <a:pt x="3148" y="2902"/>
                    <a:pt x="3171" y="2953"/>
                  </a:cubicBezTo>
                  <a:cubicBezTo>
                    <a:pt x="3187" y="2987"/>
                    <a:pt x="3274" y="2994"/>
                    <a:pt x="3396" y="2994"/>
                  </a:cubicBezTo>
                  <a:cubicBezTo>
                    <a:pt x="3491" y="2994"/>
                    <a:pt x="3608" y="2990"/>
                    <a:pt x="3728" y="2990"/>
                  </a:cubicBezTo>
                  <a:cubicBezTo>
                    <a:pt x="4001" y="2990"/>
                    <a:pt x="3944" y="3274"/>
                    <a:pt x="4534" y="3343"/>
                  </a:cubicBezTo>
                  <a:cubicBezTo>
                    <a:pt x="4578" y="3348"/>
                    <a:pt x="4620" y="3350"/>
                    <a:pt x="4658" y="3350"/>
                  </a:cubicBezTo>
                  <a:cubicBezTo>
                    <a:pt x="5131" y="3350"/>
                    <a:pt x="5183" y="2986"/>
                    <a:pt x="5386" y="2860"/>
                  </a:cubicBezTo>
                  <a:cubicBezTo>
                    <a:pt x="5605" y="2723"/>
                    <a:pt x="6462" y="2702"/>
                    <a:pt x="6331" y="2603"/>
                  </a:cubicBezTo>
                  <a:cubicBezTo>
                    <a:pt x="6015" y="2363"/>
                    <a:pt x="5770" y="2306"/>
                    <a:pt x="5655" y="2306"/>
                  </a:cubicBezTo>
                  <a:cubicBezTo>
                    <a:pt x="5625" y="2306"/>
                    <a:pt x="5603" y="2310"/>
                    <a:pt x="5592" y="2315"/>
                  </a:cubicBezTo>
                  <a:cubicBezTo>
                    <a:pt x="5537" y="2343"/>
                    <a:pt x="5276" y="2698"/>
                    <a:pt x="4962" y="2739"/>
                  </a:cubicBezTo>
                  <a:cubicBezTo>
                    <a:pt x="4896" y="2748"/>
                    <a:pt x="4844" y="2752"/>
                    <a:pt x="4805" y="2752"/>
                  </a:cubicBezTo>
                  <a:cubicBezTo>
                    <a:pt x="4658" y="2752"/>
                    <a:pt x="4680" y="2696"/>
                    <a:pt x="4709" y="2629"/>
                  </a:cubicBezTo>
                  <a:cubicBezTo>
                    <a:pt x="4752" y="2528"/>
                    <a:pt x="4807" y="2443"/>
                    <a:pt x="5150" y="2059"/>
                  </a:cubicBezTo>
                  <a:cubicBezTo>
                    <a:pt x="5492" y="1676"/>
                    <a:pt x="6144" y="1309"/>
                    <a:pt x="6460" y="871"/>
                  </a:cubicBezTo>
                  <a:cubicBezTo>
                    <a:pt x="6774" y="433"/>
                    <a:pt x="6789" y="611"/>
                    <a:pt x="7268" y="529"/>
                  </a:cubicBezTo>
                  <a:cubicBezTo>
                    <a:pt x="7747" y="447"/>
                    <a:pt x="8226" y="323"/>
                    <a:pt x="8171" y="172"/>
                  </a:cubicBezTo>
                  <a:cubicBezTo>
                    <a:pt x="8161" y="146"/>
                    <a:pt x="8132" y="135"/>
                    <a:pt x="8087" y="135"/>
                  </a:cubicBezTo>
                  <a:cubicBezTo>
                    <a:pt x="7894" y="135"/>
                    <a:pt x="7416" y="329"/>
                    <a:pt x="6941" y="329"/>
                  </a:cubicBezTo>
                  <a:cubicBezTo>
                    <a:pt x="6894" y="329"/>
                    <a:pt x="6848" y="327"/>
                    <a:pt x="6802" y="323"/>
                  </a:cubicBezTo>
                  <a:cubicBezTo>
                    <a:pt x="6769" y="320"/>
                    <a:pt x="6738" y="319"/>
                    <a:pt x="6707" y="319"/>
                  </a:cubicBezTo>
                  <a:cubicBezTo>
                    <a:pt x="6137" y="319"/>
                    <a:pt x="5822" y="778"/>
                    <a:pt x="5431" y="1090"/>
                  </a:cubicBezTo>
                  <a:cubicBezTo>
                    <a:pt x="5034" y="1408"/>
                    <a:pt x="4252" y="2161"/>
                    <a:pt x="4078" y="2161"/>
                  </a:cubicBezTo>
                  <a:cubicBezTo>
                    <a:pt x="4072" y="2161"/>
                    <a:pt x="4067" y="2160"/>
                    <a:pt x="4062" y="2158"/>
                  </a:cubicBezTo>
                  <a:cubicBezTo>
                    <a:pt x="3925" y="2104"/>
                    <a:pt x="3377" y="1556"/>
                    <a:pt x="3048" y="1227"/>
                  </a:cubicBezTo>
                  <a:cubicBezTo>
                    <a:pt x="2732" y="912"/>
                    <a:pt x="2644" y="596"/>
                    <a:pt x="2201" y="596"/>
                  </a:cubicBezTo>
                  <a:cubicBezTo>
                    <a:pt x="2182" y="596"/>
                    <a:pt x="2163" y="596"/>
                    <a:pt x="2144" y="597"/>
                  </a:cubicBezTo>
                  <a:cubicBezTo>
                    <a:pt x="2127" y="598"/>
                    <a:pt x="2109" y="599"/>
                    <a:pt x="2091" y="599"/>
                  </a:cubicBezTo>
                  <a:cubicBezTo>
                    <a:pt x="1583" y="599"/>
                    <a:pt x="650" y="253"/>
                    <a:pt x="145" y="22"/>
                  </a:cubicBezTo>
                  <a:cubicBezTo>
                    <a:pt x="115" y="8"/>
                    <a:pt x="86" y="0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1673314" y="977714"/>
              <a:ext cx="528224" cy="74745"/>
            </a:xfrm>
            <a:custGeom>
              <a:avLst/>
              <a:gdLst/>
              <a:ahLst/>
              <a:cxnLst/>
              <a:rect l="l" t="t" r="r" b="b"/>
              <a:pathLst>
                <a:path w="14028" h="1985" extrusionOk="0">
                  <a:moveTo>
                    <a:pt x="9491" y="1"/>
                  </a:moveTo>
                  <a:cubicBezTo>
                    <a:pt x="9230" y="1"/>
                    <a:pt x="8944" y="116"/>
                    <a:pt x="8582" y="288"/>
                  </a:cubicBezTo>
                  <a:cubicBezTo>
                    <a:pt x="8118" y="510"/>
                    <a:pt x="7567" y="819"/>
                    <a:pt x="7292" y="819"/>
                  </a:cubicBezTo>
                  <a:cubicBezTo>
                    <a:pt x="7249" y="819"/>
                    <a:pt x="7213" y="811"/>
                    <a:pt x="7185" y="795"/>
                  </a:cubicBezTo>
                  <a:cubicBezTo>
                    <a:pt x="6991" y="683"/>
                    <a:pt x="6385" y="172"/>
                    <a:pt x="5638" y="172"/>
                  </a:cubicBezTo>
                  <a:cubicBezTo>
                    <a:pt x="5572" y="172"/>
                    <a:pt x="5505" y="176"/>
                    <a:pt x="5438" y="184"/>
                  </a:cubicBezTo>
                  <a:cubicBezTo>
                    <a:pt x="4600" y="288"/>
                    <a:pt x="4312" y="774"/>
                    <a:pt x="3246" y="1094"/>
                  </a:cubicBezTo>
                  <a:cubicBezTo>
                    <a:pt x="2313" y="1375"/>
                    <a:pt x="654" y="1406"/>
                    <a:pt x="654" y="1406"/>
                  </a:cubicBezTo>
                  <a:cubicBezTo>
                    <a:pt x="1" y="1423"/>
                    <a:pt x="200" y="1588"/>
                    <a:pt x="467" y="1615"/>
                  </a:cubicBezTo>
                  <a:cubicBezTo>
                    <a:pt x="786" y="1648"/>
                    <a:pt x="1123" y="1664"/>
                    <a:pt x="1458" y="1664"/>
                  </a:cubicBezTo>
                  <a:cubicBezTo>
                    <a:pt x="2531" y="1664"/>
                    <a:pt x="3594" y="1502"/>
                    <a:pt x="4064" y="1219"/>
                  </a:cubicBezTo>
                  <a:cubicBezTo>
                    <a:pt x="4504" y="953"/>
                    <a:pt x="4843" y="747"/>
                    <a:pt x="5098" y="747"/>
                  </a:cubicBezTo>
                  <a:cubicBezTo>
                    <a:pt x="5201" y="747"/>
                    <a:pt x="5291" y="781"/>
                    <a:pt x="5368" y="858"/>
                  </a:cubicBezTo>
                  <a:cubicBezTo>
                    <a:pt x="5636" y="1126"/>
                    <a:pt x="5799" y="1451"/>
                    <a:pt x="6020" y="1498"/>
                  </a:cubicBezTo>
                  <a:cubicBezTo>
                    <a:pt x="6242" y="1546"/>
                    <a:pt x="6358" y="1544"/>
                    <a:pt x="6556" y="1719"/>
                  </a:cubicBezTo>
                  <a:cubicBezTo>
                    <a:pt x="6706" y="1852"/>
                    <a:pt x="7131" y="1985"/>
                    <a:pt x="7587" y="1985"/>
                  </a:cubicBezTo>
                  <a:cubicBezTo>
                    <a:pt x="7732" y="1985"/>
                    <a:pt x="7880" y="1972"/>
                    <a:pt x="8023" y="1941"/>
                  </a:cubicBezTo>
                  <a:cubicBezTo>
                    <a:pt x="8616" y="1813"/>
                    <a:pt x="9327" y="1499"/>
                    <a:pt x="8977" y="1436"/>
                  </a:cubicBezTo>
                  <a:cubicBezTo>
                    <a:pt x="8628" y="1373"/>
                    <a:pt x="7324" y="1267"/>
                    <a:pt x="7744" y="1219"/>
                  </a:cubicBezTo>
                  <a:cubicBezTo>
                    <a:pt x="8162" y="1173"/>
                    <a:pt x="8697" y="801"/>
                    <a:pt x="9327" y="661"/>
                  </a:cubicBezTo>
                  <a:cubicBezTo>
                    <a:pt x="9460" y="631"/>
                    <a:pt x="9556" y="618"/>
                    <a:pt x="9633" y="618"/>
                  </a:cubicBezTo>
                  <a:cubicBezTo>
                    <a:pt x="9920" y="618"/>
                    <a:pt x="9954" y="798"/>
                    <a:pt x="10724" y="963"/>
                  </a:cubicBezTo>
                  <a:cubicBezTo>
                    <a:pt x="11702" y="1174"/>
                    <a:pt x="12308" y="1290"/>
                    <a:pt x="13146" y="1406"/>
                  </a:cubicBezTo>
                  <a:cubicBezTo>
                    <a:pt x="13299" y="1427"/>
                    <a:pt x="13429" y="1436"/>
                    <a:pt x="13535" y="1436"/>
                  </a:cubicBezTo>
                  <a:cubicBezTo>
                    <a:pt x="14009" y="1436"/>
                    <a:pt x="14027" y="1262"/>
                    <a:pt x="13705" y="1243"/>
                  </a:cubicBezTo>
                  <a:cubicBezTo>
                    <a:pt x="13308" y="1220"/>
                    <a:pt x="12238" y="1010"/>
                    <a:pt x="11445" y="746"/>
                  </a:cubicBezTo>
                  <a:cubicBezTo>
                    <a:pt x="10654" y="484"/>
                    <a:pt x="10512" y="415"/>
                    <a:pt x="9858" y="88"/>
                  </a:cubicBezTo>
                  <a:cubicBezTo>
                    <a:pt x="9737" y="27"/>
                    <a:pt x="9617" y="1"/>
                    <a:pt x="9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11"/>
          <p:cNvGrpSpPr/>
          <p:nvPr/>
        </p:nvGrpSpPr>
        <p:grpSpPr>
          <a:xfrm>
            <a:off x="328527" y="2463364"/>
            <a:ext cx="827834" cy="680525"/>
            <a:chOff x="5766936" y="-2605485"/>
            <a:chExt cx="483520" cy="397480"/>
          </a:xfrm>
        </p:grpSpPr>
        <p:sp>
          <p:nvSpPr>
            <p:cNvPr id="351" name="Google Shape;351;p11"/>
            <p:cNvSpPr/>
            <p:nvPr/>
          </p:nvSpPr>
          <p:spPr>
            <a:xfrm>
              <a:off x="5766936" y="-2605485"/>
              <a:ext cx="298228" cy="187409"/>
            </a:xfrm>
            <a:custGeom>
              <a:avLst/>
              <a:gdLst/>
              <a:ahLst/>
              <a:cxnLst/>
              <a:rect l="l" t="t" r="r" b="b"/>
              <a:pathLst>
                <a:path w="7920" h="4977" extrusionOk="0">
                  <a:moveTo>
                    <a:pt x="2034" y="0"/>
                  </a:moveTo>
                  <a:cubicBezTo>
                    <a:pt x="1969" y="113"/>
                    <a:pt x="1981" y="259"/>
                    <a:pt x="2034" y="379"/>
                  </a:cubicBezTo>
                  <a:cubicBezTo>
                    <a:pt x="2088" y="498"/>
                    <a:pt x="2177" y="598"/>
                    <a:pt x="2266" y="694"/>
                  </a:cubicBezTo>
                  <a:cubicBezTo>
                    <a:pt x="2229" y="751"/>
                    <a:pt x="2166" y="774"/>
                    <a:pt x="2097" y="774"/>
                  </a:cubicBezTo>
                  <a:cubicBezTo>
                    <a:pt x="2033" y="774"/>
                    <a:pt x="1965" y="754"/>
                    <a:pt x="1909" y="722"/>
                  </a:cubicBezTo>
                  <a:cubicBezTo>
                    <a:pt x="1796" y="655"/>
                    <a:pt x="1700" y="552"/>
                    <a:pt x="1572" y="521"/>
                  </a:cubicBezTo>
                  <a:lnTo>
                    <a:pt x="1572" y="521"/>
                  </a:lnTo>
                  <a:cubicBezTo>
                    <a:pt x="1511" y="898"/>
                    <a:pt x="1803" y="1231"/>
                    <a:pt x="2073" y="1500"/>
                  </a:cubicBezTo>
                  <a:cubicBezTo>
                    <a:pt x="2065" y="1500"/>
                    <a:pt x="2056" y="1501"/>
                    <a:pt x="2048" y="1501"/>
                  </a:cubicBezTo>
                  <a:cubicBezTo>
                    <a:pt x="1933" y="1501"/>
                    <a:pt x="1819" y="1465"/>
                    <a:pt x="1724" y="1400"/>
                  </a:cubicBezTo>
                  <a:lnTo>
                    <a:pt x="1724" y="1400"/>
                  </a:lnTo>
                  <a:cubicBezTo>
                    <a:pt x="1835" y="2258"/>
                    <a:pt x="2326" y="3060"/>
                    <a:pt x="3038" y="3549"/>
                  </a:cubicBezTo>
                  <a:cubicBezTo>
                    <a:pt x="3097" y="3589"/>
                    <a:pt x="3163" y="3638"/>
                    <a:pt x="3166" y="3708"/>
                  </a:cubicBezTo>
                  <a:cubicBezTo>
                    <a:pt x="3171" y="3812"/>
                    <a:pt x="3044" y="3864"/>
                    <a:pt x="2942" y="3881"/>
                  </a:cubicBezTo>
                  <a:cubicBezTo>
                    <a:pt x="2773" y="3909"/>
                    <a:pt x="2602" y="3923"/>
                    <a:pt x="2431" y="3923"/>
                  </a:cubicBezTo>
                  <a:cubicBezTo>
                    <a:pt x="2160" y="3923"/>
                    <a:pt x="1890" y="3888"/>
                    <a:pt x="1626" y="3818"/>
                  </a:cubicBezTo>
                  <a:lnTo>
                    <a:pt x="1626" y="3818"/>
                  </a:lnTo>
                  <a:cubicBezTo>
                    <a:pt x="1543" y="3897"/>
                    <a:pt x="1638" y="4032"/>
                    <a:pt x="1729" y="4101"/>
                  </a:cubicBezTo>
                  <a:cubicBezTo>
                    <a:pt x="1850" y="4195"/>
                    <a:pt x="1890" y="4211"/>
                    <a:pt x="1912" y="4270"/>
                  </a:cubicBezTo>
                  <a:cubicBezTo>
                    <a:pt x="1880" y="4282"/>
                    <a:pt x="1820" y="4288"/>
                    <a:pt x="1738" y="4288"/>
                  </a:cubicBezTo>
                  <a:cubicBezTo>
                    <a:pt x="1393" y="4288"/>
                    <a:pt x="661" y="4182"/>
                    <a:pt x="57" y="3977"/>
                  </a:cubicBezTo>
                  <a:lnTo>
                    <a:pt x="57" y="3977"/>
                  </a:lnTo>
                  <a:cubicBezTo>
                    <a:pt x="58" y="3977"/>
                    <a:pt x="862" y="4361"/>
                    <a:pt x="2024" y="4466"/>
                  </a:cubicBezTo>
                  <a:cubicBezTo>
                    <a:pt x="2105" y="4519"/>
                    <a:pt x="2006" y="4535"/>
                    <a:pt x="1872" y="4535"/>
                  </a:cubicBezTo>
                  <a:cubicBezTo>
                    <a:pt x="1765" y="4535"/>
                    <a:pt x="1636" y="4525"/>
                    <a:pt x="1556" y="4515"/>
                  </a:cubicBezTo>
                  <a:cubicBezTo>
                    <a:pt x="665" y="4411"/>
                    <a:pt x="408" y="4317"/>
                    <a:pt x="1" y="4132"/>
                  </a:cubicBezTo>
                  <a:lnTo>
                    <a:pt x="1" y="4132"/>
                  </a:lnTo>
                  <a:cubicBezTo>
                    <a:pt x="507" y="4450"/>
                    <a:pt x="982" y="4572"/>
                    <a:pt x="2033" y="4663"/>
                  </a:cubicBezTo>
                  <a:cubicBezTo>
                    <a:pt x="2112" y="4668"/>
                    <a:pt x="2179" y="4695"/>
                    <a:pt x="2187" y="4712"/>
                  </a:cubicBezTo>
                  <a:cubicBezTo>
                    <a:pt x="2231" y="4831"/>
                    <a:pt x="2237" y="4801"/>
                    <a:pt x="2313" y="4868"/>
                  </a:cubicBezTo>
                  <a:cubicBezTo>
                    <a:pt x="2319" y="4873"/>
                    <a:pt x="2327" y="4875"/>
                    <a:pt x="2338" y="4875"/>
                  </a:cubicBezTo>
                  <a:cubicBezTo>
                    <a:pt x="2495" y="4875"/>
                    <a:pt x="3193" y="4468"/>
                    <a:pt x="3343" y="4387"/>
                  </a:cubicBezTo>
                  <a:cubicBezTo>
                    <a:pt x="3462" y="4345"/>
                    <a:pt x="3584" y="4305"/>
                    <a:pt x="3707" y="4305"/>
                  </a:cubicBezTo>
                  <a:cubicBezTo>
                    <a:pt x="3735" y="4305"/>
                    <a:pt x="3762" y="4307"/>
                    <a:pt x="3790" y="4312"/>
                  </a:cubicBezTo>
                  <a:cubicBezTo>
                    <a:pt x="3901" y="4330"/>
                    <a:pt x="4000" y="4387"/>
                    <a:pt x="4099" y="4439"/>
                  </a:cubicBezTo>
                  <a:cubicBezTo>
                    <a:pt x="4588" y="4701"/>
                    <a:pt x="5118" y="4901"/>
                    <a:pt x="5671" y="4959"/>
                  </a:cubicBezTo>
                  <a:cubicBezTo>
                    <a:pt x="5778" y="4971"/>
                    <a:pt x="5885" y="4976"/>
                    <a:pt x="5993" y="4976"/>
                  </a:cubicBezTo>
                  <a:cubicBezTo>
                    <a:pt x="6442" y="4976"/>
                    <a:pt x="6892" y="4875"/>
                    <a:pt x="7279" y="4651"/>
                  </a:cubicBezTo>
                  <a:lnTo>
                    <a:pt x="7279" y="4651"/>
                  </a:lnTo>
                  <a:cubicBezTo>
                    <a:pt x="7250" y="4652"/>
                    <a:pt x="7221" y="4653"/>
                    <a:pt x="7191" y="4653"/>
                  </a:cubicBezTo>
                  <a:cubicBezTo>
                    <a:pt x="6946" y="4653"/>
                    <a:pt x="6703" y="4624"/>
                    <a:pt x="6463" y="4568"/>
                  </a:cubicBezTo>
                  <a:lnTo>
                    <a:pt x="6463" y="4568"/>
                  </a:lnTo>
                  <a:cubicBezTo>
                    <a:pt x="6499" y="4574"/>
                    <a:pt x="6535" y="4577"/>
                    <a:pt x="6571" y="4577"/>
                  </a:cubicBezTo>
                  <a:cubicBezTo>
                    <a:pt x="6748" y="4577"/>
                    <a:pt x="6919" y="4506"/>
                    <a:pt x="7044" y="4377"/>
                  </a:cubicBezTo>
                  <a:lnTo>
                    <a:pt x="7044" y="4377"/>
                  </a:lnTo>
                  <a:cubicBezTo>
                    <a:pt x="6844" y="4436"/>
                    <a:pt x="6636" y="4466"/>
                    <a:pt x="6429" y="4466"/>
                  </a:cubicBezTo>
                  <a:cubicBezTo>
                    <a:pt x="6241" y="4466"/>
                    <a:pt x="6053" y="4441"/>
                    <a:pt x="5870" y="4392"/>
                  </a:cubicBezTo>
                  <a:lnTo>
                    <a:pt x="5870" y="4392"/>
                  </a:lnTo>
                  <a:cubicBezTo>
                    <a:pt x="5916" y="4401"/>
                    <a:pt x="5962" y="4405"/>
                    <a:pt x="6008" y="4405"/>
                  </a:cubicBezTo>
                  <a:cubicBezTo>
                    <a:pt x="6143" y="4405"/>
                    <a:pt x="6276" y="4369"/>
                    <a:pt x="6394" y="4299"/>
                  </a:cubicBezTo>
                  <a:cubicBezTo>
                    <a:pt x="6115" y="4283"/>
                    <a:pt x="5973" y="4111"/>
                    <a:pt x="5714" y="4005"/>
                  </a:cubicBezTo>
                  <a:cubicBezTo>
                    <a:pt x="5452" y="3898"/>
                    <a:pt x="5071" y="3853"/>
                    <a:pt x="4858" y="3665"/>
                  </a:cubicBezTo>
                  <a:lnTo>
                    <a:pt x="4858" y="3665"/>
                  </a:lnTo>
                  <a:cubicBezTo>
                    <a:pt x="4871" y="3666"/>
                    <a:pt x="4883" y="3666"/>
                    <a:pt x="4896" y="3666"/>
                  </a:cubicBezTo>
                  <a:cubicBezTo>
                    <a:pt x="5070" y="3666"/>
                    <a:pt x="5243" y="3623"/>
                    <a:pt x="5398" y="3540"/>
                  </a:cubicBezTo>
                  <a:cubicBezTo>
                    <a:pt x="5478" y="3499"/>
                    <a:pt x="5552" y="3446"/>
                    <a:pt x="5637" y="3417"/>
                  </a:cubicBezTo>
                  <a:cubicBezTo>
                    <a:pt x="5662" y="3409"/>
                    <a:pt x="5688" y="3406"/>
                    <a:pt x="5715" y="3406"/>
                  </a:cubicBezTo>
                  <a:cubicBezTo>
                    <a:pt x="5778" y="3406"/>
                    <a:pt x="5846" y="3422"/>
                    <a:pt x="5908" y="3422"/>
                  </a:cubicBezTo>
                  <a:cubicBezTo>
                    <a:pt x="5913" y="3422"/>
                    <a:pt x="5918" y="3422"/>
                    <a:pt x="5923" y="3422"/>
                  </a:cubicBezTo>
                  <a:cubicBezTo>
                    <a:pt x="6005" y="3418"/>
                    <a:pt x="6071" y="3373"/>
                    <a:pt x="6154" y="3369"/>
                  </a:cubicBezTo>
                  <a:cubicBezTo>
                    <a:pt x="6742" y="3344"/>
                    <a:pt x="7893" y="3359"/>
                    <a:pt x="7920" y="3294"/>
                  </a:cubicBezTo>
                  <a:cubicBezTo>
                    <a:pt x="7807" y="3232"/>
                    <a:pt x="6771" y="3211"/>
                    <a:pt x="6130" y="3116"/>
                  </a:cubicBezTo>
                  <a:cubicBezTo>
                    <a:pt x="6080" y="3110"/>
                    <a:pt x="6053" y="2999"/>
                    <a:pt x="5902" y="2999"/>
                  </a:cubicBezTo>
                  <a:cubicBezTo>
                    <a:pt x="5877" y="2999"/>
                    <a:pt x="5849" y="3002"/>
                    <a:pt x="5817" y="3009"/>
                  </a:cubicBezTo>
                  <a:cubicBezTo>
                    <a:pt x="5746" y="3024"/>
                    <a:pt x="5690" y="3076"/>
                    <a:pt x="5630" y="3119"/>
                  </a:cubicBezTo>
                  <a:cubicBezTo>
                    <a:pt x="5469" y="3233"/>
                    <a:pt x="5308" y="3281"/>
                    <a:pt x="5149" y="3281"/>
                  </a:cubicBezTo>
                  <a:cubicBezTo>
                    <a:pt x="4659" y="3281"/>
                    <a:pt x="4189" y="2830"/>
                    <a:pt x="3815" y="2489"/>
                  </a:cubicBezTo>
                  <a:cubicBezTo>
                    <a:pt x="3558" y="2253"/>
                    <a:pt x="3449" y="1698"/>
                    <a:pt x="3254" y="1409"/>
                  </a:cubicBezTo>
                  <a:cubicBezTo>
                    <a:pt x="2889" y="869"/>
                    <a:pt x="2316" y="588"/>
                    <a:pt x="2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5999865" y="-2322288"/>
              <a:ext cx="240691" cy="114283"/>
            </a:xfrm>
            <a:custGeom>
              <a:avLst/>
              <a:gdLst/>
              <a:ahLst/>
              <a:cxnLst/>
              <a:rect l="l" t="t" r="r" b="b"/>
              <a:pathLst>
                <a:path w="6392" h="3035" extrusionOk="0">
                  <a:moveTo>
                    <a:pt x="1875" y="432"/>
                  </a:moveTo>
                  <a:cubicBezTo>
                    <a:pt x="1931" y="432"/>
                    <a:pt x="1965" y="506"/>
                    <a:pt x="1980" y="565"/>
                  </a:cubicBezTo>
                  <a:cubicBezTo>
                    <a:pt x="2032" y="766"/>
                    <a:pt x="2120" y="956"/>
                    <a:pt x="2240" y="1125"/>
                  </a:cubicBezTo>
                  <a:cubicBezTo>
                    <a:pt x="2173" y="1073"/>
                    <a:pt x="2111" y="1015"/>
                    <a:pt x="2055" y="952"/>
                  </a:cubicBezTo>
                  <a:cubicBezTo>
                    <a:pt x="1826" y="688"/>
                    <a:pt x="1833" y="555"/>
                    <a:pt x="1794" y="479"/>
                  </a:cubicBezTo>
                  <a:cubicBezTo>
                    <a:pt x="1800" y="473"/>
                    <a:pt x="1807" y="468"/>
                    <a:pt x="1814" y="461"/>
                  </a:cubicBezTo>
                  <a:cubicBezTo>
                    <a:pt x="1826" y="449"/>
                    <a:pt x="1842" y="439"/>
                    <a:pt x="1859" y="434"/>
                  </a:cubicBezTo>
                  <a:cubicBezTo>
                    <a:pt x="1864" y="432"/>
                    <a:pt x="1870" y="432"/>
                    <a:pt x="1875" y="432"/>
                  </a:cubicBezTo>
                  <a:close/>
                  <a:moveTo>
                    <a:pt x="1623" y="0"/>
                  </a:moveTo>
                  <a:cubicBezTo>
                    <a:pt x="1537" y="0"/>
                    <a:pt x="1452" y="11"/>
                    <a:pt x="1369" y="36"/>
                  </a:cubicBezTo>
                  <a:cubicBezTo>
                    <a:pt x="1229" y="77"/>
                    <a:pt x="1103" y="152"/>
                    <a:pt x="979" y="227"/>
                  </a:cubicBezTo>
                  <a:cubicBezTo>
                    <a:pt x="829" y="317"/>
                    <a:pt x="671" y="444"/>
                    <a:pt x="500" y="492"/>
                  </a:cubicBezTo>
                  <a:cubicBezTo>
                    <a:pt x="457" y="505"/>
                    <a:pt x="293" y="531"/>
                    <a:pt x="164" y="531"/>
                  </a:cubicBezTo>
                  <a:cubicBezTo>
                    <a:pt x="80" y="531"/>
                    <a:pt x="11" y="520"/>
                    <a:pt x="1" y="488"/>
                  </a:cubicBezTo>
                  <a:lnTo>
                    <a:pt x="1" y="488"/>
                  </a:lnTo>
                  <a:cubicBezTo>
                    <a:pt x="50" y="640"/>
                    <a:pt x="216" y="727"/>
                    <a:pt x="375" y="736"/>
                  </a:cubicBezTo>
                  <a:cubicBezTo>
                    <a:pt x="385" y="736"/>
                    <a:pt x="394" y="737"/>
                    <a:pt x="404" y="737"/>
                  </a:cubicBezTo>
                  <a:cubicBezTo>
                    <a:pt x="552" y="737"/>
                    <a:pt x="696" y="684"/>
                    <a:pt x="835" y="631"/>
                  </a:cubicBezTo>
                  <a:lnTo>
                    <a:pt x="835" y="631"/>
                  </a:lnTo>
                  <a:cubicBezTo>
                    <a:pt x="678" y="782"/>
                    <a:pt x="491" y="900"/>
                    <a:pt x="285" y="973"/>
                  </a:cubicBezTo>
                  <a:cubicBezTo>
                    <a:pt x="354" y="994"/>
                    <a:pt x="425" y="1004"/>
                    <a:pt x="497" y="1004"/>
                  </a:cubicBezTo>
                  <a:cubicBezTo>
                    <a:pt x="627" y="1004"/>
                    <a:pt x="757" y="972"/>
                    <a:pt x="876" y="918"/>
                  </a:cubicBezTo>
                  <a:cubicBezTo>
                    <a:pt x="1060" y="835"/>
                    <a:pt x="1218" y="704"/>
                    <a:pt x="1360" y="561"/>
                  </a:cubicBezTo>
                  <a:lnTo>
                    <a:pt x="1360" y="561"/>
                  </a:lnTo>
                  <a:cubicBezTo>
                    <a:pt x="1266" y="748"/>
                    <a:pt x="1123" y="905"/>
                    <a:pt x="945" y="1016"/>
                  </a:cubicBezTo>
                  <a:cubicBezTo>
                    <a:pt x="953" y="1016"/>
                    <a:pt x="961" y="1016"/>
                    <a:pt x="970" y="1016"/>
                  </a:cubicBezTo>
                  <a:cubicBezTo>
                    <a:pt x="1138" y="1016"/>
                    <a:pt x="1296" y="932"/>
                    <a:pt x="1426" y="825"/>
                  </a:cubicBezTo>
                  <a:cubicBezTo>
                    <a:pt x="1497" y="766"/>
                    <a:pt x="1565" y="703"/>
                    <a:pt x="1629" y="636"/>
                  </a:cubicBezTo>
                  <a:cubicBezTo>
                    <a:pt x="1737" y="768"/>
                    <a:pt x="1991" y="992"/>
                    <a:pt x="2027" y="1028"/>
                  </a:cubicBezTo>
                  <a:cubicBezTo>
                    <a:pt x="2032" y="1033"/>
                    <a:pt x="2033" y="1035"/>
                    <a:pt x="2029" y="1035"/>
                  </a:cubicBezTo>
                  <a:cubicBezTo>
                    <a:pt x="2009" y="1035"/>
                    <a:pt x="1848" y="952"/>
                    <a:pt x="1803" y="952"/>
                  </a:cubicBezTo>
                  <a:cubicBezTo>
                    <a:pt x="1789" y="952"/>
                    <a:pt x="1786" y="960"/>
                    <a:pt x="1802" y="980"/>
                  </a:cubicBezTo>
                  <a:cubicBezTo>
                    <a:pt x="1868" y="1070"/>
                    <a:pt x="2144" y="1543"/>
                    <a:pt x="2587" y="1679"/>
                  </a:cubicBezTo>
                  <a:cubicBezTo>
                    <a:pt x="2498" y="1711"/>
                    <a:pt x="2405" y="1728"/>
                    <a:pt x="2311" y="1728"/>
                  </a:cubicBezTo>
                  <a:cubicBezTo>
                    <a:pt x="2295" y="1728"/>
                    <a:pt x="2279" y="1727"/>
                    <a:pt x="2263" y="1727"/>
                  </a:cubicBezTo>
                  <a:cubicBezTo>
                    <a:pt x="2097" y="1718"/>
                    <a:pt x="1935" y="1677"/>
                    <a:pt x="1771" y="1657"/>
                  </a:cubicBezTo>
                  <a:cubicBezTo>
                    <a:pt x="1755" y="1655"/>
                    <a:pt x="1739" y="1653"/>
                    <a:pt x="1723" y="1653"/>
                  </a:cubicBezTo>
                  <a:cubicBezTo>
                    <a:pt x="1701" y="1653"/>
                    <a:pt x="1680" y="1656"/>
                    <a:pt x="1660" y="1665"/>
                  </a:cubicBezTo>
                  <a:cubicBezTo>
                    <a:pt x="1600" y="1689"/>
                    <a:pt x="1573" y="1755"/>
                    <a:pt x="1540" y="1810"/>
                  </a:cubicBezTo>
                  <a:cubicBezTo>
                    <a:pt x="1469" y="1928"/>
                    <a:pt x="1353" y="2012"/>
                    <a:pt x="1218" y="2043"/>
                  </a:cubicBezTo>
                  <a:cubicBezTo>
                    <a:pt x="1270" y="2091"/>
                    <a:pt x="1346" y="2103"/>
                    <a:pt x="1438" y="2103"/>
                  </a:cubicBezTo>
                  <a:cubicBezTo>
                    <a:pt x="1530" y="2103"/>
                    <a:pt x="1638" y="2091"/>
                    <a:pt x="1755" y="2091"/>
                  </a:cubicBezTo>
                  <a:cubicBezTo>
                    <a:pt x="1876" y="2091"/>
                    <a:pt x="2005" y="2104"/>
                    <a:pt x="2136" y="2154"/>
                  </a:cubicBezTo>
                  <a:cubicBezTo>
                    <a:pt x="1706" y="2309"/>
                    <a:pt x="1132" y="2966"/>
                    <a:pt x="315" y="2966"/>
                  </a:cubicBezTo>
                  <a:cubicBezTo>
                    <a:pt x="254" y="2966"/>
                    <a:pt x="191" y="2962"/>
                    <a:pt x="127" y="2954"/>
                  </a:cubicBezTo>
                  <a:lnTo>
                    <a:pt x="127" y="2954"/>
                  </a:lnTo>
                  <a:cubicBezTo>
                    <a:pt x="235" y="3011"/>
                    <a:pt x="352" y="3035"/>
                    <a:pt x="472" y="3035"/>
                  </a:cubicBezTo>
                  <a:cubicBezTo>
                    <a:pt x="712" y="3035"/>
                    <a:pt x="963" y="2939"/>
                    <a:pt x="1176" y="2818"/>
                  </a:cubicBezTo>
                  <a:cubicBezTo>
                    <a:pt x="1496" y="2635"/>
                    <a:pt x="1797" y="2395"/>
                    <a:pt x="2159" y="2324"/>
                  </a:cubicBezTo>
                  <a:cubicBezTo>
                    <a:pt x="2302" y="2297"/>
                    <a:pt x="2450" y="2297"/>
                    <a:pt x="2590" y="2252"/>
                  </a:cubicBezTo>
                  <a:cubicBezTo>
                    <a:pt x="2614" y="2245"/>
                    <a:pt x="2642" y="2242"/>
                    <a:pt x="2674" y="2242"/>
                  </a:cubicBezTo>
                  <a:cubicBezTo>
                    <a:pt x="2779" y="2242"/>
                    <a:pt x="2922" y="2273"/>
                    <a:pt x="3088" y="2273"/>
                  </a:cubicBezTo>
                  <a:cubicBezTo>
                    <a:pt x="3320" y="2273"/>
                    <a:pt x="3595" y="2211"/>
                    <a:pt x="3866" y="1914"/>
                  </a:cubicBezTo>
                  <a:cubicBezTo>
                    <a:pt x="4008" y="1758"/>
                    <a:pt x="4272" y="1802"/>
                    <a:pt x="4477" y="1754"/>
                  </a:cubicBezTo>
                  <a:cubicBezTo>
                    <a:pt x="4496" y="1750"/>
                    <a:pt x="4515" y="1748"/>
                    <a:pt x="4535" y="1748"/>
                  </a:cubicBezTo>
                  <a:cubicBezTo>
                    <a:pt x="4633" y="1748"/>
                    <a:pt x="4741" y="1791"/>
                    <a:pt x="4836" y="1791"/>
                  </a:cubicBezTo>
                  <a:cubicBezTo>
                    <a:pt x="4841" y="1791"/>
                    <a:pt x="4847" y="1791"/>
                    <a:pt x="4852" y="1791"/>
                  </a:cubicBezTo>
                  <a:cubicBezTo>
                    <a:pt x="5009" y="1782"/>
                    <a:pt x="5146" y="1706"/>
                    <a:pt x="5302" y="1706"/>
                  </a:cubicBezTo>
                  <a:cubicBezTo>
                    <a:pt x="5306" y="1706"/>
                    <a:pt x="5311" y="1706"/>
                    <a:pt x="5315" y="1707"/>
                  </a:cubicBezTo>
                  <a:cubicBezTo>
                    <a:pt x="5546" y="1713"/>
                    <a:pt x="5968" y="1744"/>
                    <a:pt x="6210" y="1744"/>
                  </a:cubicBezTo>
                  <a:cubicBezTo>
                    <a:pt x="6320" y="1744"/>
                    <a:pt x="6392" y="1738"/>
                    <a:pt x="6392" y="1720"/>
                  </a:cubicBezTo>
                  <a:cubicBezTo>
                    <a:pt x="6379" y="1674"/>
                    <a:pt x="6062" y="1676"/>
                    <a:pt x="5764" y="1651"/>
                  </a:cubicBezTo>
                  <a:cubicBezTo>
                    <a:pt x="5551" y="1634"/>
                    <a:pt x="5346" y="1587"/>
                    <a:pt x="5161" y="1480"/>
                  </a:cubicBezTo>
                  <a:cubicBezTo>
                    <a:pt x="5055" y="1417"/>
                    <a:pt x="4951" y="1330"/>
                    <a:pt x="4830" y="1330"/>
                  </a:cubicBezTo>
                  <a:cubicBezTo>
                    <a:pt x="4824" y="1330"/>
                    <a:pt x="4818" y="1330"/>
                    <a:pt x="4812" y="1330"/>
                  </a:cubicBezTo>
                  <a:cubicBezTo>
                    <a:pt x="4737" y="1336"/>
                    <a:pt x="4670" y="1377"/>
                    <a:pt x="4600" y="1408"/>
                  </a:cubicBezTo>
                  <a:cubicBezTo>
                    <a:pt x="4488" y="1457"/>
                    <a:pt x="4371" y="1478"/>
                    <a:pt x="4252" y="1478"/>
                  </a:cubicBezTo>
                  <a:cubicBezTo>
                    <a:pt x="3967" y="1478"/>
                    <a:pt x="3675" y="1355"/>
                    <a:pt x="3438" y="1184"/>
                  </a:cubicBezTo>
                  <a:cubicBezTo>
                    <a:pt x="3102" y="943"/>
                    <a:pt x="2840" y="615"/>
                    <a:pt x="2515" y="359"/>
                  </a:cubicBezTo>
                  <a:cubicBezTo>
                    <a:pt x="2260" y="158"/>
                    <a:pt x="1940" y="0"/>
                    <a:pt x="1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135118" y="-2325677"/>
              <a:ext cx="115337" cy="54976"/>
            </a:xfrm>
            <a:custGeom>
              <a:avLst/>
              <a:gdLst/>
              <a:ahLst/>
              <a:cxnLst/>
              <a:rect l="l" t="t" r="r" b="b"/>
              <a:pathLst>
                <a:path w="3063" h="1460" extrusionOk="0">
                  <a:moveTo>
                    <a:pt x="1590" y="0"/>
                  </a:moveTo>
                  <a:cubicBezTo>
                    <a:pt x="1550" y="0"/>
                    <a:pt x="1508" y="6"/>
                    <a:pt x="1462" y="20"/>
                  </a:cubicBezTo>
                  <a:cubicBezTo>
                    <a:pt x="1154" y="110"/>
                    <a:pt x="815" y="495"/>
                    <a:pt x="516" y="807"/>
                  </a:cubicBezTo>
                  <a:cubicBezTo>
                    <a:pt x="218" y="1118"/>
                    <a:pt x="1" y="1214"/>
                    <a:pt x="1" y="1214"/>
                  </a:cubicBezTo>
                  <a:cubicBezTo>
                    <a:pt x="1" y="1214"/>
                    <a:pt x="276" y="1430"/>
                    <a:pt x="530" y="1457"/>
                  </a:cubicBezTo>
                  <a:cubicBezTo>
                    <a:pt x="548" y="1459"/>
                    <a:pt x="565" y="1460"/>
                    <a:pt x="581" y="1460"/>
                  </a:cubicBezTo>
                  <a:cubicBezTo>
                    <a:pt x="800" y="1460"/>
                    <a:pt x="915" y="1294"/>
                    <a:pt x="1226" y="1059"/>
                  </a:cubicBezTo>
                  <a:cubicBezTo>
                    <a:pt x="1374" y="948"/>
                    <a:pt x="1454" y="915"/>
                    <a:pt x="1511" y="915"/>
                  </a:cubicBezTo>
                  <a:cubicBezTo>
                    <a:pt x="1583" y="915"/>
                    <a:pt x="1615" y="968"/>
                    <a:pt x="1696" y="977"/>
                  </a:cubicBezTo>
                  <a:cubicBezTo>
                    <a:pt x="1701" y="978"/>
                    <a:pt x="1705" y="978"/>
                    <a:pt x="1709" y="978"/>
                  </a:cubicBezTo>
                  <a:cubicBezTo>
                    <a:pt x="1813" y="978"/>
                    <a:pt x="1398" y="732"/>
                    <a:pt x="1409" y="689"/>
                  </a:cubicBezTo>
                  <a:cubicBezTo>
                    <a:pt x="1410" y="682"/>
                    <a:pt x="1412" y="678"/>
                    <a:pt x="1416" y="678"/>
                  </a:cubicBezTo>
                  <a:cubicBezTo>
                    <a:pt x="1438" y="678"/>
                    <a:pt x="1516" y="784"/>
                    <a:pt x="1877" y="969"/>
                  </a:cubicBezTo>
                  <a:cubicBezTo>
                    <a:pt x="2038" y="1051"/>
                    <a:pt x="2184" y="1078"/>
                    <a:pt x="2293" y="1078"/>
                  </a:cubicBezTo>
                  <a:cubicBezTo>
                    <a:pt x="2471" y="1078"/>
                    <a:pt x="2550" y="1007"/>
                    <a:pt x="2438" y="996"/>
                  </a:cubicBezTo>
                  <a:cubicBezTo>
                    <a:pt x="2277" y="980"/>
                    <a:pt x="1915" y="598"/>
                    <a:pt x="2005" y="598"/>
                  </a:cubicBezTo>
                  <a:cubicBezTo>
                    <a:pt x="2016" y="598"/>
                    <a:pt x="2033" y="604"/>
                    <a:pt x="2058" y="617"/>
                  </a:cubicBezTo>
                  <a:cubicBezTo>
                    <a:pt x="2395" y="784"/>
                    <a:pt x="2675" y="827"/>
                    <a:pt x="2848" y="827"/>
                  </a:cubicBezTo>
                  <a:cubicBezTo>
                    <a:pt x="2993" y="827"/>
                    <a:pt x="3062" y="797"/>
                    <a:pt x="3026" y="784"/>
                  </a:cubicBezTo>
                  <a:cubicBezTo>
                    <a:pt x="2714" y="672"/>
                    <a:pt x="2692" y="652"/>
                    <a:pt x="2302" y="408"/>
                  </a:cubicBezTo>
                  <a:cubicBezTo>
                    <a:pt x="1972" y="201"/>
                    <a:pt x="1817" y="0"/>
                    <a:pt x="1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1"/>
          </p:nvPr>
        </p:nvSpPr>
        <p:spPr>
          <a:xfrm>
            <a:off x="713238" y="2251650"/>
            <a:ext cx="24540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2"/>
          </p:nvPr>
        </p:nvSpPr>
        <p:spPr>
          <a:xfrm>
            <a:off x="3344981" y="2251650"/>
            <a:ext cx="24507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3"/>
          </p:nvPr>
        </p:nvSpPr>
        <p:spPr>
          <a:xfrm>
            <a:off x="3344979" y="3984200"/>
            <a:ext cx="24540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4"/>
          </p:nvPr>
        </p:nvSpPr>
        <p:spPr>
          <a:xfrm>
            <a:off x="5980051" y="3984200"/>
            <a:ext cx="24507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5"/>
          </p:nvPr>
        </p:nvSpPr>
        <p:spPr>
          <a:xfrm>
            <a:off x="5980052" y="2251650"/>
            <a:ext cx="24507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title" idx="6" hasCustomPrompt="1"/>
          </p:nvPr>
        </p:nvSpPr>
        <p:spPr>
          <a:xfrm>
            <a:off x="713238" y="13447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7" hasCustomPrompt="1"/>
          </p:nvPr>
        </p:nvSpPr>
        <p:spPr>
          <a:xfrm>
            <a:off x="3344979" y="30773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8" hasCustomPrompt="1"/>
          </p:nvPr>
        </p:nvSpPr>
        <p:spPr>
          <a:xfrm>
            <a:off x="3344979" y="13447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title" idx="9" hasCustomPrompt="1"/>
          </p:nvPr>
        </p:nvSpPr>
        <p:spPr>
          <a:xfrm>
            <a:off x="5980048" y="30773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13" hasCustomPrompt="1"/>
          </p:nvPr>
        </p:nvSpPr>
        <p:spPr>
          <a:xfrm>
            <a:off x="5980048" y="13447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14"/>
          </p:nvPr>
        </p:nvSpPr>
        <p:spPr>
          <a:xfrm>
            <a:off x="713238" y="1904175"/>
            <a:ext cx="245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15"/>
          </p:nvPr>
        </p:nvSpPr>
        <p:spPr>
          <a:xfrm>
            <a:off x="3344979" y="1904175"/>
            <a:ext cx="24507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6"/>
          </p:nvPr>
        </p:nvSpPr>
        <p:spPr>
          <a:xfrm>
            <a:off x="5980048" y="1904175"/>
            <a:ext cx="24507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17"/>
          </p:nvPr>
        </p:nvSpPr>
        <p:spPr>
          <a:xfrm>
            <a:off x="3344979" y="3636800"/>
            <a:ext cx="245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18"/>
          </p:nvPr>
        </p:nvSpPr>
        <p:spPr>
          <a:xfrm>
            <a:off x="5980048" y="3636800"/>
            <a:ext cx="24507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2" name="Google Shape;372;p13"/>
          <p:cNvSpPr/>
          <p:nvPr/>
        </p:nvSpPr>
        <p:spPr>
          <a:xfrm>
            <a:off x="7766776" y="229118"/>
            <a:ext cx="530387" cy="216036"/>
          </a:xfrm>
          <a:custGeom>
            <a:avLst/>
            <a:gdLst/>
            <a:ahLst/>
            <a:cxnLst/>
            <a:rect l="l" t="t" r="r" b="b"/>
            <a:pathLst>
              <a:path w="8227" h="3351" extrusionOk="0">
                <a:moveTo>
                  <a:pt x="66" y="0"/>
                </a:moveTo>
                <a:cubicBezTo>
                  <a:pt x="0" y="0"/>
                  <a:pt x="28" y="86"/>
                  <a:pt x="405" y="337"/>
                </a:cubicBezTo>
                <a:cubicBezTo>
                  <a:pt x="899" y="666"/>
                  <a:pt x="1391" y="939"/>
                  <a:pt x="2062" y="1090"/>
                </a:cubicBezTo>
                <a:cubicBezTo>
                  <a:pt x="2734" y="1241"/>
                  <a:pt x="2309" y="1200"/>
                  <a:pt x="2719" y="1528"/>
                </a:cubicBezTo>
                <a:cubicBezTo>
                  <a:pt x="3130" y="1857"/>
                  <a:pt x="3473" y="2529"/>
                  <a:pt x="3431" y="2638"/>
                </a:cubicBezTo>
                <a:cubicBezTo>
                  <a:pt x="3390" y="2747"/>
                  <a:pt x="3148" y="2902"/>
                  <a:pt x="3171" y="2953"/>
                </a:cubicBezTo>
                <a:cubicBezTo>
                  <a:pt x="3187" y="2987"/>
                  <a:pt x="3274" y="2994"/>
                  <a:pt x="3396" y="2994"/>
                </a:cubicBezTo>
                <a:cubicBezTo>
                  <a:pt x="3491" y="2994"/>
                  <a:pt x="3608" y="2990"/>
                  <a:pt x="3728" y="2990"/>
                </a:cubicBezTo>
                <a:cubicBezTo>
                  <a:pt x="4001" y="2990"/>
                  <a:pt x="3944" y="3274"/>
                  <a:pt x="4534" y="3343"/>
                </a:cubicBezTo>
                <a:cubicBezTo>
                  <a:pt x="4578" y="3348"/>
                  <a:pt x="4620" y="3350"/>
                  <a:pt x="4658" y="3350"/>
                </a:cubicBezTo>
                <a:cubicBezTo>
                  <a:pt x="5131" y="3350"/>
                  <a:pt x="5183" y="2986"/>
                  <a:pt x="5386" y="2860"/>
                </a:cubicBezTo>
                <a:cubicBezTo>
                  <a:pt x="5605" y="2723"/>
                  <a:pt x="6462" y="2702"/>
                  <a:pt x="6331" y="2603"/>
                </a:cubicBezTo>
                <a:cubicBezTo>
                  <a:pt x="6015" y="2363"/>
                  <a:pt x="5770" y="2306"/>
                  <a:pt x="5655" y="2306"/>
                </a:cubicBezTo>
                <a:cubicBezTo>
                  <a:pt x="5625" y="2306"/>
                  <a:pt x="5603" y="2310"/>
                  <a:pt x="5592" y="2315"/>
                </a:cubicBezTo>
                <a:cubicBezTo>
                  <a:pt x="5537" y="2343"/>
                  <a:pt x="5276" y="2698"/>
                  <a:pt x="4962" y="2739"/>
                </a:cubicBezTo>
                <a:cubicBezTo>
                  <a:pt x="4896" y="2748"/>
                  <a:pt x="4844" y="2752"/>
                  <a:pt x="4805" y="2752"/>
                </a:cubicBezTo>
                <a:cubicBezTo>
                  <a:pt x="4658" y="2752"/>
                  <a:pt x="4680" y="2696"/>
                  <a:pt x="4709" y="2629"/>
                </a:cubicBezTo>
                <a:cubicBezTo>
                  <a:pt x="4752" y="2528"/>
                  <a:pt x="4807" y="2443"/>
                  <a:pt x="5150" y="2059"/>
                </a:cubicBezTo>
                <a:cubicBezTo>
                  <a:pt x="5492" y="1676"/>
                  <a:pt x="6144" y="1309"/>
                  <a:pt x="6460" y="871"/>
                </a:cubicBezTo>
                <a:cubicBezTo>
                  <a:pt x="6774" y="433"/>
                  <a:pt x="6789" y="611"/>
                  <a:pt x="7268" y="529"/>
                </a:cubicBezTo>
                <a:cubicBezTo>
                  <a:pt x="7747" y="447"/>
                  <a:pt x="8226" y="323"/>
                  <a:pt x="8171" y="172"/>
                </a:cubicBezTo>
                <a:cubicBezTo>
                  <a:pt x="8161" y="146"/>
                  <a:pt x="8132" y="135"/>
                  <a:pt x="8087" y="135"/>
                </a:cubicBezTo>
                <a:cubicBezTo>
                  <a:pt x="7894" y="135"/>
                  <a:pt x="7416" y="329"/>
                  <a:pt x="6941" y="329"/>
                </a:cubicBezTo>
                <a:cubicBezTo>
                  <a:pt x="6894" y="329"/>
                  <a:pt x="6848" y="327"/>
                  <a:pt x="6802" y="323"/>
                </a:cubicBezTo>
                <a:cubicBezTo>
                  <a:pt x="6769" y="320"/>
                  <a:pt x="6738" y="319"/>
                  <a:pt x="6707" y="319"/>
                </a:cubicBezTo>
                <a:cubicBezTo>
                  <a:pt x="6137" y="319"/>
                  <a:pt x="5822" y="778"/>
                  <a:pt x="5431" y="1090"/>
                </a:cubicBezTo>
                <a:cubicBezTo>
                  <a:pt x="5034" y="1408"/>
                  <a:pt x="4252" y="2161"/>
                  <a:pt x="4078" y="2161"/>
                </a:cubicBezTo>
                <a:cubicBezTo>
                  <a:pt x="4072" y="2161"/>
                  <a:pt x="4067" y="2160"/>
                  <a:pt x="4062" y="2158"/>
                </a:cubicBezTo>
                <a:cubicBezTo>
                  <a:pt x="3925" y="2104"/>
                  <a:pt x="3377" y="1556"/>
                  <a:pt x="3048" y="1227"/>
                </a:cubicBezTo>
                <a:cubicBezTo>
                  <a:pt x="2732" y="912"/>
                  <a:pt x="2644" y="596"/>
                  <a:pt x="2201" y="596"/>
                </a:cubicBezTo>
                <a:cubicBezTo>
                  <a:pt x="2182" y="596"/>
                  <a:pt x="2163" y="596"/>
                  <a:pt x="2144" y="597"/>
                </a:cubicBezTo>
                <a:cubicBezTo>
                  <a:pt x="2127" y="598"/>
                  <a:pt x="2109" y="599"/>
                  <a:pt x="2091" y="599"/>
                </a:cubicBezTo>
                <a:cubicBezTo>
                  <a:pt x="1583" y="599"/>
                  <a:pt x="650" y="253"/>
                  <a:pt x="145" y="22"/>
                </a:cubicBezTo>
                <a:cubicBezTo>
                  <a:pt x="115" y="8"/>
                  <a:pt x="86" y="0"/>
                  <a:pt x="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13"/>
          <p:cNvGrpSpPr/>
          <p:nvPr/>
        </p:nvGrpSpPr>
        <p:grpSpPr>
          <a:xfrm>
            <a:off x="8423996" y="3524951"/>
            <a:ext cx="713225" cy="1666164"/>
            <a:chOff x="2143840" y="871153"/>
            <a:chExt cx="908451" cy="2122231"/>
          </a:xfrm>
        </p:grpSpPr>
        <p:sp>
          <p:nvSpPr>
            <p:cNvPr id="374" name="Google Shape;374;p13"/>
            <p:cNvSpPr/>
            <p:nvPr/>
          </p:nvSpPr>
          <p:spPr>
            <a:xfrm>
              <a:off x="2143840" y="1066465"/>
              <a:ext cx="875818" cy="1926919"/>
            </a:xfrm>
            <a:custGeom>
              <a:avLst/>
              <a:gdLst/>
              <a:ahLst/>
              <a:cxnLst/>
              <a:rect l="l" t="t" r="r" b="b"/>
              <a:pathLst>
                <a:path w="23259" h="51173" extrusionOk="0">
                  <a:moveTo>
                    <a:pt x="22403" y="1"/>
                  </a:moveTo>
                  <a:cubicBezTo>
                    <a:pt x="21760" y="1"/>
                    <a:pt x="20933" y="138"/>
                    <a:pt x="20760" y="252"/>
                  </a:cubicBezTo>
                  <a:cubicBezTo>
                    <a:pt x="20080" y="706"/>
                    <a:pt x="19899" y="1783"/>
                    <a:pt x="19628" y="2492"/>
                  </a:cubicBezTo>
                  <a:cubicBezTo>
                    <a:pt x="18569" y="5259"/>
                    <a:pt x="17700" y="8118"/>
                    <a:pt x="16879" y="10963"/>
                  </a:cubicBezTo>
                  <a:cubicBezTo>
                    <a:pt x="15889" y="14398"/>
                    <a:pt x="15035" y="17869"/>
                    <a:pt x="14319" y="21375"/>
                  </a:cubicBezTo>
                  <a:cubicBezTo>
                    <a:pt x="14109" y="21492"/>
                    <a:pt x="13960" y="21507"/>
                    <a:pt x="13721" y="21924"/>
                  </a:cubicBezTo>
                  <a:cubicBezTo>
                    <a:pt x="13327" y="22614"/>
                    <a:pt x="13080" y="22269"/>
                    <a:pt x="12835" y="23698"/>
                  </a:cubicBezTo>
                  <a:cubicBezTo>
                    <a:pt x="12588" y="25129"/>
                    <a:pt x="13080" y="25030"/>
                    <a:pt x="12538" y="25968"/>
                  </a:cubicBezTo>
                  <a:cubicBezTo>
                    <a:pt x="12197" y="26557"/>
                    <a:pt x="11837" y="27730"/>
                    <a:pt x="11616" y="28520"/>
                  </a:cubicBezTo>
                  <a:cubicBezTo>
                    <a:pt x="11224" y="28810"/>
                    <a:pt x="10883" y="29210"/>
                    <a:pt x="10625" y="29618"/>
                  </a:cubicBezTo>
                  <a:cubicBezTo>
                    <a:pt x="10073" y="30494"/>
                    <a:pt x="9656" y="31518"/>
                    <a:pt x="8791" y="32086"/>
                  </a:cubicBezTo>
                  <a:cubicBezTo>
                    <a:pt x="8291" y="32415"/>
                    <a:pt x="7670" y="32566"/>
                    <a:pt x="7249" y="32994"/>
                  </a:cubicBezTo>
                  <a:cubicBezTo>
                    <a:pt x="6750" y="33502"/>
                    <a:pt x="6656" y="34266"/>
                    <a:pt x="6534" y="34968"/>
                  </a:cubicBezTo>
                  <a:cubicBezTo>
                    <a:pt x="5855" y="38855"/>
                    <a:pt x="3592" y="42242"/>
                    <a:pt x="1765" y="45738"/>
                  </a:cubicBezTo>
                  <a:cubicBezTo>
                    <a:pt x="1" y="49114"/>
                    <a:pt x="2392" y="47492"/>
                    <a:pt x="1410" y="51173"/>
                  </a:cubicBezTo>
                  <a:cubicBezTo>
                    <a:pt x="3316" y="47336"/>
                    <a:pt x="3791" y="45463"/>
                    <a:pt x="4596" y="43139"/>
                  </a:cubicBezTo>
                  <a:cubicBezTo>
                    <a:pt x="4808" y="42749"/>
                    <a:pt x="5041" y="42343"/>
                    <a:pt x="5237" y="42093"/>
                  </a:cubicBezTo>
                  <a:cubicBezTo>
                    <a:pt x="5733" y="41457"/>
                    <a:pt x="5881" y="40761"/>
                    <a:pt x="5893" y="39841"/>
                  </a:cubicBezTo>
                  <a:cubicBezTo>
                    <a:pt x="5960" y="39692"/>
                    <a:pt x="6028" y="39539"/>
                    <a:pt x="6099" y="39383"/>
                  </a:cubicBezTo>
                  <a:cubicBezTo>
                    <a:pt x="6398" y="39227"/>
                    <a:pt x="6972" y="39392"/>
                    <a:pt x="7459" y="38591"/>
                  </a:cubicBezTo>
                  <a:cubicBezTo>
                    <a:pt x="8150" y="37457"/>
                    <a:pt x="7262" y="36982"/>
                    <a:pt x="7853" y="36717"/>
                  </a:cubicBezTo>
                  <a:cubicBezTo>
                    <a:pt x="8446" y="36453"/>
                    <a:pt x="8594" y="35978"/>
                    <a:pt x="8890" y="35040"/>
                  </a:cubicBezTo>
                  <a:cubicBezTo>
                    <a:pt x="8973" y="34779"/>
                    <a:pt x="9116" y="34499"/>
                    <a:pt x="9281" y="34230"/>
                  </a:cubicBezTo>
                  <a:cubicBezTo>
                    <a:pt x="9963" y="33683"/>
                    <a:pt x="10809" y="33316"/>
                    <a:pt x="11659" y="33316"/>
                  </a:cubicBezTo>
                  <a:cubicBezTo>
                    <a:pt x="11873" y="33316"/>
                    <a:pt x="12087" y="33339"/>
                    <a:pt x="12299" y="33389"/>
                  </a:cubicBezTo>
                  <a:cubicBezTo>
                    <a:pt x="12251" y="33845"/>
                    <a:pt x="12205" y="34301"/>
                    <a:pt x="12158" y="34757"/>
                  </a:cubicBezTo>
                  <a:cubicBezTo>
                    <a:pt x="14237" y="31508"/>
                    <a:pt x="15613" y="27859"/>
                    <a:pt x="16194" y="24047"/>
                  </a:cubicBezTo>
                  <a:cubicBezTo>
                    <a:pt x="16427" y="22521"/>
                    <a:pt x="16530" y="20974"/>
                    <a:pt x="16837" y="19461"/>
                  </a:cubicBezTo>
                  <a:cubicBezTo>
                    <a:pt x="17131" y="18024"/>
                    <a:pt x="17606" y="16631"/>
                    <a:pt x="18080" y="15244"/>
                  </a:cubicBezTo>
                  <a:lnTo>
                    <a:pt x="23185" y="294"/>
                  </a:lnTo>
                  <a:cubicBezTo>
                    <a:pt x="23259" y="77"/>
                    <a:pt x="22882" y="1"/>
                    <a:pt x="22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2798420" y="1620056"/>
              <a:ext cx="4104" cy="10205"/>
            </a:xfrm>
            <a:custGeom>
              <a:avLst/>
              <a:gdLst/>
              <a:ahLst/>
              <a:cxnLst/>
              <a:rect l="l" t="t" r="r" b="b"/>
              <a:pathLst>
                <a:path w="109" h="271" extrusionOk="0">
                  <a:moveTo>
                    <a:pt x="109" y="0"/>
                  </a:moveTo>
                  <a:cubicBezTo>
                    <a:pt x="28" y="185"/>
                    <a:pt x="0" y="270"/>
                    <a:pt x="5" y="270"/>
                  </a:cubicBezTo>
                  <a:cubicBezTo>
                    <a:pt x="10" y="270"/>
                    <a:pt x="49" y="182"/>
                    <a:pt x="102" y="23"/>
                  </a:cubicBezTo>
                  <a:cubicBezTo>
                    <a:pt x="104" y="16"/>
                    <a:pt x="106" y="7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2753046" y="871153"/>
              <a:ext cx="299244" cy="748958"/>
            </a:xfrm>
            <a:custGeom>
              <a:avLst/>
              <a:gdLst/>
              <a:ahLst/>
              <a:cxnLst/>
              <a:rect l="l" t="t" r="r" b="b"/>
              <a:pathLst>
                <a:path w="7947" h="19890" extrusionOk="0">
                  <a:moveTo>
                    <a:pt x="7946" y="1"/>
                  </a:moveTo>
                  <a:cubicBezTo>
                    <a:pt x="7946" y="1"/>
                    <a:pt x="7158" y="118"/>
                    <a:pt x="6304" y="2290"/>
                  </a:cubicBezTo>
                  <a:cubicBezTo>
                    <a:pt x="5449" y="4461"/>
                    <a:pt x="6024" y="2835"/>
                    <a:pt x="5309" y="5259"/>
                  </a:cubicBezTo>
                  <a:cubicBezTo>
                    <a:pt x="4595" y="7683"/>
                    <a:pt x="4989" y="6630"/>
                    <a:pt x="4266" y="8340"/>
                  </a:cubicBezTo>
                  <a:cubicBezTo>
                    <a:pt x="3542" y="10050"/>
                    <a:pt x="3411" y="9917"/>
                    <a:pt x="3280" y="11562"/>
                  </a:cubicBezTo>
                  <a:cubicBezTo>
                    <a:pt x="3176" y="12864"/>
                    <a:pt x="2866" y="13258"/>
                    <a:pt x="2610" y="13855"/>
                  </a:cubicBezTo>
                  <a:cubicBezTo>
                    <a:pt x="2600" y="13880"/>
                    <a:pt x="2587" y="13892"/>
                    <a:pt x="2574" y="13892"/>
                  </a:cubicBezTo>
                  <a:cubicBezTo>
                    <a:pt x="2560" y="13892"/>
                    <a:pt x="2546" y="13878"/>
                    <a:pt x="2536" y="13852"/>
                  </a:cubicBezTo>
                  <a:cubicBezTo>
                    <a:pt x="2469" y="13686"/>
                    <a:pt x="2289" y="13703"/>
                    <a:pt x="2259" y="13657"/>
                  </a:cubicBezTo>
                  <a:cubicBezTo>
                    <a:pt x="2142" y="13449"/>
                    <a:pt x="1956" y="13360"/>
                    <a:pt x="1813" y="13110"/>
                  </a:cubicBezTo>
                  <a:cubicBezTo>
                    <a:pt x="1771" y="13210"/>
                    <a:pt x="1771" y="13323"/>
                    <a:pt x="1812" y="13424"/>
                  </a:cubicBezTo>
                  <a:lnTo>
                    <a:pt x="1708" y="13409"/>
                  </a:lnTo>
                  <a:cubicBezTo>
                    <a:pt x="1705" y="13409"/>
                    <a:pt x="1703" y="13409"/>
                    <a:pt x="1701" y="13409"/>
                  </a:cubicBezTo>
                  <a:cubicBezTo>
                    <a:pt x="1644" y="13409"/>
                    <a:pt x="1637" y="13500"/>
                    <a:pt x="1593" y="13531"/>
                  </a:cubicBezTo>
                  <a:cubicBezTo>
                    <a:pt x="1531" y="13575"/>
                    <a:pt x="1438" y="13566"/>
                    <a:pt x="1435" y="13650"/>
                  </a:cubicBezTo>
                  <a:cubicBezTo>
                    <a:pt x="1432" y="13751"/>
                    <a:pt x="1408" y="13841"/>
                    <a:pt x="1336" y="13869"/>
                  </a:cubicBezTo>
                  <a:cubicBezTo>
                    <a:pt x="1307" y="13877"/>
                    <a:pt x="1277" y="13882"/>
                    <a:pt x="1247" y="13882"/>
                  </a:cubicBezTo>
                  <a:cubicBezTo>
                    <a:pt x="1239" y="13882"/>
                    <a:pt x="1230" y="13882"/>
                    <a:pt x="1222" y="13881"/>
                  </a:cubicBezTo>
                  <a:cubicBezTo>
                    <a:pt x="961" y="13870"/>
                    <a:pt x="698" y="13780"/>
                    <a:pt x="441" y="13780"/>
                  </a:cubicBezTo>
                  <a:cubicBezTo>
                    <a:pt x="370" y="13780"/>
                    <a:pt x="299" y="13787"/>
                    <a:pt x="229" y="13804"/>
                  </a:cubicBezTo>
                  <a:cubicBezTo>
                    <a:pt x="209" y="13808"/>
                    <a:pt x="190" y="13817"/>
                    <a:pt x="175" y="13829"/>
                  </a:cubicBezTo>
                  <a:cubicBezTo>
                    <a:pt x="151" y="13852"/>
                    <a:pt x="148" y="13889"/>
                    <a:pt x="141" y="13921"/>
                  </a:cubicBezTo>
                  <a:cubicBezTo>
                    <a:pt x="127" y="13980"/>
                    <a:pt x="91" y="14033"/>
                    <a:pt x="71" y="14090"/>
                  </a:cubicBezTo>
                  <a:cubicBezTo>
                    <a:pt x="1" y="14305"/>
                    <a:pt x="200" y="14531"/>
                    <a:pt x="420" y="14576"/>
                  </a:cubicBezTo>
                  <a:cubicBezTo>
                    <a:pt x="466" y="14586"/>
                    <a:pt x="511" y="14590"/>
                    <a:pt x="556" y="14590"/>
                  </a:cubicBezTo>
                  <a:cubicBezTo>
                    <a:pt x="733" y="14590"/>
                    <a:pt x="910" y="14526"/>
                    <a:pt x="1078" y="14463"/>
                  </a:cubicBezTo>
                  <a:cubicBezTo>
                    <a:pt x="1145" y="14438"/>
                    <a:pt x="1216" y="14411"/>
                    <a:pt x="1269" y="14360"/>
                  </a:cubicBezTo>
                  <a:cubicBezTo>
                    <a:pt x="1296" y="14334"/>
                    <a:pt x="1317" y="14302"/>
                    <a:pt x="1350" y="14283"/>
                  </a:cubicBezTo>
                  <a:cubicBezTo>
                    <a:pt x="1375" y="14268"/>
                    <a:pt x="1404" y="14264"/>
                    <a:pt x="1433" y="14264"/>
                  </a:cubicBezTo>
                  <a:cubicBezTo>
                    <a:pt x="1442" y="14264"/>
                    <a:pt x="1450" y="14264"/>
                    <a:pt x="1459" y="14265"/>
                  </a:cubicBezTo>
                  <a:cubicBezTo>
                    <a:pt x="1566" y="14270"/>
                    <a:pt x="1670" y="14306"/>
                    <a:pt x="1777" y="14306"/>
                  </a:cubicBezTo>
                  <a:cubicBezTo>
                    <a:pt x="1782" y="14306"/>
                    <a:pt x="1786" y="14306"/>
                    <a:pt x="1791" y="14306"/>
                  </a:cubicBezTo>
                  <a:cubicBezTo>
                    <a:pt x="1903" y="14304"/>
                    <a:pt x="2027" y="14241"/>
                    <a:pt x="2044" y="14130"/>
                  </a:cubicBezTo>
                  <a:cubicBezTo>
                    <a:pt x="2057" y="14127"/>
                    <a:pt x="2068" y="14125"/>
                    <a:pt x="2078" y="14125"/>
                  </a:cubicBezTo>
                  <a:cubicBezTo>
                    <a:pt x="2196" y="14125"/>
                    <a:pt x="2168" y="14335"/>
                    <a:pt x="2270" y="14431"/>
                  </a:cubicBezTo>
                  <a:cubicBezTo>
                    <a:pt x="2261" y="14464"/>
                    <a:pt x="2394" y="14513"/>
                    <a:pt x="2385" y="14547"/>
                  </a:cubicBezTo>
                  <a:cubicBezTo>
                    <a:pt x="2122" y="15534"/>
                    <a:pt x="2227" y="16277"/>
                    <a:pt x="1898" y="17076"/>
                  </a:cubicBezTo>
                  <a:cubicBezTo>
                    <a:pt x="1574" y="17864"/>
                    <a:pt x="1505" y="19285"/>
                    <a:pt x="1314" y="19889"/>
                  </a:cubicBezTo>
                  <a:cubicBezTo>
                    <a:pt x="1452" y="19569"/>
                    <a:pt x="1747" y="18952"/>
                    <a:pt x="2293" y="17960"/>
                  </a:cubicBezTo>
                  <a:cubicBezTo>
                    <a:pt x="3477" y="15816"/>
                    <a:pt x="3345" y="14191"/>
                    <a:pt x="3937" y="12679"/>
                  </a:cubicBezTo>
                  <a:cubicBezTo>
                    <a:pt x="4529" y="11167"/>
                    <a:pt x="4134" y="11580"/>
                    <a:pt x="5251" y="10616"/>
                  </a:cubicBezTo>
                  <a:cubicBezTo>
                    <a:pt x="6368" y="9655"/>
                    <a:pt x="6369" y="10379"/>
                    <a:pt x="6434" y="8668"/>
                  </a:cubicBezTo>
                  <a:cubicBezTo>
                    <a:pt x="6501" y="6959"/>
                    <a:pt x="7027" y="6233"/>
                    <a:pt x="7486" y="5051"/>
                  </a:cubicBezTo>
                  <a:cubicBezTo>
                    <a:pt x="7946" y="3869"/>
                    <a:pt x="7946" y="2290"/>
                    <a:pt x="7946" y="2290"/>
                  </a:cubicBezTo>
                  <a:lnTo>
                    <a:pt x="79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2436224" y="1997803"/>
              <a:ext cx="231992" cy="499983"/>
            </a:xfrm>
            <a:custGeom>
              <a:avLst/>
              <a:gdLst/>
              <a:ahLst/>
              <a:cxnLst/>
              <a:rect l="l" t="t" r="r" b="b"/>
              <a:pathLst>
                <a:path w="6161" h="13278" extrusionOk="0">
                  <a:moveTo>
                    <a:pt x="6053" y="377"/>
                  </a:moveTo>
                  <a:cubicBezTo>
                    <a:pt x="6015" y="377"/>
                    <a:pt x="5954" y="457"/>
                    <a:pt x="5858" y="643"/>
                  </a:cubicBezTo>
                  <a:cubicBezTo>
                    <a:pt x="5489" y="1358"/>
                    <a:pt x="5390" y="1"/>
                    <a:pt x="4600" y="2984"/>
                  </a:cubicBezTo>
                  <a:cubicBezTo>
                    <a:pt x="4600" y="2984"/>
                    <a:pt x="4280" y="3082"/>
                    <a:pt x="3837" y="4858"/>
                  </a:cubicBezTo>
                  <a:cubicBezTo>
                    <a:pt x="3393" y="6633"/>
                    <a:pt x="3417" y="6559"/>
                    <a:pt x="3319" y="6781"/>
                  </a:cubicBezTo>
                  <a:cubicBezTo>
                    <a:pt x="3220" y="7002"/>
                    <a:pt x="2850" y="7225"/>
                    <a:pt x="2456" y="7915"/>
                  </a:cubicBezTo>
                  <a:cubicBezTo>
                    <a:pt x="2061" y="8607"/>
                    <a:pt x="2184" y="8014"/>
                    <a:pt x="1938" y="9026"/>
                  </a:cubicBezTo>
                  <a:cubicBezTo>
                    <a:pt x="1691" y="10036"/>
                    <a:pt x="1322" y="11368"/>
                    <a:pt x="853" y="12107"/>
                  </a:cubicBezTo>
                  <a:cubicBezTo>
                    <a:pt x="416" y="12797"/>
                    <a:pt x="0" y="13274"/>
                    <a:pt x="328" y="13274"/>
                  </a:cubicBezTo>
                  <a:cubicBezTo>
                    <a:pt x="351" y="13274"/>
                    <a:pt x="378" y="13271"/>
                    <a:pt x="409" y="13266"/>
                  </a:cubicBezTo>
                  <a:cubicBezTo>
                    <a:pt x="445" y="13261"/>
                    <a:pt x="475" y="13259"/>
                    <a:pt x="501" y="13259"/>
                  </a:cubicBezTo>
                  <a:cubicBezTo>
                    <a:pt x="580" y="13259"/>
                    <a:pt x="624" y="13277"/>
                    <a:pt x="656" y="13277"/>
                  </a:cubicBezTo>
                  <a:cubicBezTo>
                    <a:pt x="754" y="13277"/>
                    <a:pt x="743" y="13096"/>
                    <a:pt x="1346" y="11614"/>
                  </a:cubicBezTo>
                  <a:cubicBezTo>
                    <a:pt x="2209" y="9494"/>
                    <a:pt x="2258" y="8582"/>
                    <a:pt x="3121" y="8039"/>
                  </a:cubicBezTo>
                  <a:cubicBezTo>
                    <a:pt x="3985" y="7497"/>
                    <a:pt x="3862" y="7595"/>
                    <a:pt x="4379" y="6905"/>
                  </a:cubicBezTo>
                  <a:cubicBezTo>
                    <a:pt x="4897" y="6214"/>
                    <a:pt x="4897" y="6953"/>
                    <a:pt x="5390" y="6005"/>
                  </a:cubicBezTo>
                  <a:cubicBezTo>
                    <a:pt x="5882" y="5056"/>
                    <a:pt x="4994" y="4932"/>
                    <a:pt x="5390" y="3675"/>
                  </a:cubicBezTo>
                  <a:cubicBezTo>
                    <a:pt x="5784" y="2418"/>
                    <a:pt x="6079" y="2565"/>
                    <a:pt x="6079" y="1678"/>
                  </a:cubicBezTo>
                  <a:cubicBezTo>
                    <a:pt x="6079" y="1021"/>
                    <a:pt x="6160" y="377"/>
                    <a:pt x="6053" y="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8" name="Google Shape;378;p13"/>
          <p:cNvSpPr/>
          <p:nvPr/>
        </p:nvSpPr>
        <p:spPr>
          <a:xfrm flipH="1">
            <a:off x="261030" y="445034"/>
            <a:ext cx="904385" cy="127973"/>
          </a:xfrm>
          <a:custGeom>
            <a:avLst/>
            <a:gdLst/>
            <a:ahLst/>
            <a:cxnLst/>
            <a:rect l="l" t="t" r="r" b="b"/>
            <a:pathLst>
              <a:path w="14028" h="1985" extrusionOk="0">
                <a:moveTo>
                  <a:pt x="9491" y="1"/>
                </a:moveTo>
                <a:cubicBezTo>
                  <a:pt x="9230" y="1"/>
                  <a:pt x="8944" y="116"/>
                  <a:pt x="8582" y="288"/>
                </a:cubicBezTo>
                <a:cubicBezTo>
                  <a:pt x="8118" y="510"/>
                  <a:pt x="7567" y="819"/>
                  <a:pt x="7292" y="819"/>
                </a:cubicBezTo>
                <a:cubicBezTo>
                  <a:pt x="7249" y="819"/>
                  <a:pt x="7213" y="811"/>
                  <a:pt x="7185" y="795"/>
                </a:cubicBezTo>
                <a:cubicBezTo>
                  <a:pt x="6991" y="683"/>
                  <a:pt x="6385" y="172"/>
                  <a:pt x="5638" y="172"/>
                </a:cubicBezTo>
                <a:cubicBezTo>
                  <a:pt x="5572" y="172"/>
                  <a:pt x="5505" y="176"/>
                  <a:pt x="5438" y="184"/>
                </a:cubicBezTo>
                <a:cubicBezTo>
                  <a:pt x="4600" y="288"/>
                  <a:pt x="4312" y="774"/>
                  <a:pt x="3246" y="1094"/>
                </a:cubicBezTo>
                <a:cubicBezTo>
                  <a:pt x="2313" y="1375"/>
                  <a:pt x="654" y="1406"/>
                  <a:pt x="654" y="1406"/>
                </a:cubicBezTo>
                <a:cubicBezTo>
                  <a:pt x="1" y="1423"/>
                  <a:pt x="200" y="1588"/>
                  <a:pt x="467" y="1615"/>
                </a:cubicBezTo>
                <a:cubicBezTo>
                  <a:pt x="786" y="1648"/>
                  <a:pt x="1123" y="1664"/>
                  <a:pt x="1458" y="1664"/>
                </a:cubicBezTo>
                <a:cubicBezTo>
                  <a:pt x="2531" y="1664"/>
                  <a:pt x="3594" y="1502"/>
                  <a:pt x="4064" y="1219"/>
                </a:cubicBezTo>
                <a:cubicBezTo>
                  <a:pt x="4504" y="953"/>
                  <a:pt x="4843" y="747"/>
                  <a:pt x="5098" y="747"/>
                </a:cubicBezTo>
                <a:cubicBezTo>
                  <a:pt x="5201" y="747"/>
                  <a:pt x="5291" y="781"/>
                  <a:pt x="5368" y="858"/>
                </a:cubicBezTo>
                <a:cubicBezTo>
                  <a:pt x="5636" y="1126"/>
                  <a:pt x="5799" y="1451"/>
                  <a:pt x="6020" y="1498"/>
                </a:cubicBezTo>
                <a:cubicBezTo>
                  <a:pt x="6242" y="1546"/>
                  <a:pt x="6358" y="1544"/>
                  <a:pt x="6556" y="1719"/>
                </a:cubicBezTo>
                <a:cubicBezTo>
                  <a:pt x="6706" y="1852"/>
                  <a:pt x="7131" y="1985"/>
                  <a:pt x="7587" y="1985"/>
                </a:cubicBezTo>
                <a:cubicBezTo>
                  <a:pt x="7732" y="1985"/>
                  <a:pt x="7880" y="1972"/>
                  <a:pt x="8023" y="1941"/>
                </a:cubicBezTo>
                <a:cubicBezTo>
                  <a:pt x="8616" y="1813"/>
                  <a:pt x="9327" y="1499"/>
                  <a:pt x="8977" y="1436"/>
                </a:cubicBezTo>
                <a:cubicBezTo>
                  <a:pt x="8628" y="1373"/>
                  <a:pt x="7324" y="1267"/>
                  <a:pt x="7744" y="1219"/>
                </a:cubicBezTo>
                <a:cubicBezTo>
                  <a:pt x="8162" y="1173"/>
                  <a:pt x="8697" y="801"/>
                  <a:pt x="9327" y="661"/>
                </a:cubicBezTo>
                <a:cubicBezTo>
                  <a:pt x="9460" y="631"/>
                  <a:pt x="9556" y="618"/>
                  <a:pt x="9633" y="618"/>
                </a:cubicBezTo>
                <a:cubicBezTo>
                  <a:pt x="9920" y="618"/>
                  <a:pt x="9954" y="798"/>
                  <a:pt x="10724" y="963"/>
                </a:cubicBezTo>
                <a:cubicBezTo>
                  <a:pt x="11702" y="1174"/>
                  <a:pt x="12308" y="1290"/>
                  <a:pt x="13146" y="1406"/>
                </a:cubicBezTo>
                <a:cubicBezTo>
                  <a:pt x="13299" y="1427"/>
                  <a:pt x="13429" y="1436"/>
                  <a:pt x="13535" y="1436"/>
                </a:cubicBezTo>
                <a:cubicBezTo>
                  <a:pt x="14009" y="1436"/>
                  <a:pt x="14027" y="1262"/>
                  <a:pt x="13705" y="1243"/>
                </a:cubicBezTo>
                <a:cubicBezTo>
                  <a:pt x="13308" y="1220"/>
                  <a:pt x="12238" y="1010"/>
                  <a:pt x="11445" y="746"/>
                </a:cubicBezTo>
                <a:cubicBezTo>
                  <a:pt x="10654" y="484"/>
                  <a:pt x="10512" y="415"/>
                  <a:pt x="9858" y="88"/>
                </a:cubicBezTo>
                <a:cubicBezTo>
                  <a:pt x="9737" y="27"/>
                  <a:pt x="9617" y="1"/>
                  <a:pt x="94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4"/>
          <p:cNvSpPr txBox="1">
            <a:spLocks noGrp="1"/>
          </p:cNvSpPr>
          <p:nvPr>
            <p:ph type="title"/>
          </p:nvPr>
        </p:nvSpPr>
        <p:spPr>
          <a:xfrm>
            <a:off x="2424175" y="3585662"/>
            <a:ext cx="6006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81" name="Google Shape;381;p14"/>
          <p:cNvSpPr txBox="1">
            <a:spLocks noGrp="1"/>
          </p:cNvSpPr>
          <p:nvPr>
            <p:ph type="subTitle" idx="1"/>
          </p:nvPr>
        </p:nvSpPr>
        <p:spPr>
          <a:xfrm>
            <a:off x="2424175" y="1905838"/>
            <a:ext cx="6006600" cy="16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82" name="Google Shape;382;p14"/>
          <p:cNvGrpSpPr/>
          <p:nvPr/>
        </p:nvGrpSpPr>
        <p:grpSpPr>
          <a:xfrm flipH="1">
            <a:off x="-63466" y="4226475"/>
            <a:ext cx="3228743" cy="941555"/>
            <a:chOff x="-2481107" y="-2596304"/>
            <a:chExt cx="1885838" cy="549941"/>
          </a:xfrm>
        </p:grpSpPr>
        <p:sp>
          <p:nvSpPr>
            <p:cNvPr id="383" name="Google Shape;383;p14"/>
            <p:cNvSpPr/>
            <p:nvPr/>
          </p:nvSpPr>
          <p:spPr>
            <a:xfrm>
              <a:off x="-2481107" y="-2596304"/>
              <a:ext cx="1885838" cy="433786"/>
            </a:xfrm>
            <a:custGeom>
              <a:avLst/>
              <a:gdLst/>
              <a:ahLst/>
              <a:cxnLst/>
              <a:rect l="l" t="t" r="r" b="b"/>
              <a:pathLst>
                <a:path w="50082" h="11520" extrusionOk="0">
                  <a:moveTo>
                    <a:pt x="33379" y="0"/>
                  </a:moveTo>
                  <a:cubicBezTo>
                    <a:pt x="32236" y="1492"/>
                    <a:pt x="30905" y="2832"/>
                    <a:pt x="29420" y="3985"/>
                  </a:cubicBezTo>
                  <a:cubicBezTo>
                    <a:pt x="28351" y="4814"/>
                    <a:pt x="27137" y="5638"/>
                    <a:pt x="26413" y="6735"/>
                  </a:cubicBezTo>
                  <a:cubicBezTo>
                    <a:pt x="26060" y="7271"/>
                    <a:pt x="26730" y="8271"/>
                    <a:pt x="26535" y="8271"/>
                  </a:cubicBezTo>
                  <a:cubicBezTo>
                    <a:pt x="26440" y="8271"/>
                    <a:pt x="26134" y="8029"/>
                    <a:pt x="25394" y="7369"/>
                  </a:cubicBezTo>
                  <a:cubicBezTo>
                    <a:pt x="25214" y="7207"/>
                    <a:pt x="23793" y="6509"/>
                    <a:pt x="23672" y="6300"/>
                  </a:cubicBezTo>
                  <a:cubicBezTo>
                    <a:pt x="23437" y="5894"/>
                    <a:pt x="23129" y="5364"/>
                    <a:pt x="22705" y="5364"/>
                  </a:cubicBezTo>
                  <a:cubicBezTo>
                    <a:pt x="22633" y="5364"/>
                    <a:pt x="22557" y="5379"/>
                    <a:pt x="22478" y="5413"/>
                  </a:cubicBezTo>
                  <a:cubicBezTo>
                    <a:pt x="22363" y="5463"/>
                    <a:pt x="22267" y="5546"/>
                    <a:pt x="22188" y="5642"/>
                  </a:cubicBezTo>
                  <a:lnTo>
                    <a:pt x="21232" y="6810"/>
                  </a:lnTo>
                  <a:cubicBezTo>
                    <a:pt x="21090" y="6983"/>
                    <a:pt x="20936" y="7165"/>
                    <a:pt x="20685" y="7165"/>
                  </a:cubicBezTo>
                  <a:cubicBezTo>
                    <a:pt x="20603" y="7165"/>
                    <a:pt x="20510" y="7146"/>
                    <a:pt x="20405" y="7100"/>
                  </a:cubicBezTo>
                  <a:cubicBezTo>
                    <a:pt x="20240" y="7029"/>
                    <a:pt x="20101" y="6910"/>
                    <a:pt x="19992" y="6766"/>
                  </a:cubicBezTo>
                  <a:lnTo>
                    <a:pt x="17406" y="3348"/>
                  </a:lnTo>
                  <a:cubicBezTo>
                    <a:pt x="17147" y="3004"/>
                    <a:pt x="16804" y="2625"/>
                    <a:pt x="16392" y="2625"/>
                  </a:cubicBezTo>
                  <a:cubicBezTo>
                    <a:pt x="16356" y="2625"/>
                    <a:pt x="16320" y="2628"/>
                    <a:pt x="16283" y="2634"/>
                  </a:cubicBezTo>
                  <a:cubicBezTo>
                    <a:pt x="16123" y="2659"/>
                    <a:pt x="15979" y="2742"/>
                    <a:pt x="15841" y="2824"/>
                  </a:cubicBezTo>
                  <a:cubicBezTo>
                    <a:pt x="14434" y="3657"/>
                    <a:pt x="13049" y="4528"/>
                    <a:pt x="11687" y="5432"/>
                  </a:cubicBezTo>
                  <a:cubicBezTo>
                    <a:pt x="11652" y="5451"/>
                    <a:pt x="11619" y="5460"/>
                    <a:pt x="11586" y="5460"/>
                  </a:cubicBezTo>
                  <a:cubicBezTo>
                    <a:pt x="11400" y="5460"/>
                    <a:pt x="11249" y="5178"/>
                    <a:pt x="11007" y="5178"/>
                  </a:cubicBezTo>
                  <a:cubicBezTo>
                    <a:pt x="10963" y="5178"/>
                    <a:pt x="10916" y="5187"/>
                    <a:pt x="10865" y="5209"/>
                  </a:cubicBezTo>
                  <a:cubicBezTo>
                    <a:pt x="10643" y="5367"/>
                    <a:pt x="10573" y="5773"/>
                    <a:pt x="10282" y="5927"/>
                  </a:cubicBezTo>
                  <a:lnTo>
                    <a:pt x="8395" y="6922"/>
                  </a:lnTo>
                  <a:cubicBezTo>
                    <a:pt x="7655" y="7312"/>
                    <a:pt x="6792" y="7700"/>
                    <a:pt x="5990" y="7700"/>
                  </a:cubicBezTo>
                  <a:cubicBezTo>
                    <a:pt x="5613" y="7700"/>
                    <a:pt x="5249" y="7615"/>
                    <a:pt x="4918" y="7403"/>
                  </a:cubicBezTo>
                  <a:cubicBezTo>
                    <a:pt x="4694" y="7262"/>
                    <a:pt x="4458" y="7060"/>
                    <a:pt x="4211" y="7060"/>
                  </a:cubicBezTo>
                  <a:cubicBezTo>
                    <a:pt x="4164" y="7060"/>
                    <a:pt x="4117" y="7067"/>
                    <a:pt x="4070" y="7083"/>
                  </a:cubicBezTo>
                  <a:cubicBezTo>
                    <a:pt x="3913" y="7138"/>
                    <a:pt x="3806" y="7278"/>
                    <a:pt x="3706" y="7410"/>
                  </a:cubicBezTo>
                  <a:cubicBezTo>
                    <a:pt x="3094" y="8196"/>
                    <a:pt x="2340" y="8860"/>
                    <a:pt x="1481" y="9367"/>
                  </a:cubicBezTo>
                  <a:cubicBezTo>
                    <a:pt x="1014" y="9644"/>
                    <a:pt x="605" y="9954"/>
                    <a:pt x="171" y="10283"/>
                  </a:cubicBezTo>
                  <a:cubicBezTo>
                    <a:pt x="20" y="10399"/>
                    <a:pt x="1" y="10469"/>
                    <a:pt x="102" y="10469"/>
                  </a:cubicBezTo>
                  <a:cubicBezTo>
                    <a:pt x="136" y="10469"/>
                    <a:pt x="186" y="10461"/>
                    <a:pt x="249" y="10443"/>
                  </a:cubicBezTo>
                  <a:cubicBezTo>
                    <a:pt x="1319" y="10141"/>
                    <a:pt x="2478" y="9350"/>
                    <a:pt x="3301" y="8739"/>
                  </a:cubicBezTo>
                  <a:cubicBezTo>
                    <a:pt x="3892" y="8301"/>
                    <a:pt x="4571" y="7783"/>
                    <a:pt x="5264" y="7783"/>
                  </a:cubicBezTo>
                  <a:cubicBezTo>
                    <a:pt x="5407" y="7783"/>
                    <a:pt x="5551" y="7806"/>
                    <a:pt x="5695" y="7855"/>
                  </a:cubicBezTo>
                  <a:cubicBezTo>
                    <a:pt x="5947" y="7941"/>
                    <a:pt x="6163" y="8245"/>
                    <a:pt x="6412" y="8245"/>
                  </a:cubicBezTo>
                  <a:cubicBezTo>
                    <a:pt x="6439" y="8245"/>
                    <a:pt x="6466" y="8241"/>
                    <a:pt x="6494" y="8234"/>
                  </a:cubicBezTo>
                  <a:cubicBezTo>
                    <a:pt x="7753" y="7879"/>
                    <a:pt x="6970" y="7916"/>
                    <a:pt x="7247" y="7806"/>
                  </a:cubicBezTo>
                  <a:cubicBezTo>
                    <a:pt x="8142" y="7451"/>
                    <a:pt x="9038" y="6664"/>
                    <a:pt x="10068" y="6427"/>
                  </a:cubicBezTo>
                  <a:cubicBezTo>
                    <a:pt x="10233" y="6390"/>
                    <a:pt x="10402" y="6377"/>
                    <a:pt x="10574" y="6377"/>
                  </a:cubicBezTo>
                  <a:cubicBezTo>
                    <a:pt x="10955" y="6377"/>
                    <a:pt x="11346" y="6440"/>
                    <a:pt x="11717" y="6440"/>
                  </a:cubicBezTo>
                  <a:cubicBezTo>
                    <a:pt x="12047" y="6440"/>
                    <a:pt x="12360" y="6390"/>
                    <a:pt x="12633" y="6201"/>
                  </a:cubicBezTo>
                  <a:cubicBezTo>
                    <a:pt x="12905" y="6014"/>
                    <a:pt x="13083" y="5714"/>
                    <a:pt x="13344" y="5509"/>
                  </a:cubicBezTo>
                  <a:cubicBezTo>
                    <a:pt x="13604" y="5306"/>
                    <a:pt x="13924" y="5218"/>
                    <a:pt x="14253" y="5218"/>
                  </a:cubicBezTo>
                  <a:cubicBezTo>
                    <a:pt x="14619" y="5218"/>
                    <a:pt x="14997" y="5327"/>
                    <a:pt x="15316" y="5509"/>
                  </a:cubicBezTo>
                  <a:cubicBezTo>
                    <a:pt x="15923" y="5855"/>
                    <a:pt x="16373" y="6412"/>
                    <a:pt x="16838" y="6932"/>
                  </a:cubicBezTo>
                  <a:cubicBezTo>
                    <a:pt x="17558" y="7737"/>
                    <a:pt x="18437" y="8528"/>
                    <a:pt x="19515" y="8613"/>
                  </a:cubicBezTo>
                  <a:cubicBezTo>
                    <a:pt x="19598" y="8620"/>
                    <a:pt x="19682" y="8622"/>
                    <a:pt x="19766" y="8622"/>
                  </a:cubicBezTo>
                  <a:cubicBezTo>
                    <a:pt x="19936" y="8622"/>
                    <a:pt x="20106" y="8613"/>
                    <a:pt x="20275" y="8613"/>
                  </a:cubicBezTo>
                  <a:cubicBezTo>
                    <a:pt x="20460" y="8613"/>
                    <a:pt x="20643" y="8624"/>
                    <a:pt x="20822" y="8669"/>
                  </a:cubicBezTo>
                  <a:cubicBezTo>
                    <a:pt x="21352" y="8801"/>
                    <a:pt x="21790" y="9221"/>
                    <a:pt x="22333" y="9287"/>
                  </a:cubicBezTo>
                  <a:cubicBezTo>
                    <a:pt x="22358" y="9290"/>
                    <a:pt x="22382" y="9292"/>
                    <a:pt x="22407" y="9292"/>
                  </a:cubicBezTo>
                  <a:cubicBezTo>
                    <a:pt x="22830" y="9292"/>
                    <a:pt x="23261" y="8858"/>
                    <a:pt x="23190" y="8519"/>
                  </a:cubicBezTo>
                  <a:cubicBezTo>
                    <a:pt x="23151" y="8337"/>
                    <a:pt x="23270" y="8149"/>
                    <a:pt x="23448" y="8091"/>
                  </a:cubicBezTo>
                  <a:cubicBezTo>
                    <a:pt x="23691" y="8010"/>
                    <a:pt x="23086" y="7196"/>
                    <a:pt x="23302" y="7196"/>
                  </a:cubicBezTo>
                  <a:cubicBezTo>
                    <a:pt x="23308" y="7196"/>
                    <a:pt x="23316" y="7197"/>
                    <a:pt x="23324" y="7199"/>
                  </a:cubicBezTo>
                  <a:cubicBezTo>
                    <a:pt x="23906" y="7313"/>
                    <a:pt x="25433" y="8536"/>
                    <a:pt x="25922" y="8897"/>
                  </a:cubicBezTo>
                  <a:cubicBezTo>
                    <a:pt x="27051" y="9728"/>
                    <a:pt x="28031" y="10816"/>
                    <a:pt x="29309" y="11391"/>
                  </a:cubicBezTo>
                  <a:cubicBezTo>
                    <a:pt x="29510" y="11481"/>
                    <a:pt x="29631" y="11519"/>
                    <a:pt x="29692" y="11519"/>
                  </a:cubicBezTo>
                  <a:cubicBezTo>
                    <a:pt x="29980" y="11519"/>
                    <a:pt x="28949" y="10665"/>
                    <a:pt x="28783" y="10368"/>
                  </a:cubicBezTo>
                  <a:cubicBezTo>
                    <a:pt x="28538" y="9927"/>
                    <a:pt x="28255" y="9501"/>
                    <a:pt x="27942" y="9253"/>
                  </a:cubicBezTo>
                  <a:cubicBezTo>
                    <a:pt x="27473" y="8882"/>
                    <a:pt x="27555" y="8612"/>
                    <a:pt x="28092" y="8346"/>
                  </a:cubicBezTo>
                  <a:cubicBezTo>
                    <a:pt x="28234" y="7651"/>
                    <a:pt x="26879" y="7320"/>
                    <a:pt x="27450" y="6417"/>
                  </a:cubicBezTo>
                  <a:cubicBezTo>
                    <a:pt x="27533" y="6285"/>
                    <a:pt x="27644" y="6172"/>
                    <a:pt x="27767" y="6076"/>
                  </a:cubicBezTo>
                  <a:lnTo>
                    <a:pt x="32075" y="2702"/>
                  </a:lnTo>
                  <a:lnTo>
                    <a:pt x="32877" y="2075"/>
                  </a:lnTo>
                  <a:cubicBezTo>
                    <a:pt x="32963" y="2007"/>
                    <a:pt x="33054" y="1937"/>
                    <a:pt x="33162" y="1917"/>
                  </a:cubicBezTo>
                  <a:cubicBezTo>
                    <a:pt x="33183" y="1914"/>
                    <a:pt x="33203" y="1912"/>
                    <a:pt x="33224" y="1912"/>
                  </a:cubicBezTo>
                  <a:cubicBezTo>
                    <a:pt x="33419" y="1912"/>
                    <a:pt x="33592" y="2073"/>
                    <a:pt x="33731" y="2222"/>
                  </a:cubicBezTo>
                  <a:cubicBezTo>
                    <a:pt x="35618" y="4246"/>
                    <a:pt x="37505" y="6272"/>
                    <a:pt x="39392" y="8297"/>
                  </a:cubicBezTo>
                  <a:cubicBezTo>
                    <a:pt x="39267" y="8209"/>
                    <a:pt x="39127" y="8171"/>
                    <a:pt x="38982" y="8171"/>
                  </a:cubicBezTo>
                  <a:cubicBezTo>
                    <a:pt x="38646" y="8171"/>
                    <a:pt x="38286" y="8374"/>
                    <a:pt x="38035" y="8624"/>
                  </a:cubicBezTo>
                  <a:cubicBezTo>
                    <a:pt x="37678" y="8983"/>
                    <a:pt x="37396" y="9447"/>
                    <a:pt x="36936" y="9658"/>
                  </a:cubicBezTo>
                  <a:cubicBezTo>
                    <a:pt x="36613" y="9807"/>
                    <a:pt x="36218" y="9820"/>
                    <a:pt x="35959" y="10064"/>
                  </a:cubicBezTo>
                  <a:cubicBezTo>
                    <a:pt x="35721" y="10288"/>
                    <a:pt x="35831" y="10811"/>
                    <a:pt x="36111" y="10811"/>
                  </a:cubicBezTo>
                  <a:cubicBezTo>
                    <a:pt x="36136" y="10811"/>
                    <a:pt x="36163" y="10806"/>
                    <a:pt x="36191" y="10797"/>
                  </a:cubicBezTo>
                  <a:cubicBezTo>
                    <a:pt x="37129" y="10009"/>
                    <a:pt x="38353" y="9573"/>
                    <a:pt x="39577" y="9573"/>
                  </a:cubicBezTo>
                  <a:cubicBezTo>
                    <a:pt x="39822" y="9573"/>
                    <a:pt x="40067" y="9590"/>
                    <a:pt x="40310" y="9626"/>
                  </a:cubicBezTo>
                  <a:cubicBezTo>
                    <a:pt x="40627" y="9673"/>
                    <a:pt x="40951" y="9748"/>
                    <a:pt x="41268" y="9748"/>
                  </a:cubicBezTo>
                  <a:cubicBezTo>
                    <a:pt x="41421" y="9748"/>
                    <a:pt x="41572" y="9731"/>
                    <a:pt x="41720" y="9684"/>
                  </a:cubicBezTo>
                  <a:cubicBezTo>
                    <a:pt x="42354" y="9481"/>
                    <a:pt x="42698" y="8822"/>
                    <a:pt x="43106" y="8298"/>
                  </a:cubicBezTo>
                  <a:cubicBezTo>
                    <a:pt x="43395" y="7927"/>
                    <a:pt x="43590" y="7318"/>
                    <a:pt x="44059" y="7318"/>
                  </a:cubicBezTo>
                  <a:cubicBezTo>
                    <a:pt x="44254" y="7318"/>
                    <a:pt x="44496" y="7423"/>
                    <a:pt x="44811" y="7695"/>
                  </a:cubicBezTo>
                  <a:cubicBezTo>
                    <a:pt x="45020" y="7808"/>
                    <a:pt x="45150" y="7858"/>
                    <a:pt x="45222" y="7858"/>
                  </a:cubicBezTo>
                  <a:cubicBezTo>
                    <a:pt x="45611" y="7858"/>
                    <a:pt x="44278" y="6406"/>
                    <a:pt x="44423" y="5857"/>
                  </a:cubicBezTo>
                  <a:cubicBezTo>
                    <a:pt x="44506" y="5545"/>
                    <a:pt x="44706" y="5267"/>
                    <a:pt x="44996" y="5123"/>
                  </a:cubicBezTo>
                  <a:cubicBezTo>
                    <a:pt x="45144" y="5049"/>
                    <a:pt x="45292" y="5018"/>
                    <a:pt x="45438" y="5018"/>
                  </a:cubicBezTo>
                  <a:cubicBezTo>
                    <a:pt x="45878" y="5018"/>
                    <a:pt x="46302" y="5302"/>
                    <a:pt x="46669" y="5574"/>
                  </a:cubicBezTo>
                  <a:lnTo>
                    <a:pt x="50082" y="8097"/>
                  </a:lnTo>
                  <a:cubicBezTo>
                    <a:pt x="48740" y="6388"/>
                    <a:pt x="47028" y="5007"/>
                    <a:pt x="45073" y="4059"/>
                  </a:cubicBezTo>
                  <a:cubicBezTo>
                    <a:pt x="44926" y="3989"/>
                    <a:pt x="44770" y="3918"/>
                    <a:pt x="44607" y="3918"/>
                  </a:cubicBezTo>
                  <a:cubicBezTo>
                    <a:pt x="44592" y="3918"/>
                    <a:pt x="44576" y="3918"/>
                    <a:pt x="44561" y="3920"/>
                  </a:cubicBezTo>
                  <a:cubicBezTo>
                    <a:pt x="44193" y="3950"/>
                    <a:pt x="43976" y="4329"/>
                    <a:pt x="43768" y="4635"/>
                  </a:cubicBezTo>
                  <a:cubicBezTo>
                    <a:pt x="43641" y="4821"/>
                    <a:pt x="43443" y="5004"/>
                    <a:pt x="43238" y="5070"/>
                  </a:cubicBezTo>
                  <a:cubicBezTo>
                    <a:pt x="42995" y="5150"/>
                    <a:pt x="42798" y="5326"/>
                    <a:pt x="42723" y="5570"/>
                  </a:cubicBezTo>
                  <a:cubicBezTo>
                    <a:pt x="42510" y="6262"/>
                    <a:pt x="42111" y="6925"/>
                    <a:pt x="41465" y="6925"/>
                  </a:cubicBezTo>
                  <a:cubicBezTo>
                    <a:pt x="41367" y="6925"/>
                    <a:pt x="41263" y="6909"/>
                    <a:pt x="41153" y="6876"/>
                  </a:cubicBezTo>
                  <a:cubicBezTo>
                    <a:pt x="41048" y="6843"/>
                    <a:pt x="40949" y="6798"/>
                    <a:pt x="40855" y="6741"/>
                  </a:cubicBezTo>
                  <a:cubicBezTo>
                    <a:pt x="39234" y="5799"/>
                    <a:pt x="37888" y="4468"/>
                    <a:pt x="36557" y="3150"/>
                  </a:cubicBezTo>
                  <a:lnTo>
                    <a:pt x="333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-2463899" y="-2412363"/>
              <a:ext cx="579736" cy="220395"/>
            </a:xfrm>
            <a:custGeom>
              <a:avLst/>
              <a:gdLst/>
              <a:ahLst/>
              <a:cxnLst/>
              <a:rect l="l" t="t" r="r" b="b"/>
              <a:pathLst>
                <a:path w="15396" h="5853" extrusionOk="0">
                  <a:moveTo>
                    <a:pt x="14158" y="1"/>
                  </a:moveTo>
                  <a:cubicBezTo>
                    <a:pt x="13922" y="1"/>
                    <a:pt x="13684" y="27"/>
                    <a:pt x="13451" y="81"/>
                  </a:cubicBezTo>
                  <a:cubicBezTo>
                    <a:pt x="12360" y="331"/>
                    <a:pt x="11447" y="1142"/>
                    <a:pt x="10341" y="1317"/>
                  </a:cubicBezTo>
                  <a:cubicBezTo>
                    <a:pt x="10025" y="1367"/>
                    <a:pt x="9702" y="1364"/>
                    <a:pt x="9390" y="1432"/>
                  </a:cubicBezTo>
                  <a:cubicBezTo>
                    <a:pt x="8701" y="1584"/>
                    <a:pt x="8142" y="2071"/>
                    <a:pt x="7513" y="2390"/>
                  </a:cubicBezTo>
                  <a:cubicBezTo>
                    <a:pt x="7018" y="2639"/>
                    <a:pt x="6477" y="2785"/>
                    <a:pt x="5923" y="2818"/>
                  </a:cubicBezTo>
                  <a:cubicBezTo>
                    <a:pt x="5877" y="2821"/>
                    <a:pt x="5830" y="2823"/>
                    <a:pt x="5784" y="2823"/>
                  </a:cubicBezTo>
                  <a:cubicBezTo>
                    <a:pt x="5379" y="2823"/>
                    <a:pt x="4979" y="2722"/>
                    <a:pt x="4578" y="2722"/>
                  </a:cubicBezTo>
                  <a:cubicBezTo>
                    <a:pt x="4521" y="2722"/>
                    <a:pt x="4464" y="2724"/>
                    <a:pt x="4407" y="2729"/>
                  </a:cubicBezTo>
                  <a:cubicBezTo>
                    <a:pt x="4053" y="2756"/>
                    <a:pt x="3793" y="2937"/>
                    <a:pt x="3517" y="3143"/>
                  </a:cubicBezTo>
                  <a:cubicBezTo>
                    <a:pt x="3047" y="3492"/>
                    <a:pt x="2568" y="3829"/>
                    <a:pt x="2091" y="4169"/>
                  </a:cubicBezTo>
                  <a:lnTo>
                    <a:pt x="1110" y="4866"/>
                  </a:lnTo>
                  <a:lnTo>
                    <a:pt x="305" y="5438"/>
                  </a:lnTo>
                  <a:cubicBezTo>
                    <a:pt x="178" y="5529"/>
                    <a:pt x="43" y="5631"/>
                    <a:pt x="1" y="5781"/>
                  </a:cubicBezTo>
                  <a:cubicBezTo>
                    <a:pt x="77" y="5828"/>
                    <a:pt x="165" y="5852"/>
                    <a:pt x="254" y="5852"/>
                  </a:cubicBezTo>
                  <a:cubicBezTo>
                    <a:pt x="280" y="5852"/>
                    <a:pt x="306" y="5850"/>
                    <a:pt x="332" y="5846"/>
                  </a:cubicBezTo>
                  <a:cubicBezTo>
                    <a:pt x="551" y="5343"/>
                    <a:pt x="1182" y="5212"/>
                    <a:pt x="1693" y="5016"/>
                  </a:cubicBezTo>
                  <a:cubicBezTo>
                    <a:pt x="2504" y="4705"/>
                    <a:pt x="3170" y="4096"/>
                    <a:pt x="3971" y="3765"/>
                  </a:cubicBezTo>
                  <a:lnTo>
                    <a:pt x="4163" y="3960"/>
                  </a:lnTo>
                  <a:cubicBezTo>
                    <a:pt x="4078" y="4078"/>
                    <a:pt x="3971" y="4180"/>
                    <a:pt x="3851" y="4261"/>
                  </a:cubicBezTo>
                  <a:cubicBezTo>
                    <a:pt x="4017" y="4295"/>
                    <a:pt x="4072" y="4526"/>
                    <a:pt x="3994" y="4678"/>
                  </a:cubicBezTo>
                  <a:cubicBezTo>
                    <a:pt x="3914" y="4829"/>
                    <a:pt x="3757" y="4917"/>
                    <a:pt x="3611" y="5005"/>
                  </a:cubicBezTo>
                  <a:cubicBezTo>
                    <a:pt x="3463" y="5091"/>
                    <a:pt x="3312" y="5197"/>
                    <a:pt x="3261" y="5360"/>
                  </a:cubicBezTo>
                  <a:cubicBezTo>
                    <a:pt x="3334" y="5407"/>
                    <a:pt x="3414" y="5427"/>
                    <a:pt x="3496" y="5427"/>
                  </a:cubicBezTo>
                  <a:cubicBezTo>
                    <a:pt x="3716" y="5427"/>
                    <a:pt x="3950" y="5282"/>
                    <a:pt x="4109" y="5111"/>
                  </a:cubicBezTo>
                  <a:cubicBezTo>
                    <a:pt x="4328" y="4875"/>
                    <a:pt x="4507" y="4578"/>
                    <a:pt x="4806" y="4462"/>
                  </a:cubicBezTo>
                  <a:cubicBezTo>
                    <a:pt x="4905" y="4424"/>
                    <a:pt x="5006" y="4409"/>
                    <a:pt x="5109" y="4409"/>
                  </a:cubicBezTo>
                  <a:cubicBezTo>
                    <a:pt x="5362" y="4409"/>
                    <a:pt x="5625" y="4498"/>
                    <a:pt x="5880" y="4546"/>
                  </a:cubicBezTo>
                  <a:cubicBezTo>
                    <a:pt x="6035" y="4576"/>
                    <a:pt x="6191" y="4591"/>
                    <a:pt x="6348" y="4591"/>
                  </a:cubicBezTo>
                  <a:cubicBezTo>
                    <a:pt x="6444" y="4591"/>
                    <a:pt x="6540" y="4585"/>
                    <a:pt x="6635" y="4574"/>
                  </a:cubicBezTo>
                  <a:cubicBezTo>
                    <a:pt x="6700" y="4566"/>
                    <a:pt x="6769" y="4554"/>
                    <a:pt x="6817" y="4511"/>
                  </a:cubicBezTo>
                  <a:cubicBezTo>
                    <a:pt x="6927" y="4413"/>
                    <a:pt x="6877" y="4239"/>
                    <a:pt x="6882" y="4092"/>
                  </a:cubicBezTo>
                  <a:cubicBezTo>
                    <a:pt x="6888" y="3870"/>
                    <a:pt x="7045" y="3677"/>
                    <a:pt x="7225" y="3546"/>
                  </a:cubicBezTo>
                  <a:cubicBezTo>
                    <a:pt x="7404" y="3415"/>
                    <a:pt x="7612" y="3324"/>
                    <a:pt x="7790" y="3191"/>
                  </a:cubicBezTo>
                  <a:cubicBezTo>
                    <a:pt x="8249" y="2853"/>
                    <a:pt x="8555" y="2228"/>
                    <a:pt x="9122" y="2177"/>
                  </a:cubicBezTo>
                  <a:cubicBezTo>
                    <a:pt x="9148" y="2175"/>
                    <a:pt x="9174" y="2174"/>
                    <a:pt x="9200" y="2174"/>
                  </a:cubicBezTo>
                  <a:cubicBezTo>
                    <a:pt x="9398" y="2174"/>
                    <a:pt x="9605" y="2231"/>
                    <a:pt x="9796" y="2231"/>
                  </a:cubicBezTo>
                  <a:cubicBezTo>
                    <a:pt x="9910" y="2231"/>
                    <a:pt x="10019" y="2211"/>
                    <a:pt x="10115" y="2145"/>
                  </a:cubicBezTo>
                  <a:lnTo>
                    <a:pt x="10115" y="2145"/>
                  </a:lnTo>
                  <a:cubicBezTo>
                    <a:pt x="9993" y="2358"/>
                    <a:pt x="10582" y="2440"/>
                    <a:pt x="10508" y="2673"/>
                  </a:cubicBezTo>
                  <a:cubicBezTo>
                    <a:pt x="10495" y="2713"/>
                    <a:pt x="10464" y="2742"/>
                    <a:pt x="10433" y="2771"/>
                  </a:cubicBezTo>
                  <a:cubicBezTo>
                    <a:pt x="10021" y="3148"/>
                    <a:pt x="9572" y="3481"/>
                    <a:pt x="9092" y="3767"/>
                  </a:cubicBezTo>
                  <a:cubicBezTo>
                    <a:pt x="9017" y="3811"/>
                    <a:pt x="8938" y="3859"/>
                    <a:pt x="8900" y="3937"/>
                  </a:cubicBezTo>
                  <a:cubicBezTo>
                    <a:pt x="8813" y="4110"/>
                    <a:pt x="9003" y="4319"/>
                    <a:pt x="9197" y="4319"/>
                  </a:cubicBezTo>
                  <a:cubicBezTo>
                    <a:pt x="9200" y="4319"/>
                    <a:pt x="9204" y="4318"/>
                    <a:pt x="9208" y="4318"/>
                  </a:cubicBezTo>
                  <a:cubicBezTo>
                    <a:pt x="9405" y="4311"/>
                    <a:pt x="9567" y="4159"/>
                    <a:pt x="9682" y="3998"/>
                  </a:cubicBezTo>
                  <a:cubicBezTo>
                    <a:pt x="9779" y="3863"/>
                    <a:pt x="9862" y="3713"/>
                    <a:pt x="9991" y="3608"/>
                  </a:cubicBezTo>
                  <a:cubicBezTo>
                    <a:pt x="10091" y="3528"/>
                    <a:pt x="10211" y="3479"/>
                    <a:pt x="10331" y="3433"/>
                  </a:cubicBezTo>
                  <a:lnTo>
                    <a:pt x="11201" y="3088"/>
                  </a:lnTo>
                  <a:cubicBezTo>
                    <a:pt x="11348" y="3030"/>
                    <a:pt x="11496" y="2971"/>
                    <a:pt x="11626" y="2880"/>
                  </a:cubicBezTo>
                  <a:cubicBezTo>
                    <a:pt x="11782" y="2773"/>
                    <a:pt x="11905" y="2625"/>
                    <a:pt x="12033" y="2485"/>
                  </a:cubicBezTo>
                  <a:cubicBezTo>
                    <a:pt x="12607" y="1870"/>
                    <a:pt x="13331" y="1414"/>
                    <a:pt x="14133" y="1165"/>
                  </a:cubicBezTo>
                  <a:lnTo>
                    <a:pt x="14133" y="1165"/>
                  </a:lnTo>
                  <a:cubicBezTo>
                    <a:pt x="14117" y="1366"/>
                    <a:pt x="14015" y="1550"/>
                    <a:pt x="13853" y="1672"/>
                  </a:cubicBezTo>
                  <a:cubicBezTo>
                    <a:pt x="13867" y="1673"/>
                    <a:pt x="13881" y="1674"/>
                    <a:pt x="13895" y="1674"/>
                  </a:cubicBezTo>
                  <a:cubicBezTo>
                    <a:pt x="14126" y="1674"/>
                    <a:pt x="14321" y="1489"/>
                    <a:pt x="14484" y="1318"/>
                  </a:cubicBezTo>
                  <a:lnTo>
                    <a:pt x="15320" y="438"/>
                  </a:lnTo>
                  <a:cubicBezTo>
                    <a:pt x="15356" y="400"/>
                    <a:pt x="15395" y="352"/>
                    <a:pt x="15384" y="300"/>
                  </a:cubicBezTo>
                  <a:cubicBezTo>
                    <a:pt x="15374" y="248"/>
                    <a:pt x="15317" y="219"/>
                    <a:pt x="15267" y="200"/>
                  </a:cubicBezTo>
                  <a:cubicBezTo>
                    <a:pt x="14911" y="68"/>
                    <a:pt x="14535" y="1"/>
                    <a:pt x="14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-1463917" y="-2536471"/>
              <a:ext cx="270438" cy="313854"/>
            </a:xfrm>
            <a:custGeom>
              <a:avLst/>
              <a:gdLst/>
              <a:ahLst/>
              <a:cxnLst/>
              <a:rect l="l" t="t" r="r" b="b"/>
              <a:pathLst>
                <a:path w="7182" h="8335" extrusionOk="0">
                  <a:moveTo>
                    <a:pt x="5775" y="1"/>
                  </a:moveTo>
                  <a:cubicBezTo>
                    <a:pt x="4993" y="1"/>
                    <a:pt x="4207" y="959"/>
                    <a:pt x="3754" y="1460"/>
                  </a:cubicBezTo>
                  <a:cubicBezTo>
                    <a:pt x="3557" y="1678"/>
                    <a:pt x="3371" y="1906"/>
                    <a:pt x="3154" y="2104"/>
                  </a:cubicBezTo>
                  <a:cubicBezTo>
                    <a:pt x="2875" y="2360"/>
                    <a:pt x="2551" y="2561"/>
                    <a:pt x="2266" y="2810"/>
                  </a:cubicBezTo>
                  <a:cubicBezTo>
                    <a:pt x="1824" y="3196"/>
                    <a:pt x="1479" y="3689"/>
                    <a:pt x="1019" y="4055"/>
                  </a:cubicBezTo>
                  <a:cubicBezTo>
                    <a:pt x="802" y="4228"/>
                    <a:pt x="559" y="4371"/>
                    <a:pt x="360" y="4564"/>
                  </a:cubicBezTo>
                  <a:cubicBezTo>
                    <a:pt x="160" y="4755"/>
                    <a:pt x="0" y="5014"/>
                    <a:pt x="12" y="5292"/>
                  </a:cubicBezTo>
                  <a:cubicBezTo>
                    <a:pt x="30" y="5810"/>
                    <a:pt x="620" y="6242"/>
                    <a:pt x="473" y="6739"/>
                  </a:cubicBezTo>
                  <a:cubicBezTo>
                    <a:pt x="409" y="6957"/>
                    <a:pt x="205" y="7159"/>
                    <a:pt x="279" y="7374"/>
                  </a:cubicBezTo>
                  <a:cubicBezTo>
                    <a:pt x="300" y="7434"/>
                    <a:pt x="341" y="7484"/>
                    <a:pt x="381" y="7532"/>
                  </a:cubicBezTo>
                  <a:lnTo>
                    <a:pt x="858" y="8113"/>
                  </a:lnTo>
                  <a:cubicBezTo>
                    <a:pt x="945" y="8219"/>
                    <a:pt x="1055" y="8335"/>
                    <a:pt x="1189" y="8335"/>
                  </a:cubicBezTo>
                  <a:cubicBezTo>
                    <a:pt x="1197" y="8335"/>
                    <a:pt x="1205" y="8335"/>
                    <a:pt x="1213" y="8334"/>
                  </a:cubicBezTo>
                  <a:cubicBezTo>
                    <a:pt x="1307" y="8183"/>
                    <a:pt x="1296" y="7992"/>
                    <a:pt x="1351" y="7823"/>
                  </a:cubicBezTo>
                  <a:cubicBezTo>
                    <a:pt x="1459" y="7490"/>
                    <a:pt x="1803" y="7302"/>
                    <a:pt x="2106" y="7125"/>
                  </a:cubicBezTo>
                  <a:cubicBezTo>
                    <a:pt x="3237" y="6461"/>
                    <a:pt x="4178" y="5515"/>
                    <a:pt x="4838" y="4381"/>
                  </a:cubicBezTo>
                  <a:cubicBezTo>
                    <a:pt x="4802" y="4368"/>
                    <a:pt x="4767" y="4362"/>
                    <a:pt x="4733" y="4362"/>
                  </a:cubicBezTo>
                  <a:cubicBezTo>
                    <a:pt x="4499" y="4362"/>
                    <a:pt x="4303" y="4641"/>
                    <a:pt x="4094" y="4799"/>
                  </a:cubicBezTo>
                  <a:cubicBezTo>
                    <a:pt x="3859" y="4978"/>
                    <a:pt x="3547" y="5013"/>
                    <a:pt x="3295" y="5163"/>
                  </a:cubicBezTo>
                  <a:cubicBezTo>
                    <a:pt x="2904" y="5395"/>
                    <a:pt x="2668" y="5892"/>
                    <a:pt x="2221" y="5970"/>
                  </a:cubicBezTo>
                  <a:cubicBezTo>
                    <a:pt x="2225" y="5022"/>
                    <a:pt x="2838" y="4104"/>
                    <a:pt x="3712" y="3736"/>
                  </a:cubicBezTo>
                  <a:lnTo>
                    <a:pt x="3712" y="3736"/>
                  </a:lnTo>
                  <a:cubicBezTo>
                    <a:pt x="3259" y="3793"/>
                    <a:pt x="2852" y="4024"/>
                    <a:pt x="2457" y="4251"/>
                  </a:cubicBezTo>
                  <a:cubicBezTo>
                    <a:pt x="2448" y="4120"/>
                    <a:pt x="2546" y="4007"/>
                    <a:pt x="2643" y="3916"/>
                  </a:cubicBezTo>
                  <a:cubicBezTo>
                    <a:pt x="3443" y="3162"/>
                    <a:pt x="4525" y="2766"/>
                    <a:pt x="5346" y="2034"/>
                  </a:cubicBezTo>
                  <a:cubicBezTo>
                    <a:pt x="5786" y="1642"/>
                    <a:pt x="7181" y="451"/>
                    <a:pt x="6086" y="55"/>
                  </a:cubicBezTo>
                  <a:cubicBezTo>
                    <a:pt x="5983" y="18"/>
                    <a:pt x="5879" y="1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-1963701" y="-2220478"/>
              <a:ext cx="545169" cy="143202"/>
            </a:xfrm>
            <a:custGeom>
              <a:avLst/>
              <a:gdLst/>
              <a:ahLst/>
              <a:cxnLst/>
              <a:rect l="l" t="t" r="r" b="b"/>
              <a:pathLst>
                <a:path w="14478" h="3803" extrusionOk="0">
                  <a:moveTo>
                    <a:pt x="7510" y="1"/>
                  </a:moveTo>
                  <a:cubicBezTo>
                    <a:pt x="6668" y="1"/>
                    <a:pt x="5474" y="489"/>
                    <a:pt x="4978" y="830"/>
                  </a:cubicBezTo>
                  <a:cubicBezTo>
                    <a:pt x="3789" y="1646"/>
                    <a:pt x="2453" y="2219"/>
                    <a:pt x="1127" y="2786"/>
                  </a:cubicBezTo>
                  <a:lnTo>
                    <a:pt x="0" y="3267"/>
                  </a:lnTo>
                  <a:cubicBezTo>
                    <a:pt x="223" y="3359"/>
                    <a:pt x="451" y="3399"/>
                    <a:pt x="681" y="3399"/>
                  </a:cubicBezTo>
                  <a:cubicBezTo>
                    <a:pt x="1479" y="3399"/>
                    <a:pt x="2300" y="2921"/>
                    <a:pt x="3040" y="2523"/>
                  </a:cubicBezTo>
                  <a:cubicBezTo>
                    <a:pt x="3769" y="2130"/>
                    <a:pt x="4533" y="1804"/>
                    <a:pt x="5321" y="1546"/>
                  </a:cubicBezTo>
                  <a:cubicBezTo>
                    <a:pt x="5633" y="1443"/>
                    <a:pt x="5961" y="1352"/>
                    <a:pt x="6286" y="1352"/>
                  </a:cubicBezTo>
                  <a:cubicBezTo>
                    <a:pt x="6389" y="1352"/>
                    <a:pt x="6492" y="1361"/>
                    <a:pt x="6594" y="1382"/>
                  </a:cubicBezTo>
                  <a:cubicBezTo>
                    <a:pt x="7163" y="1499"/>
                    <a:pt x="7653" y="1973"/>
                    <a:pt x="8219" y="1973"/>
                  </a:cubicBezTo>
                  <a:cubicBezTo>
                    <a:pt x="8257" y="1973"/>
                    <a:pt x="8296" y="1971"/>
                    <a:pt x="8334" y="1966"/>
                  </a:cubicBezTo>
                  <a:cubicBezTo>
                    <a:pt x="8562" y="1939"/>
                    <a:pt x="8773" y="1828"/>
                    <a:pt x="8998" y="1778"/>
                  </a:cubicBezTo>
                  <a:cubicBezTo>
                    <a:pt x="9097" y="1757"/>
                    <a:pt x="9195" y="1747"/>
                    <a:pt x="9293" y="1747"/>
                  </a:cubicBezTo>
                  <a:cubicBezTo>
                    <a:pt x="9817" y="1747"/>
                    <a:pt x="10331" y="2024"/>
                    <a:pt x="10828" y="2234"/>
                  </a:cubicBezTo>
                  <a:cubicBezTo>
                    <a:pt x="11872" y="2677"/>
                    <a:pt x="12912" y="3605"/>
                    <a:pt x="14033" y="3772"/>
                  </a:cubicBezTo>
                  <a:cubicBezTo>
                    <a:pt x="14149" y="3793"/>
                    <a:pt x="14222" y="3802"/>
                    <a:pt x="14261" y="3802"/>
                  </a:cubicBezTo>
                  <a:cubicBezTo>
                    <a:pt x="14478" y="3802"/>
                    <a:pt x="13659" y="3522"/>
                    <a:pt x="13494" y="3455"/>
                  </a:cubicBezTo>
                  <a:cubicBezTo>
                    <a:pt x="11880" y="2810"/>
                    <a:pt x="10341" y="1296"/>
                    <a:pt x="8670" y="816"/>
                  </a:cubicBezTo>
                  <a:cubicBezTo>
                    <a:pt x="8276" y="703"/>
                    <a:pt x="8250" y="75"/>
                    <a:pt x="7724" y="13"/>
                  </a:cubicBezTo>
                  <a:cubicBezTo>
                    <a:pt x="7656" y="5"/>
                    <a:pt x="7584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-1051416" y="-2159629"/>
              <a:ext cx="189857" cy="113266"/>
            </a:xfrm>
            <a:custGeom>
              <a:avLst/>
              <a:gdLst/>
              <a:ahLst/>
              <a:cxnLst/>
              <a:rect l="l" t="t" r="r" b="b"/>
              <a:pathLst>
                <a:path w="5042" h="3008" extrusionOk="0">
                  <a:moveTo>
                    <a:pt x="161" y="1"/>
                  </a:moveTo>
                  <a:cubicBezTo>
                    <a:pt x="138" y="1"/>
                    <a:pt x="116" y="4"/>
                    <a:pt x="95" y="12"/>
                  </a:cubicBezTo>
                  <a:cubicBezTo>
                    <a:pt x="1" y="49"/>
                    <a:pt x="3" y="194"/>
                    <a:pt x="73" y="267"/>
                  </a:cubicBezTo>
                  <a:cubicBezTo>
                    <a:pt x="144" y="339"/>
                    <a:pt x="250" y="360"/>
                    <a:pt x="348" y="385"/>
                  </a:cubicBezTo>
                  <a:cubicBezTo>
                    <a:pt x="1417" y="646"/>
                    <a:pt x="2141" y="1541"/>
                    <a:pt x="3050" y="2068"/>
                  </a:cubicBezTo>
                  <a:cubicBezTo>
                    <a:pt x="3274" y="2198"/>
                    <a:pt x="3521" y="2280"/>
                    <a:pt x="3758" y="2383"/>
                  </a:cubicBezTo>
                  <a:cubicBezTo>
                    <a:pt x="4066" y="2513"/>
                    <a:pt x="4356" y="2685"/>
                    <a:pt x="4618" y="2892"/>
                  </a:cubicBezTo>
                  <a:cubicBezTo>
                    <a:pt x="4692" y="2951"/>
                    <a:pt x="4801" y="3008"/>
                    <a:pt x="4887" y="3008"/>
                  </a:cubicBezTo>
                  <a:cubicBezTo>
                    <a:pt x="4938" y="3008"/>
                    <a:pt x="4982" y="2988"/>
                    <a:pt x="5005" y="2937"/>
                  </a:cubicBezTo>
                  <a:cubicBezTo>
                    <a:pt x="5042" y="2862"/>
                    <a:pt x="4987" y="2768"/>
                    <a:pt x="4912" y="2731"/>
                  </a:cubicBezTo>
                  <a:cubicBezTo>
                    <a:pt x="4863" y="2708"/>
                    <a:pt x="4808" y="2701"/>
                    <a:pt x="4753" y="2701"/>
                  </a:cubicBezTo>
                  <a:cubicBezTo>
                    <a:pt x="4724" y="2701"/>
                    <a:pt x="4694" y="2703"/>
                    <a:pt x="4666" y="2705"/>
                  </a:cubicBezTo>
                  <a:cubicBezTo>
                    <a:pt x="4658" y="2589"/>
                    <a:pt x="4592" y="2483"/>
                    <a:pt x="4490" y="2426"/>
                  </a:cubicBezTo>
                  <a:cubicBezTo>
                    <a:pt x="4602" y="2244"/>
                    <a:pt x="4485" y="1991"/>
                    <a:pt x="4300" y="1883"/>
                  </a:cubicBezTo>
                  <a:cubicBezTo>
                    <a:pt x="4141" y="1792"/>
                    <a:pt x="3953" y="1779"/>
                    <a:pt x="3768" y="1779"/>
                  </a:cubicBezTo>
                  <a:cubicBezTo>
                    <a:pt x="3737" y="1779"/>
                    <a:pt x="3706" y="1779"/>
                    <a:pt x="3676" y="1779"/>
                  </a:cubicBezTo>
                  <a:cubicBezTo>
                    <a:pt x="3671" y="1780"/>
                    <a:pt x="3665" y="1780"/>
                    <a:pt x="3660" y="1780"/>
                  </a:cubicBezTo>
                  <a:cubicBezTo>
                    <a:pt x="3485" y="1780"/>
                    <a:pt x="3261" y="1726"/>
                    <a:pt x="3260" y="1554"/>
                  </a:cubicBezTo>
                  <a:cubicBezTo>
                    <a:pt x="3259" y="1440"/>
                    <a:pt x="3367" y="1358"/>
                    <a:pt x="3408" y="1251"/>
                  </a:cubicBezTo>
                  <a:cubicBezTo>
                    <a:pt x="3469" y="1098"/>
                    <a:pt x="3374" y="925"/>
                    <a:pt x="3255" y="809"/>
                  </a:cubicBezTo>
                  <a:cubicBezTo>
                    <a:pt x="3136" y="694"/>
                    <a:pt x="2989" y="606"/>
                    <a:pt x="2896" y="469"/>
                  </a:cubicBezTo>
                  <a:cubicBezTo>
                    <a:pt x="2801" y="328"/>
                    <a:pt x="2752" y="127"/>
                    <a:pt x="2588" y="84"/>
                  </a:cubicBezTo>
                  <a:cubicBezTo>
                    <a:pt x="2566" y="77"/>
                    <a:pt x="2543" y="75"/>
                    <a:pt x="2521" y="75"/>
                  </a:cubicBezTo>
                  <a:cubicBezTo>
                    <a:pt x="2478" y="75"/>
                    <a:pt x="2435" y="84"/>
                    <a:pt x="2392" y="92"/>
                  </a:cubicBezTo>
                  <a:cubicBezTo>
                    <a:pt x="2106" y="153"/>
                    <a:pt x="1823" y="228"/>
                    <a:pt x="1544" y="314"/>
                  </a:cubicBezTo>
                  <a:cubicBezTo>
                    <a:pt x="1422" y="352"/>
                    <a:pt x="1291" y="392"/>
                    <a:pt x="1166" y="392"/>
                  </a:cubicBezTo>
                  <a:cubicBezTo>
                    <a:pt x="1100" y="392"/>
                    <a:pt x="1037" y="381"/>
                    <a:pt x="976" y="354"/>
                  </a:cubicBezTo>
                  <a:cubicBezTo>
                    <a:pt x="907" y="322"/>
                    <a:pt x="849" y="271"/>
                    <a:pt x="788" y="226"/>
                  </a:cubicBezTo>
                  <a:cubicBezTo>
                    <a:pt x="613" y="99"/>
                    <a:pt x="407" y="23"/>
                    <a:pt x="192" y="3"/>
                  </a:cubicBezTo>
                  <a:cubicBezTo>
                    <a:pt x="182" y="1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-961762" y="-2358292"/>
              <a:ext cx="256468" cy="171707"/>
            </a:xfrm>
            <a:custGeom>
              <a:avLst/>
              <a:gdLst/>
              <a:ahLst/>
              <a:cxnLst/>
              <a:rect l="l" t="t" r="r" b="b"/>
              <a:pathLst>
                <a:path w="6811" h="4560" extrusionOk="0">
                  <a:moveTo>
                    <a:pt x="3853" y="0"/>
                  </a:moveTo>
                  <a:cubicBezTo>
                    <a:pt x="3602" y="0"/>
                    <a:pt x="3405" y="233"/>
                    <a:pt x="3221" y="416"/>
                  </a:cubicBezTo>
                  <a:cubicBezTo>
                    <a:pt x="2556" y="1077"/>
                    <a:pt x="1463" y="1358"/>
                    <a:pt x="1129" y="2235"/>
                  </a:cubicBezTo>
                  <a:lnTo>
                    <a:pt x="883" y="3021"/>
                  </a:lnTo>
                  <a:cubicBezTo>
                    <a:pt x="601" y="3343"/>
                    <a:pt x="308" y="3655"/>
                    <a:pt x="1" y="3955"/>
                  </a:cubicBezTo>
                  <a:cubicBezTo>
                    <a:pt x="57" y="4062"/>
                    <a:pt x="175" y="4110"/>
                    <a:pt x="298" y="4110"/>
                  </a:cubicBezTo>
                  <a:cubicBezTo>
                    <a:pt x="372" y="4110"/>
                    <a:pt x="448" y="4093"/>
                    <a:pt x="513" y="4060"/>
                  </a:cubicBezTo>
                  <a:cubicBezTo>
                    <a:pt x="686" y="3973"/>
                    <a:pt x="805" y="3811"/>
                    <a:pt x="940" y="3673"/>
                  </a:cubicBezTo>
                  <a:cubicBezTo>
                    <a:pt x="1065" y="3544"/>
                    <a:pt x="1227" y="3428"/>
                    <a:pt x="1403" y="3428"/>
                  </a:cubicBezTo>
                  <a:cubicBezTo>
                    <a:pt x="1417" y="3428"/>
                    <a:pt x="1431" y="3429"/>
                    <a:pt x="1444" y="3430"/>
                  </a:cubicBezTo>
                  <a:cubicBezTo>
                    <a:pt x="1500" y="3652"/>
                    <a:pt x="1617" y="3892"/>
                    <a:pt x="1838" y="3946"/>
                  </a:cubicBezTo>
                  <a:cubicBezTo>
                    <a:pt x="1868" y="3953"/>
                    <a:pt x="1898" y="3957"/>
                    <a:pt x="1927" y="3957"/>
                  </a:cubicBezTo>
                  <a:cubicBezTo>
                    <a:pt x="2080" y="3957"/>
                    <a:pt x="2230" y="3866"/>
                    <a:pt x="2328" y="3745"/>
                  </a:cubicBezTo>
                  <a:cubicBezTo>
                    <a:pt x="2444" y="3600"/>
                    <a:pt x="2504" y="3418"/>
                    <a:pt x="2567" y="3243"/>
                  </a:cubicBezTo>
                  <a:cubicBezTo>
                    <a:pt x="2634" y="3051"/>
                    <a:pt x="2714" y="2855"/>
                    <a:pt x="2860" y="2712"/>
                  </a:cubicBezTo>
                  <a:cubicBezTo>
                    <a:pt x="2962" y="2613"/>
                    <a:pt x="3104" y="2547"/>
                    <a:pt x="3243" y="2547"/>
                  </a:cubicBezTo>
                  <a:cubicBezTo>
                    <a:pt x="3304" y="2547"/>
                    <a:pt x="3364" y="2560"/>
                    <a:pt x="3419" y="2588"/>
                  </a:cubicBezTo>
                  <a:cubicBezTo>
                    <a:pt x="3543" y="2650"/>
                    <a:pt x="3622" y="2774"/>
                    <a:pt x="3708" y="2881"/>
                  </a:cubicBezTo>
                  <a:cubicBezTo>
                    <a:pt x="3967" y="3202"/>
                    <a:pt x="4337" y="3410"/>
                    <a:pt x="4697" y="3612"/>
                  </a:cubicBezTo>
                  <a:lnTo>
                    <a:pt x="6398" y="4559"/>
                  </a:lnTo>
                  <a:cubicBezTo>
                    <a:pt x="6470" y="4359"/>
                    <a:pt x="6370" y="4129"/>
                    <a:pt x="6214" y="3984"/>
                  </a:cubicBezTo>
                  <a:cubicBezTo>
                    <a:pt x="6057" y="3839"/>
                    <a:pt x="5854" y="3758"/>
                    <a:pt x="5658" y="3672"/>
                  </a:cubicBezTo>
                  <a:cubicBezTo>
                    <a:pt x="4733" y="3261"/>
                    <a:pt x="3901" y="2663"/>
                    <a:pt x="3215" y="1917"/>
                  </a:cubicBezTo>
                  <a:cubicBezTo>
                    <a:pt x="3298" y="1901"/>
                    <a:pt x="3381" y="1893"/>
                    <a:pt x="3464" y="1893"/>
                  </a:cubicBezTo>
                  <a:cubicBezTo>
                    <a:pt x="3684" y="1893"/>
                    <a:pt x="3901" y="1949"/>
                    <a:pt x="4095" y="2055"/>
                  </a:cubicBezTo>
                  <a:cubicBezTo>
                    <a:pt x="4142" y="1867"/>
                    <a:pt x="4115" y="1669"/>
                    <a:pt x="4020" y="1500"/>
                  </a:cubicBezTo>
                  <a:cubicBezTo>
                    <a:pt x="4045" y="1496"/>
                    <a:pt x="4069" y="1494"/>
                    <a:pt x="4092" y="1494"/>
                  </a:cubicBezTo>
                  <a:cubicBezTo>
                    <a:pt x="4509" y="1494"/>
                    <a:pt x="4810" y="2036"/>
                    <a:pt x="5244" y="2061"/>
                  </a:cubicBezTo>
                  <a:cubicBezTo>
                    <a:pt x="5256" y="2062"/>
                    <a:pt x="5267" y="2062"/>
                    <a:pt x="5277" y="2062"/>
                  </a:cubicBezTo>
                  <a:cubicBezTo>
                    <a:pt x="5432" y="2062"/>
                    <a:pt x="5581" y="2000"/>
                    <a:pt x="5732" y="1965"/>
                  </a:cubicBezTo>
                  <a:cubicBezTo>
                    <a:pt x="5833" y="1941"/>
                    <a:pt x="5935" y="1930"/>
                    <a:pt x="6037" y="1930"/>
                  </a:cubicBezTo>
                  <a:cubicBezTo>
                    <a:pt x="6311" y="1930"/>
                    <a:pt x="6581" y="2012"/>
                    <a:pt x="6811" y="2169"/>
                  </a:cubicBezTo>
                  <a:cubicBezTo>
                    <a:pt x="6639" y="1691"/>
                    <a:pt x="6181" y="1380"/>
                    <a:pt x="5726" y="1153"/>
                  </a:cubicBezTo>
                  <a:cubicBezTo>
                    <a:pt x="5271" y="927"/>
                    <a:pt x="4780" y="741"/>
                    <a:pt x="4421" y="382"/>
                  </a:cubicBezTo>
                  <a:cubicBezTo>
                    <a:pt x="4266" y="226"/>
                    <a:pt x="4118" y="29"/>
                    <a:pt x="3900" y="3"/>
                  </a:cubicBezTo>
                  <a:cubicBezTo>
                    <a:pt x="3884" y="1"/>
                    <a:pt x="3869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4"/>
          <p:cNvGrpSpPr/>
          <p:nvPr/>
        </p:nvGrpSpPr>
        <p:grpSpPr>
          <a:xfrm flipH="1">
            <a:off x="3661879" y="234067"/>
            <a:ext cx="4528721" cy="1227114"/>
            <a:chOff x="-2134764" y="-1617259"/>
            <a:chExt cx="3222601" cy="873204"/>
          </a:xfrm>
        </p:grpSpPr>
        <p:sp>
          <p:nvSpPr>
            <p:cNvPr id="390" name="Google Shape;390;p14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5"/>
          <p:cNvSpPr txBox="1">
            <a:spLocks noGrp="1"/>
          </p:cNvSpPr>
          <p:nvPr>
            <p:ph type="title"/>
          </p:nvPr>
        </p:nvSpPr>
        <p:spPr>
          <a:xfrm>
            <a:off x="713225" y="1707450"/>
            <a:ext cx="4645500" cy="94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8" name="Google Shape;398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844300"/>
            <a:ext cx="1344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9" name="Google Shape;399;p15"/>
          <p:cNvSpPr txBox="1">
            <a:spLocks noGrp="1"/>
          </p:cNvSpPr>
          <p:nvPr>
            <p:ph type="subTitle" idx="1"/>
          </p:nvPr>
        </p:nvSpPr>
        <p:spPr>
          <a:xfrm>
            <a:off x="713225" y="2638650"/>
            <a:ext cx="4645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15"/>
          <p:cNvGrpSpPr/>
          <p:nvPr/>
        </p:nvGrpSpPr>
        <p:grpSpPr>
          <a:xfrm>
            <a:off x="107723" y="4494650"/>
            <a:ext cx="5887230" cy="575117"/>
            <a:chOff x="-170158" y="-2764241"/>
            <a:chExt cx="3438602" cy="335913"/>
          </a:xfrm>
        </p:grpSpPr>
        <p:sp>
          <p:nvSpPr>
            <p:cNvPr id="401" name="Google Shape;401;p15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15"/>
          <p:cNvGrpSpPr/>
          <p:nvPr/>
        </p:nvGrpSpPr>
        <p:grpSpPr>
          <a:xfrm>
            <a:off x="5645250" y="4494658"/>
            <a:ext cx="4252043" cy="637715"/>
            <a:chOff x="-2688543" y="-3712975"/>
            <a:chExt cx="2483525" cy="372475"/>
          </a:xfrm>
        </p:grpSpPr>
        <p:sp>
          <p:nvSpPr>
            <p:cNvPr id="419" name="Google Shape;419;p15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15"/>
          <p:cNvGrpSpPr/>
          <p:nvPr/>
        </p:nvGrpSpPr>
        <p:grpSpPr>
          <a:xfrm flipH="1">
            <a:off x="4176954" y="235342"/>
            <a:ext cx="4528721" cy="1227114"/>
            <a:chOff x="-2134764" y="-1617259"/>
            <a:chExt cx="3222601" cy="873204"/>
          </a:xfrm>
        </p:grpSpPr>
        <p:sp>
          <p:nvSpPr>
            <p:cNvPr id="429" name="Google Shape;429;p15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15"/>
          <p:cNvGrpSpPr/>
          <p:nvPr/>
        </p:nvGrpSpPr>
        <p:grpSpPr>
          <a:xfrm>
            <a:off x="7187086" y="180690"/>
            <a:ext cx="1435892" cy="1200609"/>
            <a:chOff x="-2325520" y="774005"/>
            <a:chExt cx="838673" cy="701249"/>
          </a:xfrm>
        </p:grpSpPr>
        <p:sp>
          <p:nvSpPr>
            <p:cNvPr id="436" name="Google Shape;436;p15"/>
            <p:cNvSpPr/>
            <p:nvPr/>
          </p:nvSpPr>
          <p:spPr>
            <a:xfrm>
              <a:off x="-1643226" y="1274354"/>
              <a:ext cx="131943" cy="11297"/>
            </a:xfrm>
            <a:custGeom>
              <a:avLst/>
              <a:gdLst/>
              <a:ahLst/>
              <a:cxnLst/>
              <a:rect l="l" t="t" r="r" b="b"/>
              <a:pathLst>
                <a:path w="3504" h="300" extrusionOk="0">
                  <a:moveTo>
                    <a:pt x="1884" y="0"/>
                  </a:moveTo>
                  <a:cubicBezTo>
                    <a:pt x="1346" y="0"/>
                    <a:pt x="560" y="7"/>
                    <a:pt x="331" y="45"/>
                  </a:cubicBezTo>
                  <a:cubicBezTo>
                    <a:pt x="0" y="98"/>
                    <a:pt x="166" y="299"/>
                    <a:pt x="553" y="299"/>
                  </a:cubicBezTo>
                  <a:cubicBezTo>
                    <a:pt x="938" y="299"/>
                    <a:pt x="1801" y="266"/>
                    <a:pt x="2377" y="266"/>
                  </a:cubicBezTo>
                  <a:cubicBezTo>
                    <a:pt x="2953" y="266"/>
                    <a:pt x="3483" y="225"/>
                    <a:pt x="3491" y="152"/>
                  </a:cubicBezTo>
                  <a:cubicBezTo>
                    <a:pt x="3503" y="41"/>
                    <a:pt x="3073" y="2"/>
                    <a:pt x="2510" y="2"/>
                  </a:cubicBezTo>
                  <a:cubicBezTo>
                    <a:pt x="2478" y="2"/>
                    <a:pt x="2447" y="2"/>
                    <a:pt x="2415" y="3"/>
                  </a:cubicBezTo>
                  <a:cubicBezTo>
                    <a:pt x="2415" y="3"/>
                    <a:pt x="218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-1711042" y="1457202"/>
              <a:ext cx="51098" cy="5648"/>
            </a:xfrm>
            <a:custGeom>
              <a:avLst/>
              <a:gdLst/>
              <a:ahLst/>
              <a:cxnLst/>
              <a:rect l="l" t="t" r="r" b="b"/>
              <a:pathLst>
                <a:path w="1357" h="150" extrusionOk="0">
                  <a:moveTo>
                    <a:pt x="719" y="0"/>
                  </a:moveTo>
                  <a:cubicBezTo>
                    <a:pt x="511" y="0"/>
                    <a:pt x="216" y="4"/>
                    <a:pt x="129" y="23"/>
                  </a:cubicBezTo>
                  <a:cubicBezTo>
                    <a:pt x="0" y="49"/>
                    <a:pt x="66" y="150"/>
                    <a:pt x="215" y="150"/>
                  </a:cubicBezTo>
                  <a:cubicBezTo>
                    <a:pt x="365" y="150"/>
                    <a:pt x="698" y="133"/>
                    <a:pt x="920" y="133"/>
                  </a:cubicBezTo>
                  <a:cubicBezTo>
                    <a:pt x="1143" y="133"/>
                    <a:pt x="1349" y="112"/>
                    <a:pt x="1351" y="76"/>
                  </a:cubicBezTo>
                  <a:cubicBezTo>
                    <a:pt x="1356" y="20"/>
                    <a:pt x="1190" y="1"/>
                    <a:pt x="972" y="1"/>
                  </a:cubicBezTo>
                  <a:cubicBezTo>
                    <a:pt x="960" y="1"/>
                    <a:pt x="947" y="2"/>
                    <a:pt x="935" y="2"/>
                  </a:cubicBezTo>
                  <a:cubicBezTo>
                    <a:pt x="935" y="2"/>
                    <a:pt x="842" y="0"/>
                    <a:pt x="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-1567880" y="994320"/>
              <a:ext cx="81034" cy="11297"/>
            </a:xfrm>
            <a:custGeom>
              <a:avLst/>
              <a:gdLst/>
              <a:ahLst/>
              <a:cxnLst/>
              <a:rect l="l" t="t" r="r" b="b"/>
              <a:pathLst>
                <a:path w="2152" h="300" extrusionOk="0">
                  <a:moveTo>
                    <a:pt x="1157" y="1"/>
                  </a:moveTo>
                  <a:cubicBezTo>
                    <a:pt x="826" y="1"/>
                    <a:pt x="343" y="8"/>
                    <a:pt x="203" y="45"/>
                  </a:cubicBezTo>
                  <a:cubicBezTo>
                    <a:pt x="1" y="98"/>
                    <a:pt x="103" y="300"/>
                    <a:pt x="340" y="300"/>
                  </a:cubicBezTo>
                  <a:cubicBezTo>
                    <a:pt x="577" y="300"/>
                    <a:pt x="1107" y="267"/>
                    <a:pt x="1460" y="267"/>
                  </a:cubicBezTo>
                  <a:cubicBezTo>
                    <a:pt x="1813" y="267"/>
                    <a:pt x="2138" y="226"/>
                    <a:pt x="2144" y="151"/>
                  </a:cubicBezTo>
                  <a:cubicBezTo>
                    <a:pt x="2151" y="41"/>
                    <a:pt x="1886" y="3"/>
                    <a:pt x="1541" y="3"/>
                  </a:cubicBezTo>
                  <a:cubicBezTo>
                    <a:pt x="1522" y="3"/>
                    <a:pt x="1503" y="3"/>
                    <a:pt x="1483" y="3"/>
                  </a:cubicBezTo>
                  <a:cubicBezTo>
                    <a:pt x="1483" y="3"/>
                    <a:pt x="1344" y="1"/>
                    <a:pt x="1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-2325520" y="774005"/>
              <a:ext cx="831611" cy="701249"/>
            </a:xfrm>
            <a:custGeom>
              <a:avLst/>
              <a:gdLst/>
              <a:ahLst/>
              <a:cxnLst/>
              <a:rect l="l" t="t" r="r" b="b"/>
              <a:pathLst>
                <a:path w="22085" h="18623" extrusionOk="0">
                  <a:moveTo>
                    <a:pt x="14086" y="4890"/>
                  </a:moveTo>
                  <a:cubicBezTo>
                    <a:pt x="14453" y="4890"/>
                    <a:pt x="14688" y="4911"/>
                    <a:pt x="14681" y="4986"/>
                  </a:cubicBezTo>
                  <a:cubicBezTo>
                    <a:pt x="14673" y="5063"/>
                    <a:pt x="14552" y="5088"/>
                    <a:pt x="14042" y="5126"/>
                  </a:cubicBezTo>
                  <a:cubicBezTo>
                    <a:pt x="12884" y="5212"/>
                    <a:pt x="12094" y="5187"/>
                    <a:pt x="11528" y="5224"/>
                  </a:cubicBezTo>
                  <a:cubicBezTo>
                    <a:pt x="11438" y="5230"/>
                    <a:pt x="11360" y="5233"/>
                    <a:pt x="11294" y="5233"/>
                  </a:cubicBezTo>
                  <a:cubicBezTo>
                    <a:pt x="10944" y="5233"/>
                    <a:pt x="10916" y="5156"/>
                    <a:pt x="11071" y="5052"/>
                  </a:cubicBezTo>
                  <a:cubicBezTo>
                    <a:pt x="11255" y="4928"/>
                    <a:pt x="13392" y="4903"/>
                    <a:pt x="13392" y="4903"/>
                  </a:cubicBezTo>
                  <a:cubicBezTo>
                    <a:pt x="13650" y="4896"/>
                    <a:pt x="13887" y="4890"/>
                    <a:pt x="14086" y="4890"/>
                  </a:cubicBezTo>
                  <a:close/>
                  <a:moveTo>
                    <a:pt x="11825" y="0"/>
                  </a:moveTo>
                  <a:cubicBezTo>
                    <a:pt x="9270" y="0"/>
                    <a:pt x="6402" y="826"/>
                    <a:pt x="4078" y="3434"/>
                  </a:cubicBezTo>
                  <a:cubicBezTo>
                    <a:pt x="2428" y="5287"/>
                    <a:pt x="1" y="11410"/>
                    <a:pt x="4500" y="16071"/>
                  </a:cubicBezTo>
                  <a:cubicBezTo>
                    <a:pt x="6429" y="18070"/>
                    <a:pt x="9487" y="18621"/>
                    <a:pt x="12220" y="18623"/>
                  </a:cubicBezTo>
                  <a:cubicBezTo>
                    <a:pt x="12222" y="18623"/>
                    <a:pt x="12224" y="18623"/>
                    <a:pt x="12226" y="18623"/>
                  </a:cubicBezTo>
                  <a:cubicBezTo>
                    <a:pt x="13351" y="18623"/>
                    <a:pt x="14977" y="18313"/>
                    <a:pt x="15666" y="17926"/>
                  </a:cubicBezTo>
                  <a:cubicBezTo>
                    <a:pt x="15823" y="17839"/>
                    <a:pt x="15913" y="17739"/>
                    <a:pt x="15586" y="17739"/>
                  </a:cubicBezTo>
                  <a:cubicBezTo>
                    <a:pt x="15558" y="17739"/>
                    <a:pt x="15526" y="17740"/>
                    <a:pt x="15490" y="17742"/>
                  </a:cubicBezTo>
                  <a:cubicBezTo>
                    <a:pt x="14798" y="17773"/>
                    <a:pt x="13609" y="17837"/>
                    <a:pt x="12829" y="17837"/>
                  </a:cubicBezTo>
                  <a:cubicBezTo>
                    <a:pt x="12815" y="17837"/>
                    <a:pt x="12802" y="17837"/>
                    <a:pt x="12789" y="17837"/>
                  </a:cubicBezTo>
                  <a:cubicBezTo>
                    <a:pt x="11149" y="17833"/>
                    <a:pt x="10125" y="17694"/>
                    <a:pt x="10599" y="17441"/>
                  </a:cubicBezTo>
                  <a:cubicBezTo>
                    <a:pt x="11018" y="17398"/>
                    <a:pt x="11392" y="17390"/>
                    <a:pt x="11790" y="17390"/>
                  </a:cubicBezTo>
                  <a:cubicBezTo>
                    <a:pt x="12004" y="17390"/>
                    <a:pt x="12224" y="17392"/>
                    <a:pt x="12462" y="17392"/>
                  </a:cubicBezTo>
                  <a:cubicBezTo>
                    <a:pt x="12661" y="17392"/>
                    <a:pt x="12873" y="17391"/>
                    <a:pt x="13103" y="17385"/>
                  </a:cubicBezTo>
                  <a:cubicBezTo>
                    <a:pt x="14176" y="17361"/>
                    <a:pt x="14872" y="17319"/>
                    <a:pt x="15945" y="17299"/>
                  </a:cubicBezTo>
                  <a:cubicBezTo>
                    <a:pt x="18369" y="17255"/>
                    <a:pt x="18950" y="17085"/>
                    <a:pt x="18382" y="17023"/>
                  </a:cubicBezTo>
                  <a:cubicBezTo>
                    <a:pt x="18070" y="17017"/>
                    <a:pt x="17716" y="17014"/>
                    <a:pt x="17332" y="17014"/>
                  </a:cubicBezTo>
                  <a:cubicBezTo>
                    <a:pt x="15740" y="17014"/>
                    <a:pt x="13625" y="17058"/>
                    <a:pt x="11841" y="17058"/>
                  </a:cubicBezTo>
                  <a:cubicBezTo>
                    <a:pt x="9872" y="17058"/>
                    <a:pt x="8307" y="17005"/>
                    <a:pt x="8299" y="16783"/>
                  </a:cubicBezTo>
                  <a:cubicBezTo>
                    <a:pt x="8287" y="16630"/>
                    <a:pt x="8492" y="16574"/>
                    <a:pt x="8646" y="16570"/>
                  </a:cubicBezTo>
                  <a:cubicBezTo>
                    <a:pt x="8985" y="16564"/>
                    <a:pt x="9348" y="16561"/>
                    <a:pt x="9729" y="16561"/>
                  </a:cubicBezTo>
                  <a:cubicBezTo>
                    <a:pt x="11659" y="16561"/>
                    <a:pt x="14050" y="16635"/>
                    <a:pt x="16060" y="16635"/>
                  </a:cubicBezTo>
                  <a:cubicBezTo>
                    <a:pt x="17340" y="16635"/>
                    <a:pt x="18466" y="16605"/>
                    <a:pt x="19220" y="16506"/>
                  </a:cubicBezTo>
                  <a:cubicBezTo>
                    <a:pt x="19403" y="16389"/>
                    <a:pt x="18762" y="16365"/>
                    <a:pt x="17891" y="16365"/>
                  </a:cubicBezTo>
                  <a:cubicBezTo>
                    <a:pt x="17300" y="16365"/>
                    <a:pt x="16604" y="16376"/>
                    <a:pt x="15987" y="16376"/>
                  </a:cubicBezTo>
                  <a:cubicBezTo>
                    <a:pt x="15687" y="16376"/>
                    <a:pt x="15405" y="16373"/>
                    <a:pt x="15164" y="16366"/>
                  </a:cubicBezTo>
                  <a:cubicBezTo>
                    <a:pt x="14708" y="16351"/>
                    <a:pt x="13883" y="16324"/>
                    <a:pt x="13857" y="16204"/>
                  </a:cubicBezTo>
                  <a:cubicBezTo>
                    <a:pt x="13830" y="16138"/>
                    <a:pt x="14020" y="16122"/>
                    <a:pt x="14280" y="16122"/>
                  </a:cubicBezTo>
                  <a:cubicBezTo>
                    <a:pt x="14540" y="16122"/>
                    <a:pt x="14869" y="16138"/>
                    <a:pt x="15121" y="16138"/>
                  </a:cubicBezTo>
                  <a:cubicBezTo>
                    <a:pt x="15146" y="16138"/>
                    <a:pt x="15171" y="16138"/>
                    <a:pt x="15195" y="16138"/>
                  </a:cubicBezTo>
                  <a:cubicBezTo>
                    <a:pt x="15563" y="16131"/>
                    <a:pt x="15963" y="16121"/>
                    <a:pt x="16172" y="16077"/>
                  </a:cubicBezTo>
                  <a:cubicBezTo>
                    <a:pt x="16314" y="16046"/>
                    <a:pt x="16397" y="15871"/>
                    <a:pt x="16197" y="15871"/>
                  </a:cubicBezTo>
                  <a:cubicBezTo>
                    <a:pt x="16193" y="15871"/>
                    <a:pt x="16189" y="15871"/>
                    <a:pt x="16186" y="15871"/>
                  </a:cubicBezTo>
                  <a:cubicBezTo>
                    <a:pt x="14773" y="15870"/>
                    <a:pt x="13361" y="15865"/>
                    <a:pt x="11949" y="15865"/>
                  </a:cubicBezTo>
                  <a:cubicBezTo>
                    <a:pt x="11411" y="15865"/>
                    <a:pt x="10873" y="15865"/>
                    <a:pt x="10335" y="15868"/>
                  </a:cubicBezTo>
                  <a:cubicBezTo>
                    <a:pt x="10334" y="15868"/>
                    <a:pt x="10332" y="15868"/>
                    <a:pt x="10330" y="15868"/>
                  </a:cubicBezTo>
                  <a:cubicBezTo>
                    <a:pt x="9835" y="15868"/>
                    <a:pt x="9364" y="15534"/>
                    <a:pt x="10438" y="15479"/>
                  </a:cubicBezTo>
                  <a:cubicBezTo>
                    <a:pt x="12197" y="15388"/>
                    <a:pt x="16121" y="15341"/>
                    <a:pt x="17786" y="15272"/>
                  </a:cubicBezTo>
                  <a:cubicBezTo>
                    <a:pt x="18188" y="15257"/>
                    <a:pt x="18501" y="15223"/>
                    <a:pt x="18533" y="15058"/>
                  </a:cubicBezTo>
                  <a:cubicBezTo>
                    <a:pt x="18469" y="14805"/>
                    <a:pt x="18093" y="14845"/>
                    <a:pt x="17830" y="14837"/>
                  </a:cubicBezTo>
                  <a:cubicBezTo>
                    <a:pt x="17073" y="14813"/>
                    <a:pt x="16325" y="14803"/>
                    <a:pt x="15580" y="14803"/>
                  </a:cubicBezTo>
                  <a:cubicBezTo>
                    <a:pt x="13732" y="14803"/>
                    <a:pt x="11907" y="14864"/>
                    <a:pt x="10028" y="14920"/>
                  </a:cubicBezTo>
                  <a:cubicBezTo>
                    <a:pt x="10002" y="14921"/>
                    <a:pt x="9976" y="14921"/>
                    <a:pt x="9950" y="14921"/>
                  </a:cubicBezTo>
                  <a:cubicBezTo>
                    <a:pt x="9570" y="14921"/>
                    <a:pt x="9096" y="14840"/>
                    <a:pt x="8757" y="14700"/>
                  </a:cubicBezTo>
                  <a:cubicBezTo>
                    <a:pt x="8018" y="14283"/>
                    <a:pt x="11048" y="14132"/>
                    <a:pt x="13729" y="14132"/>
                  </a:cubicBezTo>
                  <a:cubicBezTo>
                    <a:pt x="14726" y="14132"/>
                    <a:pt x="15674" y="14153"/>
                    <a:pt x="16364" y="14188"/>
                  </a:cubicBezTo>
                  <a:cubicBezTo>
                    <a:pt x="16686" y="14205"/>
                    <a:pt x="17010" y="14226"/>
                    <a:pt x="17334" y="14226"/>
                  </a:cubicBezTo>
                  <a:cubicBezTo>
                    <a:pt x="17686" y="14226"/>
                    <a:pt x="18037" y="14201"/>
                    <a:pt x="18379" y="14116"/>
                  </a:cubicBezTo>
                  <a:cubicBezTo>
                    <a:pt x="18444" y="14100"/>
                    <a:pt x="18516" y="14074"/>
                    <a:pt x="18546" y="14016"/>
                  </a:cubicBezTo>
                  <a:cubicBezTo>
                    <a:pt x="18616" y="13875"/>
                    <a:pt x="18402" y="13770"/>
                    <a:pt x="18246" y="13757"/>
                  </a:cubicBezTo>
                  <a:cubicBezTo>
                    <a:pt x="17847" y="13723"/>
                    <a:pt x="17331" y="13719"/>
                    <a:pt x="16798" y="13719"/>
                  </a:cubicBezTo>
                  <a:cubicBezTo>
                    <a:pt x="16625" y="13719"/>
                    <a:pt x="16450" y="13719"/>
                    <a:pt x="16277" y="13719"/>
                  </a:cubicBezTo>
                  <a:cubicBezTo>
                    <a:pt x="15128" y="13719"/>
                    <a:pt x="14056" y="13700"/>
                    <a:pt x="14078" y="13406"/>
                  </a:cubicBezTo>
                  <a:cubicBezTo>
                    <a:pt x="14125" y="13178"/>
                    <a:pt x="15237" y="13153"/>
                    <a:pt x="16471" y="13153"/>
                  </a:cubicBezTo>
                  <a:cubicBezTo>
                    <a:pt x="16816" y="13153"/>
                    <a:pt x="17170" y="13155"/>
                    <a:pt x="17513" y="13155"/>
                  </a:cubicBezTo>
                  <a:cubicBezTo>
                    <a:pt x="18229" y="13155"/>
                    <a:pt x="18897" y="13147"/>
                    <a:pt x="19333" y="13095"/>
                  </a:cubicBezTo>
                  <a:cubicBezTo>
                    <a:pt x="19608" y="13061"/>
                    <a:pt x="19950" y="12972"/>
                    <a:pt x="19997" y="12697"/>
                  </a:cubicBezTo>
                  <a:cubicBezTo>
                    <a:pt x="19949" y="12506"/>
                    <a:pt x="19523" y="12458"/>
                    <a:pt x="19032" y="12458"/>
                  </a:cubicBezTo>
                  <a:cubicBezTo>
                    <a:pt x="18639" y="12458"/>
                    <a:pt x="18203" y="12489"/>
                    <a:pt x="17887" y="12499"/>
                  </a:cubicBezTo>
                  <a:cubicBezTo>
                    <a:pt x="17053" y="12526"/>
                    <a:pt x="15669" y="12562"/>
                    <a:pt x="14359" y="12562"/>
                  </a:cubicBezTo>
                  <a:cubicBezTo>
                    <a:pt x="12619" y="12562"/>
                    <a:pt x="11010" y="12498"/>
                    <a:pt x="10994" y="12267"/>
                  </a:cubicBezTo>
                  <a:cubicBezTo>
                    <a:pt x="10955" y="12029"/>
                    <a:pt x="11427" y="11996"/>
                    <a:pt x="11845" y="11996"/>
                  </a:cubicBezTo>
                  <a:cubicBezTo>
                    <a:pt x="11983" y="11996"/>
                    <a:pt x="12115" y="12000"/>
                    <a:pt x="12222" y="12001"/>
                  </a:cubicBezTo>
                  <a:cubicBezTo>
                    <a:pt x="12738" y="12006"/>
                    <a:pt x="13252" y="12009"/>
                    <a:pt x="13765" y="12009"/>
                  </a:cubicBezTo>
                  <a:cubicBezTo>
                    <a:pt x="15029" y="12009"/>
                    <a:pt x="16288" y="11989"/>
                    <a:pt x="17556" y="11921"/>
                  </a:cubicBezTo>
                  <a:cubicBezTo>
                    <a:pt x="18839" y="11853"/>
                    <a:pt x="19091" y="11717"/>
                    <a:pt x="18418" y="11614"/>
                  </a:cubicBezTo>
                  <a:cubicBezTo>
                    <a:pt x="16992" y="11530"/>
                    <a:pt x="15730" y="11448"/>
                    <a:pt x="14339" y="11448"/>
                  </a:cubicBezTo>
                  <a:cubicBezTo>
                    <a:pt x="14160" y="11448"/>
                    <a:pt x="13979" y="11449"/>
                    <a:pt x="13796" y="11452"/>
                  </a:cubicBezTo>
                  <a:cubicBezTo>
                    <a:pt x="13734" y="11453"/>
                    <a:pt x="13669" y="11454"/>
                    <a:pt x="13601" y="11454"/>
                  </a:cubicBezTo>
                  <a:cubicBezTo>
                    <a:pt x="13204" y="11454"/>
                    <a:pt x="12715" y="11423"/>
                    <a:pt x="12414" y="11231"/>
                  </a:cubicBezTo>
                  <a:cubicBezTo>
                    <a:pt x="12032" y="10873"/>
                    <a:pt x="16617" y="11066"/>
                    <a:pt x="18722" y="10911"/>
                  </a:cubicBezTo>
                  <a:cubicBezTo>
                    <a:pt x="19141" y="10880"/>
                    <a:pt x="19565" y="10848"/>
                    <a:pt x="19973" y="10747"/>
                  </a:cubicBezTo>
                  <a:cubicBezTo>
                    <a:pt x="20065" y="10617"/>
                    <a:pt x="19849" y="10493"/>
                    <a:pt x="19691" y="10480"/>
                  </a:cubicBezTo>
                  <a:cubicBezTo>
                    <a:pt x="19629" y="10475"/>
                    <a:pt x="19540" y="10473"/>
                    <a:pt x="19432" y="10473"/>
                  </a:cubicBezTo>
                  <a:cubicBezTo>
                    <a:pt x="18901" y="10473"/>
                    <a:pt x="17897" y="10525"/>
                    <a:pt x="17187" y="10525"/>
                  </a:cubicBezTo>
                  <a:cubicBezTo>
                    <a:pt x="16726" y="10525"/>
                    <a:pt x="16389" y="10503"/>
                    <a:pt x="16384" y="10430"/>
                  </a:cubicBezTo>
                  <a:cubicBezTo>
                    <a:pt x="16076" y="10109"/>
                    <a:pt x="18520" y="10196"/>
                    <a:pt x="18812" y="10159"/>
                  </a:cubicBezTo>
                  <a:cubicBezTo>
                    <a:pt x="19264" y="10104"/>
                    <a:pt x="19600" y="10047"/>
                    <a:pt x="19499" y="9763"/>
                  </a:cubicBezTo>
                  <a:cubicBezTo>
                    <a:pt x="19378" y="9604"/>
                    <a:pt x="18396" y="9559"/>
                    <a:pt x="17007" y="9559"/>
                  </a:cubicBezTo>
                  <a:cubicBezTo>
                    <a:pt x="15129" y="9559"/>
                    <a:pt x="12506" y="9642"/>
                    <a:pt x="10268" y="9642"/>
                  </a:cubicBezTo>
                  <a:cubicBezTo>
                    <a:pt x="9465" y="9642"/>
                    <a:pt x="8711" y="9631"/>
                    <a:pt x="8058" y="9602"/>
                  </a:cubicBezTo>
                  <a:cubicBezTo>
                    <a:pt x="7916" y="9597"/>
                    <a:pt x="7717" y="9477"/>
                    <a:pt x="7809" y="9369"/>
                  </a:cubicBezTo>
                  <a:cubicBezTo>
                    <a:pt x="11904" y="9247"/>
                    <a:pt x="15997" y="9125"/>
                    <a:pt x="20091" y="9004"/>
                  </a:cubicBezTo>
                  <a:cubicBezTo>
                    <a:pt x="20287" y="8999"/>
                    <a:pt x="20495" y="8989"/>
                    <a:pt x="20659" y="8883"/>
                  </a:cubicBezTo>
                  <a:cubicBezTo>
                    <a:pt x="20822" y="8775"/>
                    <a:pt x="20913" y="8530"/>
                    <a:pt x="20793" y="8375"/>
                  </a:cubicBezTo>
                  <a:cubicBezTo>
                    <a:pt x="20701" y="8260"/>
                    <a:pt x="20536" y="8240"/>
                    <a:pt x="20390" y="8229"/>
                  </a:cubicBezTo>
                  <a:cubicBezTo>
                    <a:pt x="20330" y="8224"/>
                    <a:pt x="20244" y="8222"/>
                    <a:pt x="20136" y="8222"/>
                  </a:cubicBezTo>
                  <a:cubicBezTo>
                    <a:pt x="19403" y="8222"/>
                    <a:pt x="17657" y="8315"/>
                    <a:pt x="16347" y="8315"/>
                  </a:cubicBezTo>
                  <a:cubicBezTo>
                    <a:pt x="15385" y="8315"/>
                    <a:pt x="14658" y="8265"/>
                    <a:pt x="14740" y="8091"/>
                  </a:cubicBezTo>
                  <a:cubicBezTo>
                    <a:pt x="14740" y="7937"/>
                    <a:pt x="17096" y="7878"/>
                    <a:pt x="18451" y="7878"/>
                  </a:cubicBezTo>
                  <a:cubicBezTo>
                    <a:pt x="18902" y="7878"/>
                    <a:pt x="19242" y="7885"/>
                    <a:pt x="19347" y="7896"/>
                  </a:cubicBezTo>
                  <a:cubicBezTo>
                    <a:pt x="19468" y="7909"/>
                    <a:pt x="19589" y="7915"/>
                    <a:pt x="19710" y="7915"/>
                  </a:cubicBezTo>
                  <a:cubicBezTo>
                    <a:pt x="19761" y="7915"/>
                    <a:pt x="19812" y="7914"/>
                    <a:pt x="19863" y="7912"/>
                  </a:cubicBezTo>
                  <a:cubicBezTo>
                    <a:pt x="20982" y="7856"/>
                    <a:pt x="20862" y="7559"/>
                    <a:pt x="20267" y="7559"/>
                  </a:cubicBezTo>
                  <a:cubicBezTo>
                    <a:pt x="20241" y="7559"/>
                    <a:pt x="20214" y="7560"/>
                    <a:pt x="20187" y="7561"/>
                  </a:cubicBezTo>
                  <a:cubicBezTo>
                    <a:pt x="19649" y="7535"/>
                    <a:pt x="19025" y="7525"/>
                    <a:pt x="18357" y="7525"/>
                  </a:cubicBezTo>
                  <a:cubicBezTo>
                    <a:pt x="16200" y="7525"/>
                    <a:pt x="13578" y="7629"/>
                    <a:pt x="11873" y="7629"/>
                  </a:cubicBezTo>
                  <a:cubicBezTo>
                    <a:pt x="10803" y="7629"/>
                    <a:pt x="10094" y="7588"/>
                    <a:pt x="10087" y="7454"/>
                  </a:cubicBezTo>
                  <a:cubicBezTo>
                    <a:pt x="9969" y="7210"/>
                    <a:pt x="10580" y="7210"/>
                    <a:pt x="10856" y="7198"/>
                  </a:cubicBezTo>
                  <a:cubicBezTo>
                    <a:pt x="12923" y="7117"/>
                    <a:pt x="14693" y="7036"/>
                    <a:pt x="16544" y="7036"/>
                  </a:cubicBezTo>
                  <a:cubicBezTo>
                    <a:pt x="17237" y="7036"/>
                    <a:pt x="17941" y="7047"/>
                    <a:pt x="18677" y="7074"/>
                  </a:cubicBezTo>
                  <a:cubicBezTo>
                    <a:pt x="18710" y="7075"/>
                    <a:pt x="18757" y="7076"/>
                    <a:pt x="18815" y="7076"/>
                  </a:cubicBezTo>
                  <a:cubicBezTo>
                    <a:pt x="19542" y="7076"/>
                    <a:pt x="22050" y="6983"/>
                    <a:pt x="22084" y="6732"/>
                  </a:cubicBezTo>
                  <a:cubicBezTo>
                    <a:pt x="22039" y="6379"/>
                    <a:pt x="17186" y="6667"/>
                    <a:pt x="17083" y="6331"/>
                  </a:cubicBezTo>
                  <a:cubicBezTo>
                    <a:pt x="17038" y="6218"/>
                    <a:pt x="17293" y="6194"/>
                    <a:pt x="17652" y="6194"/>
                  </a:cubicBezTo>
                  <a:cubicBezTo>
                    <a:pt x="17921" y="6194"/>
                    <a:pt x="18249" y="6208"/>
                    <a:pt x="18551" y="6208"/>
                  </a:cubicBezTo>
                  <a:cubicBezTo>
                    <a:pt x="19051" y="6208"/>
                    <a:pt x="19483" y="6171"/>
                    <a:pt x="19468" y="5973"/>
                  </a:cubicBezTo>
                  <a:cubicBezTo>
                    <a:pt x="19505" y="5942"/>
                    <a:pt x="19244" y="5931"/>
                    <a:pt x="18806" y="5931"/>
                  </a:cubicBezTo>
                  <a:cubicBezTo>
                    <a:pt x="17712" y="5931"/>
                    <a:pt x="15507" y="5999"/>
                    <a:pt x="14056" y="5999"/>
                  </a:cubicBezTo>
                  <a:cubicBezTo>
                    <a:pt x="13220" y="5999"/>
                    <a:pt x="12635" y="5977"/>
                    <a:pt x="12655" y="5905"/>
                  </a:cubicBezTo>
                  <a:cubicBezTo>
                    <a:pt x="12605" y="5757"/>
                    <a:pt x="12824" y="5675"/>
                    <a:pt x="12981" y="5671"/>
                  </a:cubicBezTo>
                  <a:cubicBezTo>
                    <a:pt x="13863" y="5660"/>
                    <a:pt x="14744" y="5648"/>
                    <a:pt x="15625" y="5636"/>
                  </a:cubicBezTo>
                  <a:cubicBezTo>
                    <a:pt x="17213" y="5615"/>
                    <a:pt x="18800" y="5594"/>
                    <a:pt x="20387" y="5572"/>
                  </a:cubicBezTo>
                  <a:cubicBezTo>
                    <a:pt x="20692" y="5567"/>
                    <a:pt x="20980" y="5576"/>
                    <a:pt x="20974" y="5493"/>
                  </a:cubicBezTo>
                  <a:cubicBezTo>
                    <a:pt x="20238" y="3738"/>
                    <a:pt x="19138" y="2394"/>
                    <a:pt x="17561" y="1439"/>
                  </a:cubicBezTo>
                  <a:cubicBezTo>
                    <a:pt x="16442" y="761"/>
                    <a:pt x="14278" y="0"/>
                    <a:pt x="118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6"/>
          <p:cNvSpPr txBox="1">
            <a:spLocks noGrp="1"/>
          </p:cNvSpPr>
          <p:nvPr>
            <p:ph type="title"/>
          </p:nvPr>
        </p:nvSpPr>
        <p:spPr>
          <a:xfrm>
            <a:off x="2173500" y="2075225"/>
            <a:ext cx="4797000" cy="10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2" name="Google Shape;442;p16"/>
          <p:cNvSpPr txBox="1">
            <a:spLocks noGrp="1"/>
          </p:cNvSpPr>
          <p:nvPr>
            <p:ph type="title" idx="2" hasCustomPrompt="1"/>
          </p:nvPr>
        </p:nvSpPr>
        <p:spPr>
          <a:xfrm>
            <a:off x="3899850" y="1203400"/>
            <a:ext cx="1344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16"/>
          <p:cNvSpPr txBox="1">
            <a:spLocks noGrp="1"/>
          </p:cNvSpPr>
          <p:nvPr>
            <p:ph type="subTitle" idx="1"/>
          </p:nvPr>
        </p:nvSpPr>
        <p:spPr>
          <a:xfrm>
            <a:off x="2173500" y="3073950"/>
            <a:ext cx="4797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16"/>
          <p:cNvGrpSpPr/>
          <p:nvPr/>
        </p:nvGrpSpPr>
        <p:grpSpPr>
          <a:xfrm>
            <a:off x="-905177" y="4494650"/>
            <a:ext cx="5887230" cy="575117"/>
            <a:chOff x="-170158" y="-2764241"/>
            <a:chExt cx="3438602" cy="335913"/>
          </a:xfrm>
        </p:grpSpPr>
        <p:sp>
          <p:nvSpPr>
            <p:cNvPr id="445" name="Google Shape;445;p16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16"/>
          <p:cNvGrpSpPr/>
          <p:nvPr/>
        </p:nvGrpSpPr>
        <p:grpSpPr>
          <a:xfrm>
            <a:off x="5073775" y="4463358"/>
            <a:ext cx="4252043" cy="637715"/>
            <a:chOff x="-2688543" y="-3712975"/>
            <a:chExt cx="2483525" cy="372475"/>
          </a:xfrm>
        </p:grpSpPr>
        <p:sp>
          <p:nvSpPr>
            <p:cNvPr id="463" name="Google Shape;463;p16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7"/>
          <p:cNvSpPr txBox="1">
            <a:spLocks noGrp="1"/>
          </p:cNvSpPr>
          <p:nvPr>
            <p:ph type="title"/>
          </p:nvPr>
        </p:nvSpPr>
        <p:spPr>
          <a:xfrm>
            <a:off x="722376" y="448056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7"/>
          <p:cNvSpPr txBox="1">
            <a:spLocks noGrp="1"/>
          </p:cNvSpPr>
          <p:nvPr>
            <p:ph type="subTitle" idx="1"/>
          </p:nvPr>
        </p:nvSpPr>
        <p:spPr>
          <a:xfrm>
            <a:off x="1522650" y="3972275"/>
            <a:ext cx="60987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7"/>
          <p:cNvSpPr/>
          <p:nvPr/>
        </p:nvSpPr>
        <p:spPr>
          <a:xfrm>
            <a:off x="-336312" y="4208736"/>
            <a:ext cx="3005656" cy="1646306"/>
          </a:xfrm>
          <a:custGeom>
            <a:avLst/>
            <a:gdLst/>
            <a:ahLst/>
            <a:cxnLst/>
            <a:rect l="l" t="t" r="r" b="b"/>
            <a:pathLst>
              <a:path w="46621" h="25536" extrusionOk="0">
                <a:moveTo>
                  <a:pt x="12531" y="0"/>
                </a:moveTo>
                <a:cubicBezTo>
                  <a:pt x="10571" y="0"/>
                  <a:pt x="11411" y="280"/>
                  <a:pt x="9735" y="1951"/>
                </a:cubicBezTo>
                <a:cubicBezTo>
                  <a:pt x="7959" y="3721"/>
                  <a:pt x="6628" y="5211"/>
                  <a:pt x="4410" y="7486"/>
                </a:cubicBezTo>
                <a:cubicBezTo>
                  <a:pt x="2190" y="9761"/>
                  <a:pt x="119" y="11073"/>
                  <a:pt x="119" y="11073"/>
                </a:cubicBezTo>
                <a:cubicBezTo>
                  <a:pt x="0" y="11455"/>
                  <a:pt x="62" y="11612"/>
                  <a:pt x="243" y="11612"/>
                </a:cubicBezTo>
                <a:cubicBezTo>
                  <a:pt x="963" y="11612"/>
                  <a:pt x="3578" y="9119"/>
                  <a:pt x="4261" y="8383"/>
                </a:cubicBezTo>
                <a:cubicBezTo>
                  <a:pt x="4476" y="8152"/>
                  <a:pt x="4612" y="8078"/>
                  <a:pt x="4707" y="8078"/>
                </a:cubicBezTo>
                <a:cubicBezTo>
                  <a:pt x="4870" y="8078"/>
                  <a:pt x="4910" y="8297"/>
                  <a:pt x="5021" y="8297"/>
                </a:cubicBezTo>
                <a:cubicBezTo>
                  <a:pt x="5101" y="8297"/>
                  <a:pt x="5218" y="8183"/>
                  <a:pt x="5444" y="7791"/>
                </a:cubicBezTo>
                <a:cubicBezTo>
                  <a:pt x="6168" y="6543"/>
                  <a:pt x="7285" y="7068"/>
                  <a:pt x="7746" y="5819"/>
                </a:cubicBezTo>
                <a:cubicBezTo>
                  <a:pt x="8206" y="4570"/>
                  <a:pt x="8667" y="5687"/>
                  <a:pt x="9718" y="3541"/>
                </a:cubicBezTo>
                <a:cubicBezTo>
                  <a:pt x="10198" y="2562"/>
                  <a:pt x="10432" y="2307"/>
                  <a:pt x="10656" y="2307"/>
                </a:cubicBezTo>
                <a:cubicBezTo>
                  <a:pt x="10900" y="2307"/>
                  <a:pt x="11133" y="2607"/>
                  <a:pt x="11658" y="2607"/>
                </a:cubicBezTo>
                <a:cubicBezTo>
                  <a:pt x="11710" y="2607"/>
                  <a:pt x="11765" y="2604"/>
                  <a:pt x="11823" y="2597"/>
                </a:cubicBezTo>
                <a:cubicBezTo>
                  <a:pt x="12318" y="2542"/>
                  <a:pt x="12571" y="2430"/>
                  <a:pt x="12761" y="2430"/>
                </a:cubicBezTo>
                <a:cubicBezTo>
                  <a:pt x="13025" y="2430"/>
                  <a:pt x="13166" y="2648"/>
                  <a:pt x="13664" y="3541"/>
                </a:cubicBezTo>
                <a:cubicBezTo>
                  <a:pt x="14518" y="5077"/>
                  <a:pt x="15504" y="5885"/>
                  <a:pt x="15767" y="7200"/>
                </a:cubicBezTo>
                <a:cubicBezTo>
                  <a:pt x="16030" y="8514"/>
                  <a:pt x="16753" y="8909"/>
                  <a:pt x="18265" y="10239"/>
                </a:cubicBezTo>
                <a:cubicBezTo>
                  <a:pt x="19777" y="11568"/>
                  <a:pt x="18923" y="11539"/>
                  <a:pt x="21272" y="13577"/>
                </a:cubicBezTo>
                <a:cubicBezTo>
                  <a:pt x="23620" y="15615"/>
                  <a:pt x="22671" y="15418"/>
                  <a:pt x="23591" y="15550"/>
                </a:cubicBezTo>
                <a:cubicBezTo>
                  <a:pt x="23615" y="15553"/>
                  <a:pt x="23637" y="15555"/>
                  <a:pt x="23657" y="15555"/>
                </a:cubicBezTo>
                <a:cubicBezTo>
                  <a:pt x="24358" y="15555"/>
                  <a:pt x="21609" y="13281"/>
                  <a:pt x="21272" y="12065"/>
                </a:cubicBezTo>
                <a:cubicBezTo>
                  <a:pt x="20925" y="10815"/>
                  <a:pt x="20369" y="11144"/>
                  <a:pt x="19054" y="10239"/>
                </a:cubicBezTo>
                <a:cubicBezTo>
                  <a:pt x="17960" y="9484"/>
                  <a:pt x="18049" y="8290"/>
                  <a:pt x="18489" y="8290"/>
                </a:cubicBezTo>
                <a:cubicBezTo>
                  <a:pt x="18578" y="8290"/>
                  <a:pt x="18681" y="8339"/>
                  <a:pt x="18791" y="8449"/>
                </a:cubicBezTo>
                <a:cubicBezTo>
                  <a:pt x="19448" y="9106"/>
                  <a:pt x="19909" y="8712"/>
                  <a:pt x="21272" y="9106"/>
                </a:cubicBezTo>
                <a:cubicBezTo>
                  <a:pt x="22634" y="9501"/>
                  <a:pt x="23196" y="10882"/>
                  <a:pt x="23328" y="12197"/>
                </a:cubicBezTo>
                <a:cubicBezTo>
                  <a:pt x="23460" y="13512"/>
                  <a:pt x="23394" y="12985"/>
                  <a:pt x="25037" y="14103"/>
                </a:cubicBezTo>
                <a:cubicBezTo>
                  <a:pt x="25612" y="14494"/>
                  <a:pt x="25825" y="14596"/>
                  <a:pt x="25915" y="14596"/>
                </a:cubicBezTo>
                <a:cubicBezTo>
                  <a:pt x="26013" y="14596"/>
                  <a:pt x="25967" y="14477"/>
                  <a:pt x="26079" y="14477"/>
                </a:cubicBezTo>
                <a:cubicBezTo>
                  <a:pt x="26159" y="14477"/>
                  <a:pt x="26322" y="14539"/>
                  <a:pt x="26681" y="14752"/>
                </a:cubicBezTo>
                <a:cubicBezTo>
                  <a:pt x="27963" y="15511"/>
                  <a:pt x="28994" y="17921"/>
                  <a:pt x="29959" y="17921"/>
                </a:cubicBezTo>
                <a:cubicBezTo>
                  <a:pt x="29984" y="17921"/>
                  <a:pt x="30009" y="17920"/>
                  <a:pt x="30034" y="17916"/>
                </a:cubicBezTo>
                <a:cubicBezTo>
                  <a:pt x="30330" y="17877"/>
                  <a:pt x="30573" y="17845"/>
                  <a:pt x="30818" y="17845"/>
                </a:cubicBezTo>
                <a:cubicBezTo>
                  <a:pt x="31388" y="17845"/>
                  <a:pt x="31968" y="18022"/>
                  <a:pt x="33256" y="18706"/>
                </a:cubicBezTo>
                <a:cubicBezTo>
                  <a:pt x="35097" y="19683"/>
                  <a:pt x="39700" y="23834"/>
                  <a:pt x="40910" y="24820"/>
                </a:cubicBezTo>
                <a:cubicBezTo>
                  <a:pt x="41504" y="25305"/>
                  <a:pt x="41973" y="25535"/>
                  <a:pt x="42224" y="25535"/>
                </a:cubicBezTo>
                <a:cubicBezTo>
                  <a:pt x="42483" y="25535"/>
                  <a:pt x="42509" y="25288"/>
                  <a:pt x="42198" y="24820"/>
                </a:cubicBezTo>
                <a:cubicBezTo>
                  <a:pt x="41586" y="23901"/>
                  <a:pt x="38779" y="21927"/>
                  <a:pt x="37924" y="21139"/>
                </a:cubicBezTo>
                <a:cubicBezTo>
                  <a:pt x="37070" y="20350"/>
                  <a:pt x="36660" y="19785"/>
                  <a:pt x="35032" y="18377"/>
                </a:cubicBezTo>
                <a:cubicBezTo>
                  <a:pt x="33904" y="17402"/>
                  <a:pt x="32763" y="16452"/>
                  <a:pt x="31577" y="15416"/>
                </a:cubicBezTo>
                <a:cubicBezTo>
                  <a:pt x="31927" y="15139"/>
                  <a:pt x="32415" y="14782"/>
                  <a:pt x="32640" y="14751"/>
                </a:cubicBezTo>
                <a:cubicBezTo>
                  <a:pt x="33010" y="14701"/>
                  <a:pt x="33182" y="14111"/>
                  <a:pt x="33774" y="13643"/>
                </a:cubicBezTo>
                <a:cubicBezTo>
                  <a:pt x="34187" y="13316"/>
                  <a:pt x="34491" y="13253"/>
                  <a:pt x="34455" y="13253"/>
                </a:cubicBezTo>
                <a:cubicBezTo>
                  <a:pt x="34439" y="13253"/>
                  <a:pt x="34359" y="13265"/>
                  <a:pt x="34194" y="13273"/>
                </a:cubicBezTo>
                <a:cubicBezTo>
                  <a:pt x="33650" y="13297"/>
                  <a:pt x="33429" y="13470"/>
                  <a:pt x="33158" y="13619"/>
                </a:cubicBezTo>
                <a:cubicBezTo>
                  <a:pt x="33094" y="13654"/>
                  <a:pt x="33039" y="13671"/>
                  <a:pt x="32998" y="13671"/>
                </a:cubicBezTo>
                <a:cubicBezTo>
                  <a:pt x="32866" y="13671"/>
                  <a:pt x="32891" y="13490"/>
                  <a:pt x="33306" y="13150"/>
                </a:cubicBezTo>
                <a:cubicBezTo>
                  <a:pt x="33849" y="12706"/>
                  <a:pt x="35032" y="11868"/>
                  <a:pt x="35920" y="11326"/>
                </a:cubicBezTo>
                <a:cubicBezTo>
                  <a:pt x="36807" y="10783"/>
                  <a:pt x="37103" y="10759"/>
                  <a:pt x="37629" y="10239"/>
                </a:cubicBezTo>
                <a:cubicBezTo>
                  <a:pt x="37774" y="10095"/>
                  <a:pt x="37891" y="10033"/>
                  <a:pt x="38000" y="10033"/>
                </a:cubicBezTo>
                <a:cubicBezTo>
                  <a:pt x="38283" y="10033"/>
                  <a:pt x="38509" y="10457"/>
                  <a:pt x="39026" y="10956"/>
                </a:cubicBezTo>
                <a:cubicBezTo>
                  <a:pt x="39741" y="11647"/>
                  <a:pt x="40259" y="11744"/>
                  <a:pt x="41516" y="12449"/>
                </a:cubicBezTo>
                <a:cubicBezTo>
                  <a:pt x="42774" y="13154"/>
                  <a:pt x="42109" y="12559"/>
                  <a:pt x="42724" y="13126"/>
                </a:cubicBezTo>
                <a:cubicBezTo>
                  <a:pt x="43341" y="13692"/>
                  <a:pt x="43981" y="14828"/>
                  <a:pt x="44622" y="15468"/>
                </a:cubicBezTo>
                <a:cubicBezTo>
                  <a:pt x="45007" y="15852"/>
                  <a:pt x="45161" y="16014"/>
                  <a:pt x="45302" y="16014"/>
                </a:cubicBezTo>
                <a:cubicBezTo>
                  <a:pt x="45397" y="16014"/>
                  <a:pt x="45486" y="15942"/>
                  <a:pt x="45634" y="15813"/>
                </a:cubicBezTo>
                <a:cubicBezTo>
                  <a:pt x="46004" y="15492"/>
                  <a:pt x="46620" y="15444"/>
                  <a:pt x="46448" y="15369"/>
                </a:cubicBezTo>
                <a:cubicBezTo>
                  <a:pt x="46275" y="15295"/>
                  <a:pt x="44960" y="13578"/>
                  <a:pt x="43488" y="12526"/>
                </a:cubicBezTo>
                <a:cubicBezTo>
                  <a:pt x="42017" y="11474"/>
                  <a:pt x="41804" y="11474"/>
                  <a:pt x="39963" y="10751"/>
                </a:cubicBezTo>
                <a:cubicBezTo>
                  <a:pt x="38163" y="10044"/>
                  <a:pt x="39002" y="9086"/>
                  <a:pt x="38183" y="9086"/>
                </a:cubicBezTo>
                <a:cubicBezTo>
                  <a:pt x="38164" y="9086"/>
                  <a:pt x="38143" y="9086"/>
                  <a:pt x="38122" y="9087"/>
                </a:cubicBezTo>
                <a:cubicBezTo>
                  <a:pt x="37203" y="9134"/>
                  <a:pt x="37333" y="8909"/>
                  <a:pt x="35562" y="10239"/>
                </a:cubicBezTo>
                <a:cubicBezTo>
                  <a:pt x="33791" y="11568"/>
                  <a:pt x="34638" y="11145"/>
                  <a:pt x="33059" y="11803"/>
                </a:cubicBezTo>
                <a:cubicBezTo>
                  <a:pt x="32095" y="12204"/>
                  <a:pt x="30713" y="13133"/>
                  <a:pt x="29782" y="13796"/>
                </a:cubicBezTo>
                <a:cubicBezTo>
                  <a:pt x="28252" y="12352"/>
                  <a:pt x="28934" y="12625"/>
                  <a:pt x="27669" y="11803"/>
                </a:cubicBezTo>
                <a:cubicBezTo>
                  <a:pt x="26353" y="10948"/>
                  <a:pt x="25433" y="10619"/>
                  <a:pt x="24052" y="8252"/>
                </a:cubicBezTo>
                <a:cubicBezTo>
                  <a:pt x="22672" y="5885"/>
                  <a:pt x="22540" y="7397"/>
                  <a:pt x="20831" y="5538"/>
                </a:cubicBezTo>
                <a:cubicBezTo>
                  <a:pt x="19121" y="3677"/>
                  <a:pt x="18316" y="2549"/>
                  <a:pt x="16984" y="1311"/>
                </a:cubicBezTo>
                <a:cubicBezTo>
                  <a:pt x="15653" y="75"/>
                  <a:pt x="15356" y="34"/>
                  <a:pt x="12910" y="3"/>
                </a:cubicBezTo>
                <a:cubicBezTo>
                  <a:pt x="12773" y="1"/>
                  <a:pt x="12647" y="0"/>
                  <a:pt x="125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17"/>
          <p:cNvGrpSpPr/>
          <p:nvPr/>
        </p:nvGrpSpPr>
        <p:grpSpPr>
          <a:xfrm>
            <a:off x="7872018" y="168054"/>
            <a:ext cx="2139494" cy="852689"/>
            <a:chOff x="-1186331" y="-1617259"/>
            <a:chExt cx="1522447" cy="606766"/>
          </a:xfrm>
        </p:grpSpPr>
        <p:sp>
          <p:nvSpPr>
            <p:cNvPr id="477" name="Google Shape;477;p17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8"/>
          <p:cNvSpPr txBox="1">
            <a:spLocks noGrp="1"/>
          </p:cNvSpPr>
          <p:nvPr>
            <p:ph type="title"/>
          </p:nvPr>
        </p:nvSpPr>
        <p:spPr>
          <a:xfrm>
            <a:off x="4966925" y="1155150"/>
            <a:ext cx="28572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8"/>
          <p:cNvSpPr txBox="1">
            <a:spLocks noGrp="1"/>
          </p:cNvSpPr>
          <p:nvPr>
            <p:ph type="subTitle" idx="1"/>
          </p:nvPr>
        </p:nvSpPr>
        <p:spPr>
          <a:xfrm>
            <a:off x="4967050" y="2686550"/>
            <a:ext cx="2857200" cy="11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3" name="Google Shape;483;p18"/>
          <p:cNvGrpSpPr/>
          <p:nvPr/>
        </p:nvGrpSpPr>
        <p:grpSpPr>
          <a:xfrm>
            <a:off x="5454884" y="3355311"/>
            <a:ext cx="3689126" cy="1978968"/>
            <a:chOff x="-2481107" y="-3202234"/>
            <a:chExt cx="2154737" cy="1155872"/>
          </a:xfrm>
        </p:grpSpPr>
        <p:sp>
          <p:nvSpPr>
            <p:cNvPr id="484" name="Google Shape;484;p18"/>
            <p:cNvSpPr/>
            <p:nvPr/>
          </p:nvSpPr>
          <p:spPr>
            <a:xfrm>
              <a:off x="-2481107" y="-2596304"/>
              <a:ext cx="1885838" cy="433786"/>
            </a:xfrm>
            <a:custGeom>
              <a:avLst/>
              <a:gdLst/>
              <a:ahLst/>
              <a:cxnLst/>
              <a:rect l="l" t="t" r="r" b="b"/>
              <a:pathLst>
                <a:path w="50082" h="11520" extrusionOk="0">
                  <a:moveTo>
                    <a:pt x="33379" y="0"/>
                  </a:moveTo>
                  <a:cubicBezTo>
                    <a:pt x="32236" y="1492"/>
                    <a:pt x="30905" y="2832"/>
                    <a:pt x="29420" y="3985"/>
                  </a:cubicBezTo>
                  <a:cubicBezTo>
                    <a:pt x="28351" y="4814"/>
                    <a:pt x="27137" y="5638"/>
                    <a:pt x="26413" y="6735"/>
                  </a:cubicBezTo>
                  <a:cubicBezTo>
                    <a:pt x="26060" y="7271"/>
                    <a:pt x="26730" y="8271"/>
                    <a:pt x="26535" y="8271"/>
                  </a:cubicBezTo>
                  <a:cubicBezTo>
                    <a:pt x="26440" y="8271"/>
                    <a:pt x="26134" y="8029"/>
                    <a:pt x="25394" y="7369"/>
                  </a:cubicBezTo>
                  <a:cubicBezTo>
                    <a:pt x="25214" y="7207"/>
                    <a:pt x="23793" y="6509"/>
                    <a:pt x="23672" y="6300"/>
                  </a:cubicBezTo>
                  <a:cubicBezTo>
                    <a:pt x="23437" y="5894"/>
                    <a:pt x="23129" y="5364"/>
                    <a:pt x="22705" y="5364"/>
                  </a:cubicBezTo>
                  <a:cubicBezTo>
                    <a:pt x="22633" y="5364"/>
                    <a:pt x="22557" y="5379"/>
                    <a:pt x="22478" y="5413"/>
                  </a:cubicBezTo>
                  <a:cubicBezTo>
                    <a:pt x="22363" y="5463"/>
                    <a:pt x="22267" y="5546"/>
                    <a:pt x="22188" y="5642"/>
                  </a:cubicBezTo>
                  <a:lnTo>
                    <a:pt x="21232" y="6810"/>
                  </a:lnTo>
                  <a:cubicBezTo>
                    <a:pt x="21090" y="6983"/>
                    <a:pt x="20936" y="7165"/>
                    <a:pt x="20685" y="7165"/>
                  </a:cubicBezTo>
                  <a:cubicBezTo>
                    <a:pt x="20603" y="7165"/>
                    <a:pt x="20510" y="7146"/>
                    <a:pt x="20405" y="7100"/>
                  </a:cubicBezTo>
                  <a:cubicBezTo>
                    <a:pt x="20240" y="7029"/>
                    <a:pt x="20101" y="6910"/>
                    <a:pt x="19992" y="6766"/>
                  </a:cubicBezTo>
                  <a:lnTo>
                    <a:pt x="17406" y="3348"/>
                  </a:lnTo>
                  <a:cubicBezTo>
                    <a:pt x="17147" y="3004"/>
                    <a:pt x="16804" y="2625"/>
                    <a:pt x="16392" y="2625"/>
                  </a:cubicBezTo>
                  <a:cubicBezTo>
                    <a:pt x="16356" y="2625"/>
                    <a:pt x="16320" y="2628"/>
                    <a:pt x="16283" y="2634"/>
                  </a:cubicBezTo>
                  <a:cubicBezTo>
                    <a:pt x="16123" y="2659"/>
                    <a:pt x="15979" y="2742"/>
                    <a:pt x="15841" y="2824"/>
                  </a:cubicBezTo>
                  <a:cubicBezTo>
                    <a:pt x="14434" y="3657"/>
                    <a:pt x="13049" y="4528"/>
                    <a:pt x="11687" y="5432"/>
                  </a:cubicBezTo>
                  <a:cubicBezTo>
                    <a:pt x="11652" y="5451"/>
                    <a:pt x="11619" y="5460"/>
                    <a:pt x="11586" y="5460"/>
                  </a:cubicBezTo>
                  <a:cubicBezTo>
                    <a:pt x="11400" y="5460"/>
                    <a:pt x="11249" y="5178"/>
                    <a:pt x="11007" y="5178"/>
                  </a:cubicBezTo>
                  <a:cubicBezTo>
                    <a:pt x="10963" y="5178"/>
                    <a:pt x="10916" y="5187"/>
                    <a:pt x="10865" y="5209"/>
                  </a:cubicBezTo>
                  <a:cubicBezTo>
                    <a:pt x="10643" y="5367"/>
                    <a:pt x="10573" y="5773"/>
                    <a:pt x="10282" y="5927"/>
                  </a:cubicBezTo>
                  <a:lnTo>
                    <a:pt x="8395" y="6922"/>
                  </a:lnTo>
                  <a:cubicBezTo>
                    <a:pt x="7655" y="7312"/>
                    <a:pt x="6792" y="7700"/>
                    <a:pt x="5990" y="7700"/>
                  </a:cubicBezTo>
                  <a:cubicBezTo>
                    <a:pt x="5613" y="7700"/>
                    <a:pt x="5249" y="7615"/>
                    <a:pt x="4918" y="7403"/>
                  </a:cubicBezTo>
                  <a:cubicBezTo>
                    <a:pt x="4694" y="7262"/>
                    <a:pt x="4458" y="7060"/>
                    <a:pt x="4211" y="7060"/>
                  </a:cubicBezTo>
                  <a:cubicBezTo>
                    <a:pt x="4164" y="7060"/>
                    <a:pt x="4117" y="7067"/>
                    <a:pt x="4070" y="7083"/>
                  </a:cubicBezTo>
                  <a:cubicBezTo>
                    <a:pt x="3913" y="7138"/>
                    <a:pt x="3806" y="7278"/>
                    <a:pt x="3706" y="7410"/>
                  </a:cubicBezTo>
                  <a:cubicBezTo>
                    <a:pt x="3094" y="8196"/>
                    <a:pt x="2340" y="8860"/>
                    <a:pt x="1481" y="9367"/>
                  </a:cubicBezTo>
                  <a:cubicBezTo>
                    <a:pt x="1014" y="9644"/>
                    <a:pt x="605" y="9954"/>
                    <a:pt x="171" y="10283"/>
                  </a:cubicBezTo>
                  <a:cubicBezTo>
                    <a:pt x="20" y="10399"/>
                    <a:pt x="1" y="10469"/>
                    <a:pt x="102" y="10469"/>
                  </a:cubicBezTo>
                  <a:cubicBezTo>
                    <a:pt x="136" y="10469"/>
                    <a:pt x="186" y="10461"/>
                    <a:pt x="249" y="10443"/>
                  </a:cubicBezTo>
                  <a:cubicBezTo>
                    <a:pt x="1319" y="10141"/>
                    <a:pt x="2478" y="9350"/>
                    <a:pt x="3301" y="8739"/>
                  </a:cubicBezTo>
                  <a:cubicBezTo>
                    <a:pt x="3892" y="8301"/>
                    <a:pt x="4571" y="7783"/>
                    <a:pt x="5264" y="7783"/>
                  </a:cubicBezTo>
                  <a:cubicBezTo>
                    <a:pt x="5407" y="7783"/>
                    <a:pt x="5551" y="7806"/>
                    <a:pt x="5695" y="7855"/>
                  </a:cubicBezTo>
                  <a:cubicBezTo>
                    <a:pt x="5947" y="7941"/>
                    <a:pt x="6163" y="8245"/>
                    <a:pt x="6412" y="8245"/>
                  </a:cubicBezTo>
                  <a:cubicBezTo>
                    <a:pt x="6439" y="8245"/>
                    <a:pt x="6466" y="8241"/>
                    <a:pt x="6494" y="8234"/>
                  </a:cubicBezTo>
                  <a:cubicBezTo>
                    <a:pt x="7753" y="7879"/>
                    <a:pt x="6970" y="7916"/>
                    <a:pt x="7247" y="7806"/>
                  </a:cubicBezTo>
                  <a:cubicBezTo>
                    <a:pt x="8142" y="7451"/>
                    <a:pt x="9038" y="6664"/>
                    <a:pt x="10068" y="6427"/>
                  </a:cubicBezTo>
                  <a:cubicBezTo>
                    <a:pt x="10233" y="6390"/>
                    <a:pt x="10402" y="6377"/>
                    <a:pt x="10574" y="6377"/>
                  </a:cubicBezTo>
                  <a:cubicBezTo>
                    <a:pt x="10955" y="6377"/>
                    <a:pt x="11346" y="6440"/>
                    <a:pt x="11717" y="6440"/>
                  </a:cubicBezTo>
                  <a:cubicBezTo>
                    <a:pt x="12047" y="6440"/>
                    <a:pt x="12360" y="6390"/>
                    <a:pt x="12633" y="6201"/>
                  </a:cubicBezTo>
                  <a:cubicBezTo>
                    <a:pt x="12905" y="6014"/>
                    <a:pt x="13083" y="5714"/>
                    <a:pt x="13344" y="5509"/>
                  </a:cubicBezTo>
                  <a:cubicBezTo>
                    <a:pt x="13604" y="5306"/>
                    <a:pt x="13924" y="5218"/>
                    <a:pt x="14253" y="5218"/>
                  </a:cubicBezTo>
                  <a:cubicBezTo>
                    <a:pt x="14619" y="5218"/>
                    <a:pt x="14997" y="5327"/>
                    <a:pt x="15316" y="5509"/>
                  </a:cubicBezTo>
                  <a:cubicBezTo>
                    <a:pt x="15923" y="5855"/>
                    <a:pt x="16373" y="6412"/>
                    <a:pt x="16838" y="6932"/>
                  </a:cubicBezTo>
                  <a:cubicBezTo>
                    <a:pt x="17558" y="7737"/>
                    <a:pt x="18437" y="8528"/>
                    <a:pt x="19515" y="8613"/>
                  </a:cubicBezTo>
                  <a:cubicBezTo>
                    <a:pt x="19598" y="8620"/>
                    <a:pt x="19682" y="8622"/>
                    <a:pt x="19766" y="8622"/>
                  </a:cubicBezTo>
                  <a:cubicBezTo>
                    <a:pt x="19936" y="8622"/>
                    <a:pt x="20106" y="8613"/>
                    <a:pt x="20275" y="8613"/>
                  </a:cubicBezTo>
                  <a:cubicBezTo>
                    <a:pt x="20460" y="8613"/>
                    <a:pt x="20643" y="8624"/>
                    <a:pt x="20822" y="8669"/>
                  </a:cubicBezTo>
                  <a:cubicBezTo>
                    <a:pt x="21352" y="8801"/>
                    <a:pt x="21790" y="9221"/>
                    <a:pt x="22333" y="9287"/>
                  </a:cubicBezTo>
                  <a:cubicBezTo>
                    <a:pt x="22358" y="9290"/>
                    <a:pt x="22382" y="9292"/>
                    <a:pt x="22407" y="9292"/>
                  </a:cubicBezTo>
                  <a:cubicBezTo>
                    <a:pt x="22830" y="9292"/>
                    <a:pt x="23261" y="8858"/>
                    <a:pt x="23190" y="8519"/>
                  </a:cubicBezTo>
                  <a:cubicBezTo>
                    <a:pt x="23151" y="8337"/>
                    <a:pt x="23270" y="8149"/>
                    <a:pt x="23448" y="8091"/>
                  </a:cubicBezTo>
                  <a:cubicBezTo>
                    <a:pt x="23691" y="8010"/>
                    <a:pt x="23086" y="7196"/>
                    <a:pt x="23302" y="7196"/>
                  </a:cubicBezTo>
                  <a:cubicBezTo>
                    <a:pt x="23308" y="7196"/>
                    <a:pt x="23316" y="7197"/>
                    <a:pt x="23324" y="7199"/>
                  </a:cubicBezTo>
                  <a:cubicBezTo>
                    <a:pt x="23906" y="7313"/>
                    <a:pt x="25433" y="8536"/>
                    <a:pt x="25922" y="8897"/>
                  </a:cubicBezTo>
                  <a:cubicBezTo>
                    <a:pt x="27051" y="9728"/>
                    <a:pt x="28031" y="10816"/>
                    <a:pt x="29309" y="11391"/>
                  </a:cubicBezTo>
                  <a:cubicBezTo>
                    <a:pt x="29510" y="11481"/>
                    <a:pt x="29631" y="11519"/>
                    <a:pt x="29692" y="11519"/>
                  </a:cubicBezTo>
                  <a:cubicBezTo>
                    <a:pt x="29980" y="11519"/>
                    <a:pt x="28949" y="10665"/>
                    <a:pt x="28783" y="10368"/>
                  </a:cubicBezTo>
                  <a:cubicBezTo>
                    <a:pt x="28538" y="9927"/>
                    <a:pt x="28255" y="9501"/>
                    <a:pt x="27942" y="9253"/>
                  </a:cubicBezTo>
                  <a:cubicBezTo>
                    <a:pt x="27473" y="8882"/>
                    <a:pt x="27555" y="8612"/>
                    <a:pt x="28092" y="8346"/>
                  </a:cubicBezTo>
                  <a:cubicBezTo>
                    <a:pt x="28234" y="7651"/>
                    <a:pt x="26879" y="7320"/>
                    <a:pt x="27450" y="6417"/>
                  </a:cubicBezTo>
                  <a:cubicBezTo>
                    <a:pt x="27533" y="6285"/>
                    <a:pt x="27644" y="6172"/>
                    <a:pt x="27767" y="6076"/>
                  </a:cubicBezTo>
                  <a:lnTo>
                    <a:pt x="32075" y="2702"/>
                  </a:lnTo>
                  <a:lnTo>
                    <a:pt x="32877" y="2075"/>
                  </a:lnTo>
                  <a:cubicBezTo>
                    <a:pt x="32963" y="2007"/>
                    <a:pt x="33054" y="1937"/>
                    <a:pt x="33162" y="1917"/>
                  </a:cubicBezTo>
                  <a:cubicBezTo>
                    <a:pt x="33183" y="1914"/>
                    <a:pt x="33203" y="1912"/>
                    <a:pt x="33224" y="1912"/>
                  </a:cubicBezTo>
                  <a:cubicBezTo>
                    <a:pt x="33419" y="1912"/>
                    <a:pt x="33592" y="2073"/>
                    <a:pt x="33731" y="2222"/>
                  </a:cubicBezTo>
                  <a:cubicBezTo>
                    <a:pt x="35618" y="4246"/>
                    <a:pt x="37505" y="6272"/>
                    <a:pt x="39392" y="8297"/>
                  </a:cubicBezTo>
                  <a:cubicBezTo>
                    <a:pt x="39267" y="8209"/>
                    <a:pt x="39127" y="8171"/>
                    <a:pt x="38982" y="8171"/>
                  </a:cubicBezTo>
                  <a:cubicBezTo>
                    <a:pt x="38646" y="8171"/>
                    <a:pt x="38286" y="8374"/>
                    <a:pt x="38035" y="8624"/>
                  </a:cubicBezTo>
                  <a:cubicBezTo>
                    <a:pt x="37678" y="8983"/>
                    <a:pt x="37396" y="9447"/>
                    <a:pt x="36936" y="9658"/>
                  </a:cubicBezTo>
                  <a:cubicBezTo>
                    <a:pt x="36613" y="9807"/>
                    <a:pt x="36218" y="9820"/>
                    <a:pt x="35959" y="10064"/>
                  </a:cubicBezTo>
                  <a:cubicBezTo>
                    <a:pt x="35721" y="10288"/>
                    <a:pt x="35831" y="10811"/>
                    <a:pt x="36111" y="10811"/>
                  </a:cubicBezTo>
                  <a:cubicBezTo>
                    <a:pt x="36136" y="10811"/>
                    <a:pt x="36163" y="10806"/>
                    <a:pt x="36191" y="10797"/>
                  </a:cubicBezTo>
                  <a:cubicBezTo>
                    <a:pt x="37129" y="10009"/>
                    <a:pt x="38353" y="9573"/>
                    <a:pt x="39577" y="9573"/>
                  </a:cubicBezTo>
                  <a:cubicBezTo>
                    <a:pt x="39822" y="9573"/>
                    <a:pt x="40067" y="9590"/>
                    <a:pt x="40310" y="9626"/>
                  </a:cubicBezTo>
                  <a:cubicBezTo>
                    <a:pt x="40627" y="9673"/>
                    <a:pt x="40951" y="9748"/>
                    <a:pt x="41268" y="9748"/>
                  </a:cubicBezTo>
                  <a:cubicBezTo>
                    <a:pt x="41421" y="9748"/>
                    <a:pt x="41572" y="9731"/>
                    <a:pt x="41720" y="9684"/>
                  </a:cubicBezTo>
                  <a:cubicBezTo>
                    <a:pt x="42354" y="9481"/>
                    <a:pt x="42698" y="8822"/>
                    <a:pt x="43106" y="8298"/>
                  </a:cubicBezTo>
                  <a:cubicBezTo>
                    <a:pt x="43395" y="7927"/>
                    <a:pt x="43590" y="7318"/>
                    <a:pt x="44059" y="7318"/>
                  </a:cubicBezTo>
                  <a:cubicBezTo>
                    <a:pt x="44254" y="7318"/>
                    <a:pt x="44496" y="7423"/>
                    <a:pt x="44811" y="7695"/>
                  </a:cubicBezTo>
                  <a:cubicBezTo>
                    <a:pt x="45020" y="7808"/>
                    <a:pt x="45150" y="7858"/>
                    <a:pt x="45222" y="7858"/>
                  </a:cubicBezTo>
                  <a:cubicBezTo>
                    <a:pt x="45611" y="7858"/>
                    <a:pt x="44278" y="6406"/>
                    <a:pt x="44423" y="5857"/>
                  </a:cubicBezTo>
                  <a:cubicBezTo>
                    <a:pt x="44506" y="5545"/>
                    <a:pt x="44706" y="5267"/>
                    <a:pt x="44996" y="5123"/>
                  </a:cubicBezTo>
                  <a:cubicBezTo>
                    <a:pt x="45144" y="5049"/>
                    <a:pt x="45292" y="5018"/>
                    <a:pt x="45438" y="5018"/>
                  </a:cubicBezTo>
                  <a:cubicBezTo>
                    <a:pt x="45878" y="5018"/>
                    <a:pt x="46302" y="5302"/>
                    <a:pt x="46669" y="5574"/>
                  </a:cubicBezTo>
                  <a:lnTo>
                    <a:pt x="50082" y="8097"/>
                  </a:lnTo>
                  <a:cubicBezTo>
                    <a:pt x="48740" y="6388"/>
                    <a:pt x="47028" y="5007"/>
                    <a:pt x="45073" y="4059"/>
                  </a:cubicBezTo>
                  <a:cubicBezTo>
                    <a:pt x="44926" y="3989"/>
                    <a:pt x="44770" y="3918"/>
                    <a:pt x="44607" y="3918"/>
                  </a:cubicBezTo>
                  <a:cubicBezTo>
                    <a:pt x="44592" y="3918"/>
                    <a:pt x="44576" y="3918"/>
                    <a:pt x="44561" y="3920"/>
                  </a:cubicBezTo>
                  <a:cubicBezTo>
                    <a:pt x="44193" y="3950"/>
                    <a:pt x="43976" y="4329"/>
                    <a:pt x="43768" y="4635"/>
                  </a:cubicBezTo>
                  <a:cubicBezTo>
                    <a:pt x="43641" y="4821"/>
                    <a:pt x="43443" y="5004"/>
                    <a:pt x="43238" y="5070"/>
                  </a:cubicBezTo>
                  <a:cubicBezTo>
                    <a:pt x="42995" y="5150"/>
                    <a:pt x="42798" y="5326"/>
                    <a:pt x="42723" y="5570"/>
                  </a:cubicBezTo>
                  <a:cubicBezTo>
                    <a:pt x="42510" y="6262"/>
                    <a:pt x="42111" y="6925"/>
                    <a:pt x="41465" y="6925"/>
                  </a:cubicBezTo>
                  <a:cubicBezTo>
                    <a:pt x="41367" y="6925"/>
                    <a:pt x="41263" y="6909"/>
                    <a:pt x="41153" y="6876"/>
                  </a:cubicBezTo>
                  <a:cubicBezTo>
                    <a:pt x="41048" y="6843"/>
                    <a:pt x="40949" y="6798"/>
                    <a:pt x="40855" y="6741"/>
                  </a:cubicBezTo>
                  <a:cubicBezTo>
                    <a:pt x="39234" y="5799"/>
                    <a:pt x="37888" y="4468"/>
                    <a:pt x="36557" y="3150"/>
                  </a:cubicBezTo>
                  <a:lnTo>
                    <a:pt x="333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-2463899" y="-2412363"/>
              <a:ext cx="579736" cy="220395"/>
            </a:xfrm>
            <a:custGeom>
              <a:avLst/>
              <a:gdLst/>
              <a:ahLst/>
              <a:cxnLst/>
              <a:rect l="l" t="t" r="r" b="b"/>
              <a:pathLst>
                <a:path w="15396" h="5853" extrusionOk="0">
                  <a:moveTo>
                    <a:pt x="14158" y="1"/>
                  </a:moveTo>
                  <a:cubicBezTo>
                    <a:pt x="13922" y="1"/>
                    <a:pt x="13684" y="27"/>
                    <a:pt x="13451" y="81"/>
                  </a:cubicBezTo>
                  <a:cubicBezTo>
                    <a:pt x="12360" y="331"/>
                    <a:pt x="11447" y="1142"/>
                    <a:pt x="10341" y="1317"/>
                  </a:cubicBezTo>
                  <a:cubicBezTo>
                    <a:pt x="10025" y="1367"/>
                    <a:pt x="9702" y="1364"/>
                    <a:pt x="9390" y="1432"/>
                  </a:cubicBezTo>
                  <a:cubicBezTo>
                    <a:pt x="8701" y="1584"/>
                    <a:pt x="8142" y="2071"/>
                    <a:pt x="7513" y="2390"/>
                  </a:cubicBezTo>
                  <a:cubicBezTo>
                    <a:pt x="7018" y="2639"/>
                    <a:pt x="6477" y="2785"/>
                    <a:pt x="5923" y="2818"/>
                  </a:cubicBezTo>
                  <a:cubicBezTo>
                    <a:pt x="5877" y="2821"/>
                    <a:pt x="5830" y="2823"/>
                    <a:pt x="5784" y="2823"/>
                  </a:cubicBezTo>
                  <a:cubicBezTo>
                    <a:pt x="5379" y="2823"/>
                    <a:pt x="4979" y="2722"/>
                    <a:pt x="4578" y="2722"/>
                  </a:cubicBezTo>
                  <a:cubicBezTo>
                    <a:pt x="4521" y="2722"/>
                    <a:pt x="4464" y="2724"/>
                    <a:pt x="4407" y="2729"/>
                  </a:cubicBezTo>
                  <a:cubicBezTo>
                    <a:pt x="4053" y="2756"/>
                    <a:pt x="3793" y="2937"/>
                    <a:pt x="3517" y="3143"/>
                  </a:cubicBezTo>
                  <a:cubicBezTo>
                    <a:pt x="3047" y="3492"/>
                    <a:pt x="2568" y="3829"/>
                    <a:pt x="2091" y="4169"/>
                  </a:cubicBezTo>
                  <a:lnTo>
                    <a:pt x="1110" y="4866"/>
                  </a:lnTo>
                  <a:lnTo>
                    <a:pt x="305" y="5438"/>
                  </a:lnTo>
                  <a:cubicBezTo>
                    <a:pt x="178" y="5529"/>
                    <a:pt x="43" y="5631"/>
                    <a:pt x="1" y="5781"/>
                  </a:cubicBezTo>
                  <a:cubicBezTo>
                    <a:pt x="77" y="5828"/>
                    <a:pt x="165" y="5852"/>
                    <a:pt x="254" y="5852"/>
                  </a:cubicBezTo>
                  <a:cubicBezTo>
                    <a:pt x="280" y="5852"/>
                    <a:pt x="306" y="5850"/>
                    <a:pt x="332" y="5846"/>
                  </a:cubicBezTo>
                  <a:cubicBezTo>
                    <a:pt x="551" y="5343"/>
                    <a:pt x="1182" y="5212"/>
                    <a:pt x="1693" y="5016"/>
                  </a:cubicBezTo>
                  <a:cubicBezTo>
                    <a:pt x="2504" y="4705"/>
                    <a:pt x="3170" y="4096"/>
                    <a:pt x="3971" y="3765"/>
                  </a:cubicBezTo>
                  <a:lnTo>
                    <a:pt x="4163" y="3960"/>
                  </a:lnTo>
                  <a:cubicBezTo>
                    <a:pt x="4078" y="4078"/>
                    <a:pt x="3971" y="4180"/>
                    <a:pt x="3851" y="4261"/>
                  </a:cubicBezTo>
                  <a:cubicBezTo>
                    <a:pt x="4017" y="4295"/>
                    <a:pt x="4072" y="4526"/>
                    <a:pt x="3994" y="4678"/>
                  </a:cubicBezTo>
                  <a:cubicBezTo>
                    <a:pt x="3914" y="4829"/>
                    <a:pt x="3757" y="4917"/>
                    <a:pt x="3611" y="5005"/>
                  </a:cubicBezTo>
                  <a:cubicBezTo>
                    <a:pt x="3463" y="5091"/>
                    <a:pt x="3312" y="5197"/>
                    <a:pt x="3261" y="5360"/>
                  </a:cubicBezTo>
                  <a:cubicBezTo>
                    <a:pt x="3334" y="5407"/>
                    <a:pt x="3414" y="5427"/>
                    <a:pt x="3496" y="5427"/>
                  </a:cubicBezTo>
                  <a:cubicBezTo>
                    <a:pt x="3716" y="5427"/>
                    <a:pt x="3950" y="5282"/>
                    <a:pt x="4109" y="5111"/>
                  </a:cubicBezTo>
                  <a:cubicBezTo>
                    <a:pt x="4328" y="4875"/>
                    <a:pt x="4507" y="4578"/>
                    <a:pt x="4806" y="4462"/>
                  </a:cubicBezTo>
                  <a:cubicBezTo>
                    <a:pt x="4905" y="4424"/>
                    <a:pt x="5006" y="4409"/>
                    <a:pt x="5109" y="4409"/>
                  </a:cubicBezTo>
                  <a:cubicBezTo>
                    <a:pt x="5362" y="4409"/>
                    <a:pt x="5625" y="4498"/>
                    <a:pt x="5880" y="4546"/>
                  </a:cubicBezTo>
                  <a:cubicBezTo>
                    <a:pt x="6035" y="4576"/>
                    <a:pt x="6191" y="4591"/>
                    <a:pt x="6348" y="4591"/>
                  </a:cubicBezTo>
                  <a:cubicBezTo>
                    <a:pt x="6444" y="4591"/>
                    <a:pt x="6540" y="4585"/>
                    <a:pt x="6635" y="4574"/>
                  </a:cubicBezTo>
                  <a:cubicBezTo>
                    <a:pt x="6700" y="4566"/>
                    <a:pt x="6769" y="4554"/>
                    <a:pt x="6817" y="4511"/>
                  </a:cubicBezTo>
                  <a:cubicBezTo>
                    <a:pt x="6927" y="4413"/>
                    <a:pt x="6877" y="4239"/>
                    <a:pt x="6882" y="4092"/>
                  </a:cubicBezTo>
                  <a:cubicBezTo>
                    <a:pt x="6888" y="3870"/>
                    <a:pt x="7045" y="3677"/>
                    <a:pt x="7225" y="3546"/>
                  </a:cubicBezTo>
                  <a:cubicBezTo>
                    <a:pt x="7404" y="3415"/>
                    <a:pt x="7612" y="3324"/>
                    <a:pt x="7790" y="3191"/>
                  </a:cubicBezTo>
                  <a:cubicBezTo>
                    <a:pt x="8249" y="2853"/>
                    <a:pt x="8555" y="2228"/>
                    <a:pt x="9122" y="2177"/>
                  </a:cubicBezTo>
                  <a:cubicBezTo>
                    <a:pt x="9148" y="2175"/>
                    <a:pt x="9174" y="2174"/>
                    <a:pt x="9200" y="2174"/>
                  </a:cubicBezTo>
                  <a:cubicBezTo>
                    <a:pt x="9398" y="2174"/>
                    <a:pt x="9605" y="2231"/>
                    <a:pt x="9796" y="2231"/>
                  </a:cubicBezTo>
                  <a:cubicBezTo>
                    <a:pt x="9910" y="2231"/>
                    <a:pt x="10019" y="2211"/>
                    <a:pt x="10115" y="2145"/>
                  </a:cubicBezTo>
                  <a:lnTo>
                    <a:pt x="10115" y="2145"/>
                  </a:lnTo>
                  <a:cubicBezTo>
                    <a:pt x="9993" y="2358"/>
                    <a:pt x="10582" y="2440"/>
                    <a:pt x="10508" y="2673"/>
                  </a:cubicBezTo>
                  <a:cubicBezTo>
                    <a:pt x="10495" y="2713"/>
                    <a:pt x="10464" y="2742"/>
                    <a:pt x="10433" y="2771"/>
                  </a:cubicBezTo>
                  <a:cubicBezTo>
                    <a:pt x="10021" y="3148"/>
                    <a:pt x="9572" y="3481"/>
                    <a:pt x="9092" y="3767"/>
                  </a:cubicBezTo>
                  <a:cubicBezTo>
                    <a:pt x="9017" y="3811"/>
                    <a:pt x="8938" y="3859"/>
                    <a:pt x="8900" y="3937"/>
                  </a:cubicBezTo>
                  <a:cubicBezTo>
                    <a:pt x="8813" y="4110"/>
                    <a:pt x="9003" y="4319"/>
                    <a:pt x="9197" y="4319"/>
                  </a:cubicBezTo>
                  <a:cubicBezTo>
                    <a:pt x="9200" y="4319"/>
                    <a:pt x="9204" y="4318"/>
                    <a:pt x="9208" y="4318"/>
                  </a:cubicBezTo>
                  <a:cubicBezTo>
                    <a:pt x="9405" y="4311"/>
                    <a:pt x="9567" y="4159"/>
                    <a:pt x="9682" y="3998"/>
                  </a:cubicBezTo>
                  <a:cubicBezTo>
                    <a:pt x="9779" y="3863"/>
                    <a:pt x="9862" y="3713"/>
                    <a:pt x="9991" y="3608"/>
                  </a:cubicBezTo>
                  <a:cubicBezTo>
                    <a:pt x="10091" y="3528"/>
                    <a:pt x="10211" y="3479"/>
                    <a:pt x="10331" y="3433"/>
                  </a:cubicBezTo>
                  <a:lnTo>
                    <a:pt x="11201" y="3088"/>
                  </a:lnTo>
                  <a:cubicBezTo>
                    <a:pt x="11348" y="3030"/>
                    <a:pt x="11496" y="2971"/>
                    <a:pt x="11626" y="2880"/>
                  </a:cubicBezTo>
                  <a:cubicBezTo>
                    <a:pt x="11782" y="2773"/>
                    <a:pt x="11905" y="2625"/>
                    <a:pt x="12033" y="2485"/>
                  </a:cubicBezTo>
                  <a:cubicBezTo>
                    <a:pt x="12607" y="1870"/>
                    <a:pt x="13331" y="1414"/>
                    <a:pt x="14133" y="1165"/>
                  </a:cubicBezTo>
                  <a:lnTo>
                    <a:pt x="14133" y="1165"/>
                  </a:lnTo>
                  <a:cubicBezTo>
                    <a:pt x="14117" y="1366"/>
                    <a:pt x="14015" y="1550"/>
                    <a:pt x="13853" y="1672"/>
                  </a:cubicBezTo>
                  <a:cubicBezTo>
                    <a:pt x="13867" y="1673"/>
                    <a:pt x="13881" y="1674"/>
                    <a:pt x="13895" y="1674"/>
                  </a:cubicBezTo>
                  <a:cubicBezTo>
                    <a:pt x="14126" y="1674"/>
                    <a:pt x="14321" y="1489"/>
                    <a:pt x="14484" y="1318"/>
                  </a:cubicBezTo>
                  <a:lnTo>
                    <a:pt x="15320" y="438"/>
                  </a:lnTo>
                  <a:cubicBezTo>
                    <a:pt x="15356" y="400"/>
                    <a:pt x="15395" y="352"/>
                    <a:pt x="15384" y="300"/>
                  </a:cubicBezTo>
                  <a:cubicBezTo>
                    <a:pt x="15374" y="248"/>
                    <a:pt x="15317" y="219"/>
                    <a:pt x="15267" y="200"/>
                  </a:cubicBezTo>
                  <a:cubicBezTo>
                    <a:pt x="14911" y="68"/>
                    <a:pt x="14535" y="1"/>
                    <a:pt x="14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-1463917" y="-2536471"/>
              <a:ext cx="270438" cy="313854"/>
            </a:xfrm>
            <a:custGeom>
              <a:avLst/>
              <a:gdLst/>
              <a:ahLst/>
              <a:cxnLst/>
              <a:rect l="l" t="t" r="r" b="b"/>
              <a:pathLst>
                <a:path w="7182" h="8335" extrusionOk="0">
                  <a:moveTo>
                    <a:pt x="5775" y="1"/>
                  </a:moveTo>
                  <a:cubicBezTo>
                    <a:pt x="4993" y="1"/>
                    <a:pt x="4207" y="959"/>
                    <a:pt x="3754" y="1460"/>
                  </a:cubicBezTo>
                  <a:cubicBezTo>
                    <a:pt x="3557" y="1678"/>
                    <a:pt x="3371" y="1906"/>
                    <a:pt x="3154" y="2104"/>
                  </a:cubicBezTo>
                  <a:cubicBezTo>
                    <a:pt x="2875" y="2360"/>
                    <a:pt x="2551" y="2561"/>
                    <a:pt x="2266" y="2810"/>
                  </a:cubicBezTo>
                  <a:cubicBezTo>
                    <a:pt x="1824" y="3196"/>
                    <a:pt x="1479" y="3689"/>
                    <a:pt x="1019" y="4055"/>
                  </a:cubicBezTo>
                  <a:cubicBezTo>
                    <a:pt x="802" y="4228"/>
                    <a:pt x="559" y="4371"/>
                    <a:pt x="360" y="4564"/>
                  </a:cubicBezTo>
                  <a:cubicBezTo>
                    <a:pt x="160" y="4755"/>
                    <a:pt x="0" y="5014"/>
                    <a:pt x="12" y="5292"/>
                  </a:cubicBezTo>
                  <a:cubicBezTo>
                    <a:pt x="30" y="5810"/>
                    <a:pt x="620" y="6242"/>
                    <a:pt x="473" y="6739"/>
                  </a:cubicBezTo>
                  <a:cubicBezTo>
                    <a:pt x="409" y="6957"/>
                    <a:pt x="205" y="7159"/>
                    <a:pt x="279" y="7374"/>
                  </a:cubicBezTo>
                  <a:cubicBezTo>
                    <a:pt x="300" y="7434"/>
                    <a:pt x="341" y="7484"/>
                    <a:pt x="381" y="7532"/>
                  </a:cubicBezTo>
                  <a:lnTo>
                    <a:pt x="858" y="8113"/>
                  </a:lnTo>
                  <a:cubicBezTo>
                    <a:pt x="945" y="8219"/>
                    <a:pt x="1055" y="8335"/>
                    <a:pt x="1189" y="8335"/>
                  </a:cubicBezTo>
                  <a:cubicBezTo>
                    <a:pt x="1197" y="8335"/>
                    <a:pt x="1205" y="8335"/>
                    <a:pt x="1213" y="8334"/>
                  </a:cubicBezTo>
                  <a:cubicBezTo>
                    <a:pt x="1307" y="8183"/>
                    <a:pt x="1296" y="7992"/>
                    <a:pt x="1351" y="7823"/>
                  </a:cubicBezTo>
                  <a:cubicBezTo>
                    <a:pt x="1459" y="7490"/>
                    <a:pt x="1803" y="7302"/>
                    <a:pt x="2106" y="7125"/>
                  </a:cubicBezTo>
                  <a:cubicBezTo>
                    <a:pt x="3237" y="6461"/>
                    <a:pt x="4178" y="5515"/>
                    <a:pt x="4838" y="4381"/>
                  </a:cubicBezTo>
                  <a:cubicBezTo>
                    <a:pt x="4802" y="4368"/>
                    <a:pt x="4767" y="4362"/>
                    <a:pt x="4733" y="4362"/>
                  </a:cubicBezTo>
                  <a:cubicBezTo>
                    <a:pt x="4499" y="4362"/>
                    <a:pt x="4303" y="4641"/>
                    <a:pt x="4094" y="4799"/>
                  </a:cubicBezTo>
                  <a:cubicBezTo>
                    <a:pt x="3859" y="4978"/>
                    <a:pt x="3547" y="5013"/>
                    <a:pt x="3295" y="5163"/>
                  </a:cubicBezTo>
                  <a:cubicBezTo>
                    <a:pt x="2904" y="5395"/>
                    <a:pt x="2668" y="5892"/>
                    <a:pt x="2221" y="5970"/>
                  </a:cubicBezTo>
                  <a:cubicBezTo>
                    <a:pt x="2225" y="5022"/>
                    <a:pt x="2838" y="4104"/>
                    <a:pt x="3712" y="3736"/>
                  </a:cubicBezTo>
                  <a:lnTo>
                    <a:pt x="3712" y="3736"/>
                  </a:lnTo>
                  <a:cubicBezTo>
                    <a:pt x="3259" y="3793"/>
                    <a:pt x="2852" y="4024"/>
                    <a:pt x="2457" y="4251"/>
                  </a:cubicBezTo>
                  <a:cubicBezTo>
                    <a:pt x="2448" y="4120"/>
                    <a:pt x="2546" y="4007"/>
                    <a:pt x="2643" y="3916"/>
                  </a:cubicBezTo>
                  <a:cubicBezTo>
                    <a:pt x="3443" y="3162"/>
                    <a:pt x="4525" y="2766"/>
                    <a:pt x="5346" y="2034"/>
                  </a:cubicBezTo>
                  <a:cubicBezTo>
                    <a:pt x="5786" y="1642"/>
                    <a:pt x="7181" y="451"/>
                    <a:pt x="6086" y="55"/>
                  </a:cubicBezTo>
                  <a:cubicBezTo>
                    <a:pt x="5983" y="18"/>
                    <a:pt x="5879" y="1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-1963701" y="-2220478"/>
              <a:ext cx="545169" cy="143202"/>
            </a:xfrm>
            <a:custGeom>
              <a:avLst/>
              <a:gdLst/>
              <a:ahLst/>
              <a:cxnLst/>
              <a:rect l="l" t="t" r="r" b="b"/>
              <a:pathLst>
                <a:path w="14478" h="3803" extrusionOk="0">
                  <a:moveTo>
                    <a:pt x="7510" y="1"/>
                  </a:moveTo>
                  <a:cubicBezTo>
                    <a:pt x="6668" y="1"/>
                    <a:pt x="5474" y="489"/>
                    <a:pt x="4978" y="830"/>
                  </a:cubicBezTo>
                  <a:cubicBezTo>
                    <a:pt x="3789" y="1646"/>
                    <a:pt x="2453" y="2219"/>
                    <a:pt x="1127" y="2786"/>
                  </a:cubicBezTo>
                  <a:lnTo>
                    <a:pt x="0" y="3267"/>
                  </a:lnTo>
                  <a:cubicBezTo>
                    <a:pt x="223" y="3359"/>
                    <a:pt x="451" y="3399"/>
                    <a:pt x="681" y="3399"/>
                  </a:cubicBezTo>
                  <a:cubicBezTo>
                    <a:pt x="1479" y="3399"/>
                    <a:pt x="2300" y="2921"/>
                    <a:pt x="3040" y="2523"/>
                  </a:cubicBezTo>
                  <a:cubicBezTo>
                    <a:pt x="3769" y="2130"/>
                    <a:pt x="4533" y="1804"/>
                    <a:pt x="5321" y="1546"/>
                  </a:cubicBezTo>
                  <a:cubicBezTo>
                    <a:pt x="5633" y="1443"/>
                    <a:pt x="5961" y="1352"/>
                    <a:pt x="6286" y="1352"/>
                  </a:cubicBezTo>
                  <a:cubicBezTo>
                    <a:pt x="6389" y="1352"/>
                    <a:pt x="6492" y="1361"/>
                    <a:pt x="6594" y="1382"/>
                  </a:cubicBezTo>
                  <a:cubicBezTo>
                    <a:pt x="7163" y="1499"/>
                    <a:pt x="7653" y="1973"/>
                    <a:pt x="8219" y="1973"/>
                  </a:cubicBezTo>
                  <a:cubicBezTo>
                    <a:pt x="8257" y="1973"/>
                    <a:pt x="8296" y="1971"/>
                    <a:pt x="8334" y="1966"/>
                  </a:cubicBezTo>
                  <a:cubicBezTo>
                    <a:pt x="8562" y="1939"/>
                    <a:pt x="8773" y="1828"/>
                    <a:pt x="8998" y="1778"/>
                  </a:cubicBezTo>
                  <a:cubicBezTo>
                    <a:pt x="9097" y="1757"/>
                    <a:pt x="9195" y="1747"/>
                    <a:pt x="9293" y="1747"/>
                  </a:cubicBezTo>
                  <a:cubicBezTo>
                    <a:pt x="9817" y="1747"/>
                    <a:pt x="10331" y="2024"/>
                    <a:pt x="10828" y="2234"/>
                  </a:cubicBezTo>
                  <a:cubicBezTo>
                    <a:pt x="11872" y="2677"/>
                    <a:pt x="12912" y="3605"/>
                    <a:pt x="14033" y="3772"/>
                  </a:cubicBezTo>
                  <a:cubicBezTo>
                    <a:pt x="14149" y="3793"/>
                    <a:pt x="14222" y="3802"/>
                    <a:pt x="14261" y="3802"/>
                  </a:cubicBezTo>
                  <a:cubicBezTo>
                    <a:pt x="14478" y="3802"/>
                    <a:pt x="13659" y="3522"/>
                    <a:pt x="13494" y="3455"/>
                  </a:cubicBezTo>
                  <a:cubicBezTo>
                    <a:pt x="11880" y="2810"/>
                    <a:pt x="10341" y="1296"/>
                    <a:pt x="8670" y="816"/>
                  </a:cubicBezTo>
                  <a:cubicBezTo>
                    <a:pt x="8276" y="703"/>
                    <a:pt x="8250" y="75"/>
                    <a:pt x="7724" y="13"/>
                  </a:cubicBezTo>
                  <a:cubicBezTo>
                    <a:pt x="7656" y="5"/>
                    <a:pt x="7584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-1051416" y="-2159629"/>
              <a:ext cx="189857" cy="113266"/>
            </a:xfrm>
            <a:custGeom>
              <a:avLst/>
              <a:gdLst/>
              <a:ahLst/>
              <a:cxnLst/>
              <a:rect l="l" t="t" r="r" b="b"/>
              <a:pathLst>
                <a:path w="5042" h="3008" extrusionOk="0">
                  <a:moveTo>
                    <a:pt x="161" y="1"/>
                  </a:moveTo>
                  <a:cubicBezTo>
                    <a:pt x="138" y="1"/>
                    <a:pt x="116" y="4"/>
                    <a:pt x="95" y="12"/>
                  </a:cubicBezTo>
                  <a:cubicBezTo>
                    <a:pt x="1" y="49"/>
                    <a:pt x="3" y="194"/>
                    <a:pt x="73" y="267"/>
                  </a:cubicBezTo>
                  <a:cubicBezTo>
                    <a:pt x="144" y="339"/>
                    <a:pt x="250" y="360"/>
                    <a:pt x="348" y="385"/>
                  </a:cubicBezTo>
                  <a:cubicBezTo>
                    <a:pt x="1417" y="646"/>
                    <a:pt x="2141" y="1541"/>
                    <a:pt x="3050" y="2068"/>
                  </a:cubicBezTo>
                  <a:cubicBezTo>
                    <a:pt x="3274" y="2198"/>
                    <a:pt x="3521" y="2280"/>
                    <a:pt x="3758" y="2383"/>
                  </a:cubicBezTo>
                  <a:cubicBezTo>
                    <a:pt x="4066" y="2513"/>
                    <a:pt x="4356" y="2685"/>
                    <a:pt x="4618" y="2892"/>
                  </a:cubicBezTo>
                  <a:cubicBezTo>
                    <a:pt x="4692" y="2951"/>
                    <a:pt x="4801" y="3008"/>
                    <a:pt x="4887" y="3008"/>
                  </a:cubicBezTo>
                  <a:cubicBezTo>
                    <a:pt x="4938" y="3008"/>
                    <a:pt x="4982" y="2988"/>
                    <a:pt x="5005" y="2937"/>
                  </a:cubicBezTo>
                  <a:cubicBezTo>
                    <a:pt x="5042" y="2862"/>
                    <a:pt x="4987" y="2768"/>
                    <a:pt x="4912" y="2731"/>
                  </a:cubicBezTo>
                  <a:cubicBezTo>
                    <a:pt x="4863" y="2708"/>
                    <a:pt x="4808" y="2701"/>
                    <a:pt x="4753" y="2701"/>
                  </a:cubicBezTo>
                  <a:cubicBezTo>
                    <a:pt x="4724" y="2701"/>
                    <a:pt x="4694" y="2703"/>
                    <a:pt x="4666" y="2705"/>
                  </a:cubicBezTo>
                  <a:cubicBezTo>
                    <a:pt x="4658" y="2589"/>
                    <a:pt x="4592" y="2483"/>
                    <a:pt x="4490" y="2426"/>
                  </a:cubicBezTo>
                  <a:cubicBezTo>
                    <a:pt x="4602" y="2244"/>
                    <a:pt x="4485" y="1991"/>
                    <a:pt x="4300" y="1883"/>
                  </a:cubicBezTo>
                  <a:cubicBezTo>
                    <a:pt x="4141" y="1792"/>
                    <a:pt x="3953" y="1779"/>
                    <a:pt x="3768" y="1779"/>
                  </a:cubicBezTo>
                  <a:cubicBezTo>
                    <a:pt x="3737" y="1779"/>
                    <a:pt x="3706" y="1779"/>
                    <a:pt x="3676" y="1779"/>
                  </a:cubicBezTo>
                  <a:cubicBezTo>
                    <a:pt x="3671" y="1780"/>
                    <a:pt x="3665" y="1780"/>
                    <a:pt x="3660" y="1780"/>
                  </a:cubicBezTo>
                  <a:cubicBezTo>
                    <a:pt x="3485" y="1780"/>
                    <a:pt x="3261" y="1726"/>
                    <a:pt x="3260" y="1554"/>
                  </a:cubicBezTo>
                  <a:cubicBezTo>
                    <a:pt x="3259" y="1440"/>
                    <a:pt x="3367" y="1358"/>
                    <a:pt x="3408" y="1251"/>
                  </a:cubicBezTo>
                  <a:cubicBezTo>
                    <a:pt x="3469" y="1098"/>
                    <a:pt x="3374" y="925"/>
                    <a:pt x="3255" y="809"/>
                  </a:cubicBezTo>
                  <a:cubicBezTo>
                    <a:pt x="3136" y="694"/>
                    <a:pt x="2989" y="606"/>
                    <a:pt x="2896" y="469"/>
                  </a:cubicBezTo>
                  <a:cubicBezTo>
                    <a:pt x="2801" y="328"/>
                    <a:pt x="2752" y="127"/>
                    <a:pt x="2588" y="84"/>
                  </a:cubicBezTo>
                  <a:cubicBezTo>
                    <a:pt x="2566" y="77"/>
                    <a:pt x="2543" y="75"/>
                    <a:pt x="2521" y="75"/>
                  </a:cubicBezTo>
                  <a:cubicBezTo>
                    <a:pt x="2478" y="75"/>
                    <a:pt x="2435" y="84"/>
                    <a:pt x="2392" y="92"/>
                  </a:cubicBezTo>
                  <a:cubicBezTo>
                    <a:pt x="2106" y="153"/>
                    <a:pt x="1823" y="228"/>
                    <a:pt x="1544" y="314"/>
                  </a:cubicBezTo>
                  <a:cubicBezTo>
                    <a:pt x="1422" y="352"/>
                    <a:pt x="1291" y="392"/>
                    <a:pt x="1166" y="392"/>
                  </a:cubicBezTo>
                  <a:cubicBezTo>
                    <a:pt x="1100" y="392"/>
                    <a:pt x="1037" y="381"/>
                    <a:pt x="976" y="354"/>
                  </a:cubicBezTo>
                  <a:cubicBezTo>
                    <a:pt x="907" y="322"/>
                    <a:pt x="849" y="271"/>
                    <a:pt x="788" y="226"/>
                  </a:cubicBezTo>
                  <a:cubicBezTo>
                    <a:pt x="613" y="99"/>
                    <a:pt x="407" y="23"/>
                    <a:pt x="192" y="3"/>
                  </a:cubicBezTo>
                  <a:cubicBezTo>
                    <a:pt x="182" y="1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-1047952" y="-3202234"/>
              <a:ext cx="721583" cy="766505"/>
            </a:xfrm>
            <a:custGeom>
              <a:avLst/>
              <a:gdLst/>
              <a:ahLst/>
              <a:cxnLst/>
              <a:rect l="l" t="t" r="r" b="b"/>
              <a:pathLst>
                <a:path w="19163" h="20356" extrusionOk="0">
                  <a:moveTo>
                    <a:pt x="18922" y="0"/>
                  </a:moveTo>
                  <a:cubicBezTo>
                    <a:pt x="18866" y="0"/>
                    <a:pt x="18810" y="21"/>
                    <a:pt x="18762" y="66"/>
                  </a:cubicBezTo>
                  <a:cubicBezTo>
                    <a:pt x="18200" y="603"/>
                    <a:pt x="17663" y="1169"/>
                    <a:pt x="17310" y="1858"/>
                  </a:cubicBezTo>
                  <a:cubicBezTo>
                    <a:pt x="17069" y="2330"/>
                    <a:pt x="16364" y="3415"/>
                    <a:pt x="16378" y="3941"/>
                  </a:cubicBezTo>
                  <a:cubicBezTo>
                    <a:pt x="16389" y="4349"/>
                    <a:pt x="17058" y="4202"/>
                    <a:pt x="17278" y="4549"/>
                  </a:cubicBezTo>
                  <a:cubicBezTo>
                    <a:pt x="17552" y="4906"/>
                    <a:pt x="16635" y="5153"/>
                    <a:pt x="16313" y="5456"/>
                  </a:cubicBezTo>
                  <a:cubicBezTo>
                    <a:pt x="16289" y="5463"/>
                    <a:pt x="16267" y="5467"/>
                    <a:pt x="16247" y="5467"/>
                  </a:cubicBezTo>
                  <a:cubicBezTo>
                    <a:pt x="16009" y="5467"/>
                    <a:pt x="16061" y="4958"/>
                    <a:pt x="15969" y="4958"/>
                  </a:cubicBezTo>
                  <a:cubicBezTo>
                    <a:pt x="15951" y="4958"/>
                    <a:pt x="15927" y="4978"/>
                    <a:pt x="15894" y="5026"/>
                  </a:cubicBezTo>
                  <a:cubicBezTo>
                    <a:pt x="15503" y="5594"/>
                    <a:pt x="14693" y="5695"/>
                    <a:pt x="14390" y="6314"/>
                  </a:cubicBezTo>
                  <a:cubicBezTo>
                    <a:pt x="14088" y="6934"/>
                    <a:pt x="13922" y="7621"/>
                    <a:pt x="13549" y="8201"/>
                  </a:cubicBezTo>
                  <a:cubicBezTo>
                    <a:pt x="13208" y="8727"/>
                    <a:pt x="11670" y="10818"/>
                    <a:pt x="11153" y="11202"/>
                  </a:cubicBezTo>
                  <a:cubicBezTo>
                    <a:pt x="11118" y="11227"/>
                    <a:pt x="11092" y="11239"/>
                    <a:pt x="11073" y="11239"/>
                  </a:cubicBezTo>
                  <a:cubicBezTo>
                    <a:pt x="10904" y="11239"/>
                    <a:pt x="11295" y="10323"/>
                    <a:pt x="11146" y="10323"/>
                  </a:cubicBezTo>
                  <a:cubicBezTo>
                    <a:pt x="11129" y="10323"/>
                    <a:pt x="11104" y="10335"/>
                    <a:pt x="11070" y="10363"/>
                  </a:cubicBezTo>
                  <a:cubicBezTo>
                    <a:pt x="10504" y="10825"/>
                    <a:pt x="10032" y="11349"/>
                    <a:pt x="9853" y="12078"/>
                  </a:cubicBezTo>
                  <a:cubicBezTo>
                    <a:pt x="9825" y="12190"/>
                    <a:pt x="9781" y="12299"/>
                    <a:pt x="9710" y="12389"/>
                  </a:cubicBezTo>
                  <a:cubicBezTo>
                    <a:pt x="9580" y="12554"/>
                    <a:pt x="9455" y="12608"/>
                    <a:pt x="9333" y="12608"/>
                  </a:cubicBezTo>
                  <a:cubicBezTo>
                    <a:pt x="9195" y="12608"/>
                    <a:pt x="9062" y="12539"/>
                    <a:pt x="8932" y="12486"/>
                  </a:cubicBezTo>
                  <a:cubicBezTo>
                    <a:pt x="8221" y="12196"/>
                    <a:pt x="8501" y="11528"/>
                    <a:pt x="8343" y="11528"/>
                  </a:cubicBezTo>
                  <a:cubicBezTo>
                    <a:pt x="8293" y="11528"/>
                    <a:pt x="8202" y="11592"/>
                    <a:pt x="8026" y="11752"/>
                  </a:cubicBezTo>
                  <a:cubicBezTo>
                    <a:pt x="7282" y="12427"/>
                    <a:pt x="4929" y="14768"/>
                    <a:pt x="4359" y="15594"/>
                  </a:cubicBezTo>
                  <a:cubicBezTo>
                    <a:pt x="3056" y="17285"/>
                    <a:pt x="1855" y="18641"/>
                    <a:pt x="190" y="19909"/>
                  </a:cubicBezTo>
                  <a:cubicBezTo>
                    <a:pt x="0" y="20055"/>
                    <a:pt x="106" y="20355"/>
                    <a:pt x="328" y="20355"/>
                  </a:cubicBezTo>
                  <a:cubicBezTo>
                    <a:pt x="342" y="20355"/>
                    <a:pt x="357" y="20354"/>
                    <a:pt x="372" y="20352"/>
                  </a:cubicBezTo>
                  <a:cubicBezTo>
                    <a:pt x="958" y="20254"/>
                    <a:pt x="1539" y="19912"/>
                    <a:pt x="1999" y="19511"/>
                  </a:cubicBezTo>
                  <a:cubicBezTo>
                    <a:pt x="2724" y="18879"/>
                    <a:pt x="3353" y="18118"/>
                    <a:pt x="4210" y="17683"/>
                  </a:cubicBezTo>
                  <a:cubicBezTo>
                    <a:pt x="5468" y="17045"/>
                    <a:pt x="6513" y="15025"/>
                    <a:pt x="6762" y="14958"/>
                  </a:cubicBezTo>
                  <a:cubicBezTo>
                    <a:pt x="6840" y="14936"/>
                    <a:pt x="6907" y="14926"/>
                    <a:pt x="6963" y="14926"/>
                  </a:cubicBezTo>
                  <a:cubicBezTo>
                    <a:pt x="7592" y="14926"/>
                    <a:pt x="6908" y="16180"/>
                    <a:pt x="7382" y="16180"/>
                  </a:cubicBezTo>
                  <a:cubicBezTo>
                    <a:pt x="7391" y="16180"/>
                    <a:pt x="7400" y="16179"/>
                    <a:pt x="7409" y="16178"/>
                  </a:cubicBezTo>
                  <a:cubicBezTo>
                    <a:pt x="7770" y="16146"/>
                    <a:pt x="7615" y="15170"/>
                    <a:pt x="7929" y="14778"/>
                  </a:cubicBezTo>
                  <a:cubicBezTo>
                    <a:pt x="8090" y="14577"/>
                    <a:pt x="8323" y="14445"/>
                    <a:pt x="8561" y="14345"/>
                  </a:cubicBezTo>
                  <a:cubicBezTo>
                    <a:pt x="8958" y="14180"/>
                    <a:pt x="9388" y="14100"/>
                    <a:pt x="9818" y="14100"/>
                  </a:cubicBezTo>
                  <a:cubicBezTo>
                    <a:pt x="10363" y="14100"/>
                    <a:pt x="10910" y="14229"/>
                    <a:pt x="11394" y="14477"/>
                  </a:cubicBezTo>
                  <a:cubicBezTo>
                    <a:pt x="11503" y="14533"/>
                    <a:pt x="11619" y="14560"/>
                    <a:pt x="11732" y="14560"/>
                  </a:cubicBezTo>
                  <a:cubicBezTo>
                    <a:pt x="11990" y="14560"/>
                    <a:pt x="12237" y="14423"/>
                    <a:pt x="12367" y="14178"/>
                  </a:cubicBezTo>
                  <a:cubicBezTo>
                    <a:pt x="12833" y="13310"/>
                    <a:pt x="13428" y="12519"/>
                    <a:pt x="14131" y="11828"/>
                  </a:cubicBezTo>
                  <a:cubicBezTo>
                    <a:pt x="14205" y="11755"/>
                    <a:pt x="14230" y="11641"/>
                    <a:pt x="14183" y="11548"/>
                  </a:cubicBezTo>
                  <a:cubicBezTo>
                    <a:pt x="14151" y="11485"/>
                    <a:pt x="14105" y="11458"/>
                    <a:pt x="14048" y="11458"/>
                  </a:cubicBezTo>
                  <a:cubicBezTo>
                    <a:pt x="13722" y="11458"/>
                    <a:pt x="13052" y="12337"/>
                    <a:pt x="12876" y="12337"/>
                  </a:cubicBezTo>
                  <a:cubicBezTo>
                    <a:pt x="12830" y="12337"/>
                    <a:pt x="12818" y="12278"/>
                    <a:pt x="12853" y="12129"/>
                  </a:cubicBezTo>
                  <a:lnTo>
                    <a:pt x="15852" y="6852"/>
                  </a:lnTo>
                  <a:cubicBezTo>
                    <a:pt x="15954" y="6673"/>
                    <a:pt x="16068" y="6483"/>
                    <a:pt x="16257" y="6401"/>
                  </a:cubicBezTo>
                  <a:cubicBezTo>
                    <a:pt x="16327" y="6371"/>
                    <a:pt x="16396" y="6358"/>
                    <a:pt x="16466" y="6358"/>
                  </a:cubicBezTo>
                  <a:cubicBezTo>
                    <a:pt x="16790" y="6358"/>
                    <a:pt x="17119" y="6633"/>
                    <a:pt x="17459" y="6719"/>
                  </a:cubicBezTo>
                  <a:cubicBezTo>
                    <a:pt x="17520" y="6733"/>
                    <a:pt x="17580" y="6741"/>
                    <a:pt x="17639" y="6741"/>
                  </a:cubicBezTo>
                  <a:cubicBezTo>
                    <a:pt x="18270" y="6741"/>
                    <a:pt x="18822" y="5943"/>
                    <a:pt x="18508" y="5365"/>
                  </a:cubicBezTo>
                  <a:cubicBezTo>
                    <a:pt x="18169" y="4377"/>
                    <a:pt x="17959" y="3350"/>
                    <a:pt x="17884" y="2310"/>
                  </a:cubicBezTo>
                  <a:cubicBezTo>
                    <a:pt x="17859" y="1963"/>
                    <a:pt x="17880" y="1552"/>
                    <a:pt x="18169" y="1359"/>
                  </a:cubicBezTo>
                  <a:cubicBezTo>
                    <a:pt x="18335" y="1247"/>
                    <a:pt x="18552" y="1240"/>
                    <a:pt x="18730" y="1148"/>
                  </a:cubicBezTo>
                  <a:cubicBezTo>
                    <a:pt x="19051" y="983"/>
                    <a:pt x="19151" y="621"/>
                    <a:pt x="19160" y="243"/>
                  </a:cubicBezTo>
                  <a:cubicBezTo>
                    <a:pt x="19163" y="99"/>
                    <a:pt x="19045" y="0"/>
                    <a:pt x="18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-836147" y="-3139841"/>
              <a:ext cx="452952" cy="492414"/>
            </a:xfrm>
            <a:custGeom>
              <a:avLst/>
              <a:gdLst/>
              <a:ahLst/>
              <a:cxnLst/>
              <a:rect l="l" t="t" r="r" b="b"/>
              <a:pathLst>
                <a:path w="12029" h="13077" extrusionOk="0">
                  <a:moveTo>
                    <a:pt x="12028" y="1"/>
                  </a:moveTo>
                  <a:cubicBezTo>
                    <a:pt x="11299" y="277"/>
                    <a:pt x="11065" y="1170"/>
                    <a:pt x="10611" y="1804"/>
                  </a:cubicBezTo>
                  <a:cubicBezTo>
                    <a:pt x="10278" y="2270"/>
                    <a:pt x="9803" y="2612"/>
                    <a:pt x="9406" y="3025"/>
                  </a:cubicBezTo>
                  <a:cubicBezTo>
                    <a:pt x="8731" y="3724"/>
                    <a:pt x="8290" y="4611"/>
                    <a:pt x="7821" y="5463"/>
                  </a:cubicBezTo>
                  <a:cubicBezTo>
                    <a:pt x="7737" y="5616"/>
                    <a:pt x="7644" y="5777"/>
                    <a:pt x="7489" y="5857"/>
                  </a:cubicBezTo>
                  <a:cubicBezTo>
                    <a:pt x="7378" y="5915"/>
                    <a:pt x="7249" y="5925"/>
                    <a:pt x="7132" y="5965"/>
                  </a:cubicBezTo>
                  <a:cubicBezTo>
                    <a:pt x="6917" y="6038"/>
                    <a:pt x="6752" y="6207"/>
                    <a:pt x="6594" y="6370"/>
                  </a:cubicBezTo>
                  <a:lnTo>
                    <a:pt x="3996" y="9058"/>
                  </a:lnTo>
                  <a:cubicBezTo>
                    <a:pt x="3665" y="9401"/>
                    <a:pt x="3347" y="9831"/>
                    <a:pt x="2971" y="10122"/>
                  </a:cubicBezTo>
                  <a:cubicBezTo>
                    <a:pt x="2573" y="10431"/>
                    <a:pt x="2197" y="10584"/>
                    <a:pt x="1877" y="11007"/>
                  </a:cubicBezTo>
                  <a:cubicBezTo>
                    <a:pt x="1568" y="11418"/>
                    <a:pt x="1282" y="11878"/>
                    <a:pt x="827" y="12118"/>
                  </a:cubicBezTo>
                  <a:cubicBezTo>
                    <a:pt x="614" y="12230"/>
                    <a:pt x="367" y="12292"/>
                    <a:pt x="197" y="12463"/>
                  </a:cubicBezTo>
                  <a:cubicBezTo>
                    <a:pt x="28" y="12634"/>
                    <a:pt x="0" y="12977"/>
                    <a:pt x="219" y="13077"/>
                  </a:cubicBezTo>
                  <a:cubicBezTo>
                    <a:pt x="911" y="12706"/>
                    <a:pt x="1541" y="12230"/>
                    <a:pt x="2088" y="11667"/>
                  </a:cubicBezTo>
                  <a:cubicBezTo>
                    <a:pt x="2431" y="11312"/>
                    <a:pt x="2751" y="10916"/>
                    <a:pt x="3187" y="10685"/>
                  </a:cubicBezTo>
                  <a:cubicBezTo>
                    <a:pt x="3690" y="10418"/>
                    <a:pt x="4306" y="10394"/>
                    <a:pt x="4769" y="10064"/>
                  </a:cubicBezTo>
                  <a:cubicBezTo>
                    <a:pt x="5156" y="9787"/>
                    <a:pt x="5385" y="9331"/>
                    <a:pt x="5773" y="9056"/>
                  </a:cubicBezTo>
                  <a:cubicBezTo>
                    <a:pt x="6107" y="8819"/>
                    <a:pt x="6534" y="8734"/>
                    <a:pt x="6862" y="8486"/>
                  </a:cubicBezTo>
                  <a:cubicBezTo>
                    <a:pt x="7189" y="8237"/>
                    <a:pt x="7357" y="7683"/>
                    <a:pt x="7028" y="7438"/>
                  </a:cubicBezTo>
                  <a:lnTo>
                    <a:pt x="9613" y="4464"/>
                  </a:lnTo>
                  <a:cubicBezTo>
                    <a:pt x="9725" y="4334"/>
                    <a:pt x="9836" y="4129"/>
                    <a:pt x="9712" y="4012"/>
                  </a:cubicBezTo>
                  <a:cubicBezTo>
                    <a:pt x="9669" y="3971"/>
                    <a:pt x="9608" y="3956"/>
                    <a:pt x="9563" y="3918"/>
                  </a:cubicBezTo>
                  <a:cubicBezTo>
                    <a:pt x="9398" y="3782"/>
                    <a:pt x="9552" y="3520"/>
                    <a:pt x="9701" y="3367"/>
                  </a:cubicBezTo>
                  <a:cubicBezTo>
                    <a:pt x="10660" y="2383"/>
                    <a:pt x="11447" y="1245"/>
                    <a:pt x="12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-961762" y="-2358292"/>
              <a:ext cx="256468" cy="171707"/>
            </a:xfrm>
            <a:custGeom>
              <a:avLst/>
              <a:gdLst/>
              <a:ahLst/>
              <a:cxnLst/>
              <a:rect l="l" t="t" r="r" b="b"/>
              <a:pathLst>
                <a:path w="6811" h="4560" extrusionOk="0">
                  <a:moveTo>
                    <a:pt x="3853" y="0"/>
                  </a:moveTo>
                  <a:cubicBezTo>
                    <a:pt x="3602" y="0"/>
                    <a:pt x="3405" y="233"/>
                    <a:pt x="3221" y="416"/>
                  </a:cubicBezTo>
                  <a:cubicBezTo>
                    <a:pt x="2556" y="1077"/>
                    <a:pt x="1463" y="1358"/>
                    <a:pt x="1129" y="2235"/>
                  </a:cubicBezTo>
                  <a:lnTo>
                    <a:pt x="883" y="3021"/>
                  </a:lnTo>
                  <a:cubicBezTo>
                    <a:pt x="601" y="3343"/>
                    <a:pt x="308" y="3655"/>
                    <a:pt x="1" y="3955"/>
                  </a:cubicBezTo>
                  <a:cubicBezTo>
                    <a:pt x="57" y="4062"/>
                    <a:pt x="175" y="4110"/>
                    <a:pt x="298" y="4110"/>
                  </a:cubicBezTo>
                  <a:cubicBezTo>
                    <a:pt x="372" y="4110"/>
                    <a:pt x="448" y="4093"/>
                    <a:pt x="513" y="4060"/>
                  </a:cubicBezTo>
                  <a:cubicBezTo>
                    <a:pt x="686" y="3973"/>
                    <a:pt x="805" y="3811"/>
                    <a:pt x="940" y="3673"/>
                  </a:cubicBezTo>
                  <a:cubicBezTo>
                    <a:pt x="1065" y="3544"/>
                    <a:pt x="1227" y="3428"/>
                    <a:pt x="1403" y="3428"/>
                  </a:cubicBezTo>
                  <a:cubicBezTo>
                    <a:pt x="1417" y="3428"/>
                    <a:pt x="1431" y="3429"/>
                    <a:pt x="1444" y="3430"/>
                  </a:cubicBezTo>
                  <a:cubicBezTo>
                    <a:pt x="1500" y="3652"/>
                    <a:pt x="1617" y="3892"/>
                    <a:pt x="1838" y="3946"/>
                  </a:cubicBezTo>
                  <a:cubicBezTo>
                    <a:pt x="1868" y="3953"/>
                    <a:pt x="1898" y="3957"/>
                    <a:pt x="1927" y="3957"/>
                  </a:cubicBezTo>
                  <a:cubicBezTo>
                    <a:pt x="2080" y="3957"/>
                    <a:pt x="2230" y="3866"/>
                    <a:pt x="2328" y="3745"/>
                  </a:cubicBezTo>
                  <a:cubicBezTo>
                    <a:pt x="2444" y="3600"/>
                    <a:pt x="2504" y="3418"/>
                    <a:pt x="2567" y="3243"/>
                  </a:cubicBezTo>
                  <a:cubicBezTo>
                    <a:pt x="2634" y="3051"/>
                    <a:pt x="2714" y="2855"/>
                    <a:pt x="2860" y="2712"/>
                  </a:cubicBezTo>
                  <a:cubicBezTo>
                    <a:pt x="2962" y="2613"/>
                    <a:pt x="3104" y="2547"/>
                    <a:pt x="3243" y="2547"/>
                  </a:cubicBezTo>
                  <a:cubicBezTo>
                    <a:pt x="3304" y="2547"/>
                    <a:pt x="3364" y="2560"/>
                    <a:pt x="3419" y="2588"/>
                  </a:cubicBezTo>
                  <a:cubicBezTo>
                    <a:pt x="3543" y="2650"/>
                    <a:pt x="3622" y="2774"/>
                    <a:pt x="3708" y="2881"/>
                  </a:cubicBezTo>
                  <a:cubicBezTo>
                    <a:pt x="3967" y="3202"/>
                    <a:pt x="4337" y="3410"/>
                    <a:pt x="4697" y="3612"/>
                  </a:cubicBezTo>
                  <a:lnTo>
                    <a:pt x="6398" y="4559"/>
                  </a:lnTo>
                  <a:cubicBezTo>
                    <a:pt x="6470" y="4359"/>
                    <a:pt x="6370" y="4129"/>
                    <a:pt x="6214" y="3984"/>
                  </a:cubicBezTo>
                  <a:cubicBezTo>
                    <a:pt x="6057" y="3839"/>
                    <a:pt x="5854" y="3758"/>
                    <a:pt x="5658" y="3672"/>
                  </a:cubicBezTo>
                  <a:cubicBezTo>
                    <a:pt x="4733" y="3261"/>
                    <a:pt x="3901" y="2663"/>
                    <a:pt x="3215" y="1917"/>
                  </a:cubicBezTo>
                  <a:cubicBezTo>
                    <a:pt x="3298" y="1901"/>
                    <a:pt x="3381" y="1893"/>
                    <a:pt x="3464" y="1893"/>
                  </a:cubicBezTo>
                  <a:cubicBezTo>
                    <a:pt x="3684" y="1893"/>
                    <a:pt x="3901" y="1949"/>
                    <a:pt x="4095" y="2055"/>
                  </a:cubicBezTo>
                  <a:cubicBezTo>
                    <a:pt x="4142" y="1867"/>
                    <a:pt x="4115" y="1669"/>
                    <a:pt x="4020" y="1500"/>
                  </a:cubicBezTo>
                  <a:cubicBezTo>
                    <a:pt x="4045" y="1496"/>
                    <a:pt x="4069" y="1494"/>
                    <a:pt x="4092" y="1494"/>
                  </a:cubicBezTo>
                  <a:cubicBezTo>
                    <a:pt x="4509" y="1494"/>
                    <a:pt x="4810" y="2036"/>
                    <a:pt x="5244" y="2061"/>
                  </a:cubicBezTo>
                  <a:cubicBezTo>
                    <a:pt x="5256" y="2062"/>
                    <a:pt x="5267" y="2062"/>
                    <a:pt x="5277" y="2062"/>
                  </a:cubicBezTo>
                  <a:cubicBezTo>
                    <a:pt x="5432" y="2062"/>
                    <a:pt x="5581" y="2000"/>
                    <a:pt x="5732" y="1965"/>
                  </a:cubicBezTo>
                  <a:cubicBezTo>
                    <a:pt x="5833" y="1941"/>
                    <a:pt x="5935" y="1930"/>
                    <a:pt x="6037" y="1930"/>
                  </a:cubicBezTo>
                  <a:cubicBezTo>
                    <a:pt x="6311" y="1930"/>
                    <a:pt x="6581" y="2012"/>
                    <a:pt x="6811" y="2169"/>
                  </a:cubicBezTo>
                  <a:cubicBezTo>
                    <a:pt x="6639" y="1691"/>
                    <a:pt x="6181" y="1380"/>
                    <a:pt x="5726" y="1153"/>
                  </a:cubicBezTo>
                  <a:cubicBezTo>
                    <a:pt x="5271" y="927"/>
                    <a:pt x="4780" y="741"/>
                    <a:pt x="4421" y="382"/>
                  </a:cubicBezTo>
                  <a:cubicBezTo>
                    <a:pt x="4266" y="226"/>
                    <a:pt x="4118" y="29"/>
                    <a:pt x="3900" y="3"/>
                  </a:cubicBezTo>
                  <a:cubicBezTo>
                    <a:pt x="3884" y="1"/>
                    <a:pt x="3869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8"/>
          <p:cNvGrpSpPr/>
          <p:nvPr/>
        </p:nvGrpSpPr>
        <p:grpSpPr>
          <a:xfrm>
            <a:off x="-1587446" y="-203358"/>
            <a:ext cx="4528721" cy="1227114"/>
            <a:chOff x="-2134764" y="-1617259"/>
            <a:chExt cx="3222601" cy="873204"/>
          </a:xfrm>
        </p:grpSpPr>
        <p:sp>
          <p:nvSpPr>
            <p:cNvPr id="493" name="Google Shape;493;p18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2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9"/>
          <p:cNvSpPr txBox="1">
            <a:spLocks noGrp="1"/>
          </p:cNvSpPr>
          <p:nvPr>
            <p:ph type="title"/>
          </p:nvPr>
        </p:nvSpPr>
        <p:spPr>
          <a:xfrm>
            <a:off x="1346900" y="1152150"/>
            <a:ext cx="2963400" cy="147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1"/>
          </p:nvPr>
        </p:nvSpPr>
        <p:spPr>
          <a:xfrm>
            <a:off x="1346900" y="2688301"/>
            <a:ext cx="2963400" cy="11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2" name="Google Shape;502;p19"/>
          <p:cNvGrpSpPr/>
          <p:nvPr/>
        </p:nvGrpSpPr>
        <p:grpSpPr>
          <a:xfrm>
            <a:off x="30098" y="4696938"/>
            <a:ext cx="5887230" cy="575117"/>
            <a:chOff x="-170158" y="-2764241"/>
            <a:chExt cx="3438602" cy="335913"/>
          </a:xfrm>
        </p:grpSpPr>
        <p:sp>
          <p:nvSpPr>
            <p:cNvPr id="503" name="Google Shape;503;p19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9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19"/>
          <p:cNvGrpSpPr/>
          <p:nvPr/>
        </p:nvGrpSpPr>
        <p:grpSpPr>
          <a:xfrm rot="10800000" flipH="1">
            <a:off x="5581923" y="4852163"/>
            <a:ext cx="5887230" cy="575117"/>
            <a:chOff x="-170158" y="-2764241"/>
            <a:chExt cx="3438602" cy="335913"/>
          </a:xfrm>
        </p:grpSpPr>
        <p:sp>
          <p:nvSpPr>
            <p:cNvPr id="521" name="Google Shape;521;p19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9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9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9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9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9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9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9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9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8" name="Google Shape;538;p19"/>
          <p:cNvSpPr/>
          <p:nvPr/>
        </p:nvSpPr>
        <p:spPr>
          <a:xfrm>
            <a:off x="418383" y="3801666"/>
            <a:ext cx="589684" cy="1470375"/>
          </a:xfrm>
          <a:custGeom>
            <a:avLst/>
            <a:gdLst/>
            <a:ahLst/>
            <a:cxnLst/>
            <a:rect l="l" t="t" r="r" b="b"/>
            <a:pathLst>
              <a:path w="9147" h="22808" extrusionOk="0">
                <a:moveTo>
                  <a:pt x="2725" y="14850"/>
                </a:moveTo>
                <a:cubicBezTo>
                  <a:pt x="2725" y="14850"/>
                  <a:pt x="2396" y="15381"/>
                  <a:pt x="1976" y="15929"/>
                </a:cubicBezTo>
                <a:cubicBezTo>
                  <a:pt x="1781" y="16184"/>
                  <a:pt x="1605" y="16708"/>
                  <a:pt x="1473" y="17196"/>
                </a:cubicBezTo>
                <a:cubicBezTo>
                  <a:pt x="1400" y="16948"/>
                  <a:pt x="1350" y="16561"/>
                  <a:pt x="1464" y="16020"/>
                </a:cubicBezTo>
                <a:cubicBezTo>
                  <a:pt x="1683" y="14978"/>
                  <a:pt x="2725" y="14850"/>
                  <a:pt x="2725" y="14850"/>
                </a:cubicBezTo>
                <a:close/>
                <a:moveTo>
                  <a:pt x="9116" y="1"/>
                </a:moveTo>
                <a:cubicBezTo>
                  <a:pt x="9100" y="1"/>
                  <a:pt x="9050" y="37"/>
                  <a:pt x="8949" y="129"/>
                </a:cubicBezTo>
                <a:cubicBezTo>
                  <a:pt x="8949" y="129"/>
                  <a:pt x="6709" y="2279"/>
                  <a:pt x="6380" y="2370"/>
                </a:cubicBezTo>
                <a:cubicBezTo>
                  <a:pt x="6316" y="2388"/>
                  <a:pt x="6248" y="2392"/>
                  <a:pt x="6178" y="2392"/>
                </a:cubicBezTo>
                <a:cubicBezTo>
                  <a:pt x="6105" y="2392"/>
                  <a:pt x="6029" y="2388"/>
                  <a:pt x="5952" y="2388"/>
                </a:cubicBezTo>
                <a:cubicBezTo>
                  <a:pt x="5720" y="2388"/>
                  <a:pt x="5471" y="2431"/>
                  <a:pt x="5229" y="2772"/>
                </a:cubicBezTo>
                <a:cubicBezTo>
                  <a:pt x="4827" y="3339"/>
                  <a:pt x="5110" y="3704"/>
                  <a:pt x="5192" y="4106"/>
                </a:cubicBezTo>
                <a:cubicBezTo>
                  <a:pt x="5343" y="4842"/>
                  <a:pt x="5348" y="4368"/>
                  <a:pt x="5850" y="6207"/>
                </a:cubicBezTo>
                <a:cubicBezTo>
                  <a:pt x="6042" y="6911"/>
                  <a:pt x="6206" y="7495"/>
                  <a:pt x="6069" y="8802"/>
                </a:cubicBezTo>
                <a:cubicBezTo>
                  <a:pt x="5983" y="9625"/>
                  <a:pt x="5613" y="9278"/>
                  <a:pt x="5156" y="9715"/>
                </a:cubicBezTo>
                <a:cubicBezTo>
                  <a:pt x="4700" y="10153"/>
                  <a:pt x="4517" y="9734"/>
                  <a:pt x="3110" y="10208"/>
                </a:cubicBezTo>
                <a:cubicBezTo>
                  <a:pt x="1703" y="10683"/>
                  <a:pt x="1995" y="12000"/>
                  <a:pt x="1410" y="12694"/>
                </a:cubicBezTo>
                <a:cubicBezTo>
                  <a:pt x="825" y="13388"/>
                  <a:pt x="222" y="13626"/>
                  <a:pt x="76" y="14740"/>
                </a:cubicBezTo>
                <a:cubicBezTo>
                  <a:pt x="30" y="15088"/>
                  <a:pt x="1" y="15231"/>
                  <a:pt x="11" y="15231"/>
                </a:cubicBezTo>
                <a:cubicBezTo>
                  <a:pt x="34" y="15231"/>
                  <a:pt x="251" y="14537"/>
                  <a:pt x="917" y="13808"/>
                </a:cubicBezTo>
                <a:lnTo>
                  <a:pt x="917" y="13808"/>
                </a:lnTo>
                <a:cubicBezTo>
                  <a:pt x="917" y="13808"/>
                  <a:pt x="497" y="14649"/>
                  <a:pt x="314" y="15525"/>
                </a:cubicBezTo>
                <a:cubicBezTo>
                  <a:pt x="131" y="16403"/>
                  <a:pt x="314" y="17134"/>
                  <a:pt x="314" y="17134"/>
                </a:cubicBezTo>
                <a:cubicBezTo>
                  <a:pt x="314" y="17134"/>
                  <a:pt x="387" y="16330"/>
                  <a:pt x="827" y="15269"/>
                </a:cubicBezTo>
                <a:cubicBezTo>
                  <a:pt x="1265" y="14210"/>
                  <a:pt x="1703" y="14137"/>
                  <a:pt x="1703" y="14137"/>
                </a:cubicBezTo>
                <a:lnTo>
                  <a:pt x="1703" y="14137"/>
                </a:lnTo>
                <a:cubicBezTo>
                  <a:pt x="1703" y="14137"/>
                  <a:pt x="1063" y="15233"/>
                  <a:pt x="1046" y="15854"/>
                </a:cubicBezTo>
                <a:cubicBezTo>
                  <a:pt x="1034" y="16263"/>
                  <a:pt x="1289" y="16859"/>
                  <a:pt x="1466" y="17221"/>
                </a:cubicBezTo>
                <a:cubicBezTo>
                  <a:pt x="1319" y="17771"/>
                  <a:pt x="1228" y="18266"/>
                  <a:pt x="1228" y="18266"/>
                </a:cubicBezTo>
                <a:cubicBezTo>
                  <a:pt x="1228" y="18266"/>
                  <a:pt x="1308" y="17917"/>
                  <a:pt x="1560" y="17417"/>
                </a:cubicBezTo>
                <a:cubicBezTo>
                  <a:pt x="1546" y="17390"/>
                  <a:pt x="1533" y="17360"/>
                  <a:pt x="1518" y="17325"/>
                </a:cubicBezTo>
                <a:lnTo>
                  <a:pt x="1518" y="17325"/>
                </a:lnTo>
                <a:cubicBezTo>
                  <a:pt x="1535" y="17357"/>
                  <a:pt x="1549" y="17386"/>
                  <a:pt x="1564" y="17411"/>
                </a:cubicBezTo>
                <a:cubicBezTo>
                  <a:pt x="1740" y="17060"/>
                  <a:pt x="1952" y="16728"/>
                  <a:pt x="2197" y="16421"/>
                </a:cubicBezTo>
                <a:cubicBezTo>
                  <a:pt x="2964" y="15452"/>
                  <a:pt x="3402" y="15398"/>
                  <a:pt x="3402" y="15398"/>
                </a:cubicBezTo>
                <a:lnTo>
                  <a:pt x="3402" y="15398"/>
                </a:lnTo>
                <a:cubicBezTo>
                  <a:pt x="3402" y="15398"/>
                  <a:pt x="3402" y="15890"/>
                  <a:pt x="3019" y="16330"/>
                </a:cubicBezTo>
                <a:cubicBezTo>
                  <a:pt x="3019" y="16330"/>
                  <a:pt x="3041" y="16376"/>
                  <a:pt x="3094" y="16376"/>
                </a:cubicBezTo>
                <a:cubicBezTo>
                  <a:pt x="3162" y="16376"/>
                  <a:pt x="3281" y="16301"/>
                  <a:pt x="3475" y="15963"/>
                </a:cubicBezTo>
                <a:cubicBezTo>
                  <a:pt x="3823" y="15361"/>
                  <a:pt x="3951" y="14923"/>
                  <a:pt x="3951" y="14923"/>
                </a:cubicBezTo>
                <a:cubicBezTo>
                  <a:pt x="3951" y="14923"/>
                  <a:pt x="4134" y="15325"/>
                  <a:pt x="3969" y="15817"/>
                </a:cubicBezTo>
                <a:cubicBezTo>
                  <a:pt x="3805" y="16311"/>
                  <a:pt x="3366" y="16822"/>
                  <a:pt x="3366" y="16822"/>
                </a:cubicBezTo>
                <a:cubicBezTo>
                  <a:pt x="3366" y="16822"/>
                  <a:pt x="3878" y="16732"/>
                  <a:pt x="4098" y="16201"/>
                </a:cubicBezTo>
                <a:cubicBezTo>
                  <a:pt x="4316" y="15671"/>
                  <a:pt x="4240" y="15014"/>
                  <a:pt x="4388" y="14886"/>
                </a:cubicBezTo>
                <a:cubicBezTo>
                  <a:pt x="4430" y="14850"/>
                  <a:pt x="4434" y="14849"/>
                  <a:pt x="4579" y="14762"/>
                </a:cubicBezTo>
                <a:lnTo>
                  <a:pt x="4579" y="14762"/>
                </a:lnTo>
                <a:cubicBezTo>
                  <a:pt x="4323" y="15440"/>
                  <a:pt x="4293" y="15916"/>
                  <a:pt x="4269" y="16048"/>
                </a:cubicBezTo>
                <a:cubicBezTo>
                  <a:pt x="4261" y="16079"/>
                  <a:pt x="4265" y="16111"/>
                  <a:pt x="4278" y="16139"/>
                </a:cubicBezTo>
                <a:cubicBezTo>
                  <a:pt x="4225" y="16225"/>
                  <a:pt x="4197" y="16322"/>
                  <a:pt x="4196" y="16422"/>
                </a:cubicBezTo>
                <a:cubicBezTo>
                  <a:pt x="4196" y="16513"/>
                  <a:pt x="4243" y="17738"/>
                  <a:pt x="4295" y="19092"/>
                </a:cubicBezTo>
                <a:cubicBezTo>
                  <a:pt x="3941" y="18483"/>
                  <a:pt x="3589" y="17871"/>
                  <a:pt x="3302" y="17359"/>
                </a:cubicBezTo>
                <a:cubicBezTo>
                  <a:pt x="2847" y="16554"/>
                  <a:pt x="2730" y="16117"/>
                  <a:pt x="2695" y="16117"/>
                </a:cubicBezTo>
                <a:cubicBezTo>
                  <a:pt x="2695" y="16117"/>
                  <a:pt x="2695" y="16117"/>
                  <a:pt x="2695" y="16117"/>
                </a:cubicBezTo>
                <a:cubicBezTo>
                  <a:pt x="2584" y="16122"/>
                  <a:pt x="2543" y="16200"/>
                  <a:pt x="2543" y="16200"/>
                </a:cubicBezTo>
                <a:cubicBezTo>
                  <a:pt x="2543" y="16200"/>
                  <a:pt x="2495" y="16395"/>
                  <a:pt x="2595" y="16580"/>
                </a:cubicBezTo>
                <a:cubicBezTo>
                  <a:pt x="2646" y="16673"/>
                  <a:pt x="3491" y="18089"/>
                  <a:pt x="4309" y="19459"/>
                </a:cubicBezTo>
                <a:cubicBezTo>
                  <a:pt x="4374" y="21106"/>
                  <a:pt x="4442" y="22808"/>
                  <a:pt x="4442" y="22808"/>
                </a:cubicBezTo>
                <a:lnTo>
                  <a:pt x="4588" y="22808"/>
                </a:lnTo>
                <a:cubicBezTo>
                  <a:pt x="4588" y="22808"/>
                  <a:pt x="4536" y="21340"/>
                  <a:pt x="4492" y="19768"/>
                </a:cubicBezTo>
                <a:lnTo>
                  <a:pt x="4492" y="19768"/>
                </a:lnTo>
                <a:cubicBezTo>
                  <a:pt x="5214" y="20977"/>
                  <a:pt x="5866" y="22068"/>
                  <a:pt x="5866" y="22068"/>
                </a:cubicBezTo>
                <a:lnTo>
                  <a:pt x="5997" y="21997"/>
                </a:lnTo>
                <a:cubicBezTo>
                  <a:pt x="5997" y="21997"/>
                  <a:pt x="5263" y="20760"/>
                  <a:pt x="4482" y="19417"/>
                </a:cubicBezTo>
                <a:cubicBezTo>
                  <a:pt x="4463" y="18722"/>
                  <a:pt x="4447" y="18026"/>
                  <a:pt x="4440" y="17446"/>
                </a:cubicBezTo>
                <a:cubicBezTo>
                  <a:pt x="4433" y="17064"/>
                  <a:pt x="4448" y="16681"/>
                  <a:pt x="4488" y="16301"/>
                </a:cubicBezTo>
                <a:cubicBezTo>
                  <a:pt x="4595" y="16250"/>
                  <a:pt x="5550" y="15646"/>
                  <a:pt x="5649" y="14023"/>
                </a:cubicBezTo>
                <a:cubicBezTo>
                  <a:pt x="5845" y="13857"/>
                  <a:pt x="6028" y="13675"/>
                  <a:pt x="6196" y="13479"/>
                </a:cubicBezTo>
                <a:cubicBezTo>
                  <a:pt x="6927" y="12621"/>
                  <a:pt x="6708" y="10794"/>
                  <a:pt x="6945" y="10135"/>
                </a:cubicBezTo>
                <a:cubicBezTo>
                  <a:pt x="7183" y="9478"/>
                  <a:pt x="7421" y="8546"/>
                  <a:pt x="6872" y="6719"/>
                </a:cubicBezTo>
                <a:cubicBezTo>
                  <a:pt x="6324" y="4892"/>
                  <a:pt x="6380" y="4700"/>
                  <a:pt x="6380" y="4088"/>
                </a:cubicBezTo>
                <a:cubicBezTo>
                  <a:pt x="6727" y="3705"/>
                  <a:pt x="7001" y="3705"/>
                  <a:pt x="6891" y="3064"/>
                </a:cubicBezTo>
                <a:cubicBezTo>
                  <a:pt x="6807" y="2572"/>
                  <a:pt x="8503" y="875"/>
                  <a:pt x="8966" y="252"/>
                </a:cubicBezTo>
                <a:cubicBezTo>
                  <a:pt x="9057" y="130"/>
                  <a:pt x="9147" y="1"/>
                  <a:pt x="91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0"/>
          <p:cNvSpPr txBox="1">
            <a:spLocks noGrp="1"/>
          </p:cNvSpPr>
          <p:nvPr>
            <p:ph type="title"/>
          </p:nvPr>
        </p:nvSpPr>
        <p:spPr>
          <a:xfrm>
            <a:off x="827550" y="938624"/>
            <a:ext cx="7488900" cy="56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0"/>
          <p:cNvSpPr txBox="1">
            <a:spLocks noGrp="1"/>
          </p:cNvSpPr>
          <p:nvPr>
            <p:ph type="subTitle" idx="1"/>
          </p:nvPr>
        </p:nvSpPr>
        <p:spPr>
          <a:xfrm>
            <a:off x="826950" y="1600075"/>
            <a:ext cx="7490100" cy="19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2" name="Google Shape;542;p20"/>
          <p:cNvGrpSpPr/>
          <p:nvPr/>
        </p:nvGrpSpPr>
        <p:grpSpPr>
          <a:xfrm>
            <a:off x="3485373" y="4513488"/>
            <a:ext cx="5887230" cy="575117"/>
            <a:chOff x="-170158" y="-2764241"/>
            <a:chExt cx="3438602" cy="335913"/>
          </a:xfrm>
        </p:grpSpPr>
        <p:sp>
          <p:nvSpPr>
            <p:cNvPr id="543" name="Google Shape;543;p20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2872552" y="4482463"/>
            <a:ext cx="5887230" cy="575117"/>
            <a:chOff x="-170158" y="-2764241"/>
            <a:chExt cx="3438602" cy="335913"/>
          </a:xfrm>
        </p:grpSpPr>
        <p:sp>
          <p:nvSpPr>
            <p:cNvPr id="561" name="Google Shape;561;p20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631925" y="2053175"/>
            <a:ext cx="4389600" cy="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6677250" y="1258425"/>
            <a:ext cx="1344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3631925" y="2900375"/>
            <a:ext cx="4389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5" name="Google Shape;85;p3"/>
          <p:cNvGrpSpPr/>
          <p:nvPr/>
        </p:nvGrpSpPr>
        <p:grpSpPr>
          <a:xfrm>
            <a:off x="5" y="1421172"/>
            <a:ext cx="3204712" cy="3722318"/>
            <a:chOff x="-2706326" y="1887288"/>
            <a:chExt cx="1871802" cy="2174124"/>
          </a:xfrm>
        </p:grpSpPr>
        <p:sp>
          <p:nvSpPr>
            <p:cNvPr id="86" name="Google Shape;86;p3"/>
            <p:cNvSpPr/>
            <p:nvPr/>
          </p:nvSpPr>
          <p:spPr>
            <a:xfrm>
              <a:off x="-2099186" y="3677457"/>
              <a:ext cx="600144" cy="372465"/>
            </a:xfrm>
            <a:custGeom>
              <a:avLst/>
              <a:gdLst/>
              <a:ahLst/>
              <a:cxnLst/>
              <a:rect l="l" t="t" r="r" b="b"/>
              <a:pathLst>
                <a:path w="15079" h="9359" extrusionOk="0">
                  <a:moveTo>
                    <a:pt x="3493" y="0"/>
                  </a:moveTo>
                  <a:lnTo>
                    <a:pt x="2347" y="174"/>
                  </a:lnTo>
                  <a:cubicBezTo>
                    <a:pt x="2159" y="134"/>
                    <a:pt x="1966" y="111"/>
                    <a:pt x="1772" y="111"/>
                  </a:cubicBezTo>
                  <a:cubicBezTo>
                    <a:pt x="1466" y="111"/>
                    <a:pt x="1162" y="168"/>
                    <a:pt x="887" y="300"/>
                  </a:cubicBezTo>
                  <a:cubicBezTo>
                    <a:pt x="439" y="516"/>
                    <a:pt x="84" y="956"/>
                    <a:pt x="47" y="1451"/>
                  </a:cubicBezTo>
                  <a:cubicBezTo>
                    <a:pt x="1" y="2078"/>
                    <a:pt x="455" y="2647"/>
                    <a:pt x="996" y="2965"/>
                  </a:cubicBezTo>
                  <a:cubicBezTo>
                    <a:pt x="1537" y="3282"/>
                    <a:pt x="2165" y="3412"/>
                    <a:pt x="2759" y="3610"/>
                  </a:cubicBezTo>
                  <a:cubicBezTo>
                    <a:pt x="4101" y="4057"/>
                    <a:pt x="5336" y="4905"/>
                    <a:pt x="6087" y="6104"/>
                  </a:cubicBezTo>
                  <a:cubicBezTo>
                    <a:pt x="6417" y="6631"/>
                    <a:pt x="6658" y="7230"/>
                    <a:pt x="7114" y="7651"/>
                  </a:cubicBezTo>
                  <a:cubicBezTo>
                    <a:pt x="7444" y="7957"/>
                    <a:pt x="7860" y="8147"/>
                    <a:pt x="8268" y="8332"/>
                  </a:cubicBezTo>
                  <a:cubicBezTo>
                    <a:pt x="9392" y="8840"/>
                    <a:pt x="10561" y="9359"/>
                    <a:pt x="11793" y="9359"/>
                  </a:cubicBezTo>
                  <a:cubicBezTo>
                    <a:pt x="11818" y="9359"/>
                    <a:pt x="11844" y="9359"/>
                    <a:pt x="11869" y="9358"/>
                  </a:cubicBezTo>
                  <a:cubicBezTo>
                    <a:pt x="12189" y="9354"/>
                    <a:pt x="12536" y="9300"/>
                    <a:pt x="12760" y="9072"/>
                  </a:cubicBezTo>
                  <a:cubicBezTo>
                    <a:pt x="12986" y="8844"/>
                    <a:pt x="12995" y="8393"/>
                    <a:pt x="12709" y="8247"/>
                  </a:cubicBezTo>
                  <a:cubicBezTo>
                    <a:pt x="12506" y="8384"/>
                    <a:pt x="12264" y="8450"/>
                    <a:pt x="12020" y="8450"/>
                  </a:cubicBezTo>
                  <a:cubicBezTo>
                    <a:pt x="11643" y="8450"/>
                    <a:pt x="11263" y="8292"/>
                    <a:pt x="11022" y="7998"/>
                  </a:cubicBezTo>
                  <a:cubicBezTo>
                    <a:pt x="10809" y="7737"/>
                    <a:pt x="10737" y="7292"/>
                    <a:pt x="11010" y="7095"/>
                  </a:cubicBezTo>
                  <a:lnTo>
                    <a:pt x="11010" y="7095"/>
                  </a:lnTo>
                  <a:cubicBezTo>
                    <a:pt x="11515" y="7201"/>
                    <a:pt x="12028" y="7254"/>
                    <a:pt x="12542" y="7254"/>
                  </a:cubicBezTo>
                  <a:cubicBezTo>
                    <a:pt x="12779" y="7254"/>
                    <a:pt x="13017" y="7242"/>
                    <a:pt x="13254" y="7220"/>
                  </a:cubicBezTo>
                  <a:cubicBezTo>
                    <a:pt x="13055" y="6891"/>
                    <a:pt x="12941" y="6518"/>
                    <a:pt x="12922" y="6135"/>
                  </a:cubicBezTo>
                  <a:lnTo>
                    <a:pt x="12922" y="6135"/>
                  </a:lnTo>
                  <a:cubicBezTo>
                    <a:pt x="13397" y="6235"/>
                    <a:pt x="13880" y="6284"/>
                    <a:pt x="14364" y="6284"/>
                  </a:cubicBezTo>
                  <a:cubicBezTo>
                    <a:pt x="14589" y="6284"/>
                    <a:pt x="14814" y="6274"/>
                    <a:pt x="15038" y="6252"/>
                  </a:cubicBezTo>
                  <a:cubicBezTo>
                    <a:pt x="15078" y="6144"/>
                    <a:pt x="14968" y="6030"/>
                    <a:pt x="14854" y="6010"/>
                  </a:cubicBezTo>
                  <a:cubicBezTo>
                    <a:pt x="14830" y="6005"/>
                    <a:pt x="14806" y="6004"/>
                    <a:pt x="14783" y="6004"/>
                  </a:cubicBezTo>
                  <a:cubicBezTo>
                    <a:pt x="14692" y="6004"/>
                    <a:pt x="14600" y="6030"/>
                    <a:pt x="14508" y="6040"/>
                  </a:cubicBezTo>
                  <a:cubicBezTo>
                    <a:pt x="14479" y="6043"/>
                    <a:pt x="14449" y="6044"/>
                    <a:pt x="14420" y="6044"/>
                  </a:cubicBezTo>
                  <a:cubicBezTo>
                    <a:pt x="13840" y="6044"/>
                    <a:pt x="13356" y="5438"/>
                    <a:pt x="12768" y="5438"/>
                  </a:cubicBezTo>
                  <a:cubicBezTo>
                    <a:pt x="12753" y="5438"/>
                    <a:pt x="12739" y="5438"/>
                    <a:pt x="12724" y="5439"/>
                  </a:cubicBezTo>
                  <a:cubicBezTo>
                    <a:pt x="12458" y="5452"/>
                    <a:pt x="12219" y="5595"/>
                    <a:pt x="11966" y="5676"/>
                  </a:cubicBezTo>
                  <a:cubicBezTo>
                    <a:pt x="11816" y="5724"/>
                    <a:pt x="11660" y="5746"/>
                    <a:pt x="11505" y="5746"/>
                  </a:cubicBezTo>
                  <a:cubicBezTo>
                    <a:pt x="10722" y="5746"/>
                    <a:pt x="9938" y="5170"/>
                    <a:pt x="9784" y="4389"/>
                  </a:cubicBezTo>
                  <a:cubicBezTo>
                    <a:pt x="9676" y="4443"/>
                    <a:pt x="9558" y="4469"/>
                    <a:pt x="9439" y="4469"/>
                  </a:cubicBezTo>
                  <a:cubicBezTo>
                    <a:pt x="9077" y="4469"/>
                    <a:pt x="8709" y="4236"/>
                    <a:pt x="8599" y="3886"/>
                  </a:cubicBezTo>
                  <a:cubicBezTo>
                    <a:pt x="8527" y="3653"/>
                    <a:pt x="8556" y="3394"/>
                    <a:pt x="8452" y="3174"/>
                  </a:cubicBezTo>
                  <a:cubicBezTo>
                    <a:pt x="8201" y="2643"/>
                    <a:pt x="7380" y="2671"/>
                    <a:pt x="7020" y="2205"/>
                  </a:cubicBezTo>
                  <a:cubicBezTo>
                    <a:pt x="6879" y="2024"/>
                    <a:pt x="6822" y="1779"/>
                    <a:pt x="6647" y="1631"/>
                  </a:cubicBezTo>
                  <a:cubicBezTo>
                    <a:pt x="6477" y="1487"/>
                    <a:pt x="6249" y="1471"/>
                    <a:pt x="6021" y="1471"/>
                  </a:cubicBezTo>
                  <a:cubicBezTo>
                    <a:pt x="5955" y="1471"/>
                    <a:pt x="5889" y="1473"/>
                    <a:pt x="5824" y="1473"/>
                  </a:cubicBezTo>
                  <a:cubicBezTo>
                    <a:pt x="5810" y="1473"/>
                    <a:pt x="5796" y="1473"/>
                    <a:pt x="5782" y="1472"/>
                  </a:cubicBezTo>
                  <a:cubicBezTo>
                    <a:pt x="4826" y="1463"/>
                    <a:pt x="3899" y="866"/>
                    <a:pt x="3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-2706326" y="3764563"/>
              <a:ext cx="378578" cy="165319"/>
            </a:xfrm>
            <a:custGeom>
              <a:avLst/>
              <a:gdLst/>
              <a:ahLst/>
              <a:cxnLst/>
              <a:rect l="l" t="t" r="r" b="b"/>
              <a:pathLst>
                <a:path w="9512" h="4154" extrusionOk="0">
                  <a:moveTo>
                    <a:pt x="2427" y="0"/>
                  </a:moveTo>
                  <a:cubicBezTo>
                    <a:pt x="2405" y="0"/>
                    <a:pt x="2382" y="1"/>
                    <a:pt x="2359" y="2"/>
                  </a:cubicBezTo>
                  <a:cubicBezTo>
                    <a:pt x="1975" y="19"/>
                    <a:pt x="1615" y="188"/>
                    <a:pt x="1268" y="353"/>
                  </a:cubicBezTo>
                  <a:cubicBezTo>
                    <a:pt x="740" y="603"/>
                    <a:pt x="142" y="947"/>
                    <a:pt x="76" y="1528"/>
                  </a:cubicBezTo>
                  <a:cubicBezTo>
                    <a:pt x="18" y="2035"/>
                    <a:pt x="409" y="2517"/>
                    <a:pt x="343" y="3022"/>
                  </a:cubicBezTo>
                  <a:cubicBezTo>
                    <a:pt x="310" y="3279"/>
                    <a:pt x="0" y="3795"/>
                    <a:pt x="242" y="4034"/>
                  </a:cubicBezTo>
                  <a:cubicBezTo>
                    <a:pt x="325" y="4118"/>
                    <a:pt x="388" y="4153"/>
                    <a:pt x="441" y="4153"/>
                  </a:cubicBezTo>
                  <a:cubicBezTo>
                    <a:pt x="535" y="4153"/>
                    <a:pt x="597" y="4041"/>
                    <a:pt x="689" y="3890"/>
                  </a:cubicBezTo>
                  <a:cubicBezTo>
                    <a:pt x="1028" y="3339"/>
                    <a:pt x="591" y="2170"/>
                    <a:pt x="434" y="1616"/>
                  </a:cubicBezTo>
                  <a:cubicBezTo>
                    <a:pt x="640" y="1569"/>
                    <a:pt x="851" y="1546"/>
                    <a:pt x="1061" y="1546"/>
                  </a:cubicBezTo>
                  <a:cubicBezTo>
                    <a:pt x="1258" y="1546"/>
                    <a:pt x="1456" y="1567"/>
                    <a:pt x="1650" y="1607"/>
                  </a:cubicBezTo>
                  <a:cubicBezTo>
                    <a:pt x="1747" y="1627"/>
                    <a:pt x="1846" y="1653"/>
                    <a:pt x="1945" y="1653"/>
                  </a:cubicBezTo>
                  <a:cubicBezTo>
                    <a:pt x="1971" y="1653"/>
                    <a:pt x="1997" y="1651"/>
                    <a:pt x="2023" y="1647"/>
                  </a:cubicBezTo>
                  <a:cubicBezTo>
                    <a:pt x="2148" y="1627"/>
                    <a:pt x="2260" y="1554"/>
                    <a:pt x="2377" y="1504"/>
                  </a:cubicBezTo>
                  <a:cubicBezTo>
                    <a:pt x="2549" y="1430"/>
                    <a:pt x="2733" y="1405"/>
                    <a:pt x="2920" y="1405"/>
                  </a:cubicBezTo>
                  <a:cubicBezTo>
                    <a:pt x="3104" y="1405"/>
                    <a:pt x="3292" y="1429"/>
                    <a:pt x="3474" y="1454"/>
                  </a:cubicBezTo>
                  <a:lnTo>
                    <a:pt x="5456" y="1720"/>
                  </a:lnTo>
                  <a:lnTo>
                    <a:pt x="5576" y="1191"/>
                  </a:lnTo>
                  <a:cubicBezTo>
                    <a:pt x="5636" y="1178"/>
                    <a:pt x="5696" y="1173"/>
                    <a:pt x="5755" y="1173"/>
                  </a:cubicBezTo>
                  <a:cubicBezTo>
                    <a:pt x="6065" y="1173"/>
                    <a:pt x="6371" y="1318"/>
                    <a:pt x="6673" y="1416"/>
                  </a:cubicBezTo>
                  <a:cubicBezTo>
                    <a:pt x="6986" y="1518"/>
                    <a:pt x="7315" y="1568"/>
                    <a:pt x="7644" y="1568"/>
                  </a:cubicBezTo>
                  <a:cubicBezTo>
                    <a:pt x="8307" y="1568"/>
                    <a:pt x="8971" y="1366"/>
                    <a:pt x="9511" y="981"/>
                  </a:cubicBezTo>
                  <a:lnTo>
                    <a:pt x="9511" y="981"/>
                  </a:lnTo>
                  <a:cubicBezTo>
                    <a:pt x="9270" y="989"/>
                    <a:pt x="9026" y="996"/>
                    <a:pt x="8783" y="996"/>
                  </a:cubicBezTo>
                  <a:cubicBezTo>
                    <a:pt x="8154" y="996"/>
                    <a:pt x="7527" y="948"/>
                    <a:pt x="6941" y="733"/>
                  </a:cubicBezTo>
                  <a:cubicBezTo>
                    <a:pt x="6694" y="644"/>
                    <a:pt x="6456" y="524"/>
                    <a:pt x="6198" y="477"/>
                  </a:cubicBezTo>
                  <a:cubicBezTo>
                    <a:pt x="6101" y="459"/>
                    <a:pt x="6005" y="452"/>
                    <a:pt x="5907" y="452"/>
                  </a:cubicBezTo>
                  <a:cubicBezTo>
                    <a:pt x="5500" y="452"/>
                    <a:pt x="5087" y="577"/>
                    <a:pt x="4676" y="577"/>
                  </a:cubicBezTo>
                  <a:cubicBezTo>
                    <a:pt x="4635" y="577"/>
                    <a:pt x="4594" y="576"/>
                    <a:pt x="4553" y="573"/>
                  </a:cubicBezTo>
                  <a:cubicBezTo>
                    <a:pt x="3817" y="523"/>
                    <a:pt x="3160" y="0"/>
                    <a:pt x="2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-2643321" y="3435099"/>
              <a:ext cx="169410" cy="164213"/>
            </a:xfrm>
            <a:custGeom>
              <a:avLst/>
              <a:gdLst/>
              <a:ahLst/>
              <a:cxnLst/>
              <a:rect l="l" t="t" r="r" b="b"/>
              <a:pathLst>
                <a:path w="4499" h="4361" extrusionOk="0">
                  <a:moveTo>
                    <a:pt x="3007" y="0"/>
                  </a:moveTo>
                  <a:cubicBezTo>
                    <a:pt x="2873" y="1134"/>
                    <a:pt x="3134" y="2273"/>
                    <a:pt x="3393" y="3384"/>
                  </a:cubicBezTo>
                  <a:cubicBezTo>
                    <a:pt x="2989" y="2881"/>
                    <a:pt x="2477" y="2474"/>
                    <a:pt x="1893" y="2197"/>
                  </a:cubicBezTo>
                  <a:lnTo>
                    <a:pt x="1893" y="2197"/>
                  </a:lnTo>
                  <a:cubicBezTo>
                    <a:pt x="1992" y="2408"/>
                    <a:pt x="2191" y="2551"/>
                    <a:pt x="2370" y="2701"/>
                  </a:cubicBezTo>
                  <a:cubicBezTo>
                    <a:pt x="2550" y="2851"/>
                    <a:pt x="2725" y="3040"/>
                    <a:pt x="2741" y="3272"/>
                  </a:cubicBezTo>
                  <a:cubicBezTo>
                    <a:pt x="2271" y="3136"/>
                    <a:pt x="1846" y="2883"/>
                    <a:pt x="1405" y="2669"/>
                  </a:cubicBezTo>
                  <a:cubicBezTo>
                    <a:pt x="998" y="2471"/>
                    <a:pt x="559" y="2304"/>
                    <a:pt x="109" y="2304"/>
                  </a:cubicBezTo>
                  <a:cubicBezTo>
                    <a:pt x="73" y="2304"/>
                    <a:pt x="37" y="2305"/>
                    <a:pt x="1" y="2307"/>
                  </a:cubicBezTo>
                  <a:cubicBezTo>
                    <a:pt x="392" y="2325"/>
                    <a:pt x="758" y="2498"/>
                    <a:pt x="1104" y="2680"/>
                  </a:cubicBezTo>
                  <a:cubicBezTo>
                    <a:pt x="2022" y="3161"/>
                    <a:pt x="2894" y="3724"/>
                    <a:pt x="3711" y="4361"/>
                  </a:cubicBezTo>
                  <a:lnTo>
                    <a:pt x="4392" y="4262"/>
                  </a:lnTo>
                  <a:cubicBezTo>
                    <a:pt x="4314" y="3658"/>
                    <a:pt x="4364" y="3044"/>
                    <a:pt x="4415" y="2438"/>
                  </a:cubicBezTo>
                  <a:cubicBezTo>
                    <a:pt x="4443" y="2106"/>
                    <a:pt x="4470" y="1775"/>
                    <a:pt x="4498" y="1443"/>
                  </a:cubicBezTo>
                  <a:lnTo>
                    <a:pt x="4498" y="1443"/>
                  </a:lnTo>
                  <a:cubicBezTo>
                    <a:pt x="4065" y="1860"/>
                    <a:pt x="4160" y="2581"/>
                    <a:pt x="3881" y="3113"/>
                  </a:cubicBezTo>
                  <a:cubicBezTo>
                    <a:pt x="3867" y="2440"/>
                    <a:pt x="3722" y="1777"/>
                    <a:pt x="3455" y="1160"/>
                  </a:cubicBezTo>
                  <a:cubicBezTo>
                    <a:pt x="3289" y="779"/>
                    <a:pt x="3077" y="411"/>
                    <a:pt x="3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-2045825" y="3385395"/>
              <a:ext cx="92631" cy="65143"/>
            </a:xfrm>
            <a:custGeom>
              <a:avLst/>
              <a:gdLst/>
              <a:ahLst/>
              <a:cxnLst/>
              <a:rect l="l" t="t" r="r" b="b"/>
              <a:pathLst>
                <a:path w="2460" h="1730" extrusionOk="0">
                  <a:moveTo>
                    <a:pt x="1871" y="1"/>
                  </a:moveTo>
                  <a:cubicBezTo>
                    <a:pt x="1855" y="1"/>
                    <a:pt x="1615" y="8"/>
                    <a:pt x="1107" y="423"/>
                  </a:cubicBezTo>
                  <a:cubicBezTo>
                    <a:pt x="581" y="853"/>
                    <a:pt x="1" y="1730"/>
                    <a:pt x="1" y="1730"/>
                  </a:cubicBezTo>
                  <a:cubicBezTo>
                    <a:pt x="1" y="1730"/>
                    <a:pt x="2459" y="5"/>
                    <a:pt x="1872" y="1"/>
                  </a:cubicBezTo>
                  <a:cubicBezTo>
                    <a:pt x="1872" y="1"/>
                    <a:pt x="1872" y="1"/>
                    <a:pt x="1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-1873594" y="3379709"/>
              <a:ext cx="55579" cy="102422"/>
            </a:xfrm>
            <a:custGeom>
              <a:avLst/>
              <a:gdLst/>
              <a:ahLst/>
              <a:cxnLst/>
              <a:rect l="l" t="t" r="r" b="b"/>
              <a:pathLst>
                <a:path w="1476" h="2720" extrusionOk="0">
                  <a:moveTo>
                    <a:pt x="873" y="1"/>
                  </a:moveTo>
                  <a:cubicBezTo>
                    <a:pt x="828" y="1"/>
                    <a:pt x="696" y="32"/>
                    <a:pt x="549" y="356"/>
                  </a:cubicBezTo>
                  <a:cubicBezTo>
                    <a:pt x="367" y="758"/>
                    <a:pt x="0" y="2720"/>
                    <a:pt x="0" y="2720"/>
                  </a:cubicBezTo>
                  <a:cubicBezTo>
                    <a:pt x="0" y="2720"/>
                    <a:pt x="1476" y="161"/>
                    <a:pt x="890" y="2"/>
                  </a:cubicBezTo>
                  <a:cubicBezTo>
                    <a:pt x="890" y="2"/>
                    <a:pt x="884" y="1"/>
                    <a:pt x="8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-1697825" y="3070155"/>
              <a:ext cx="29559" cy="96623"/>
            </a:xfrm>
            <a:custGeom>
              <a:avLst/>
              <a:gdLst/>
              <a:ahLst/>
              <a:cxnLst/>
              <a:rect l="l" t="t" r="r" b="b"/>
              <a:pathLst>
                <a:path w="785" h="2566" extrusionOk="0">
                  <a:moveTo>
                    <a:pt x="417" y="1"/>
                  </a:moveTo>
                  <a:cubicBezTo>
                    <a:pt x="375" y="1"/>
                    <a:pt x="303" y="39"/>
                    <a:pt x="210" y="235"/>
                  </a:cubicBezTo>
                  <a:cubicBezTo>
                    <a:pt x="58" y="556"/>
                    <a:pt x="0" y="2566"/>
                    <a:pt x="0" y="2566"/>
                  </a:cubicBezTo>
                  <a:cubicBezTo>
                    <a:pt x="0" y="2566"/>
                    <a:pt x="784" y="198"/>
                    <a:pt x="459" y="17"/>
                  </a:cubicBezTo>
                  <a:cubicBezTo>
                    <a:pt x="459" y="17"/>
                    <a:pt x="444" y="1"/>
                    <a:pt x="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-1976579" y="3046282"/>
              <a:ext cx="45487" cy="106338"/>
            </a:xfrm>
            <a:custGeom>
              <a:avLst/>
              <a:gdLst/>
              <a:ahLst/>
              <a:cxnLst/>
              <a:rect l="l" t="t" r="r" b="b"/>
              <a:pathLst>
                <a:path w="1208" h="2824" extrusionOk="0">
                  <a:moveTo>
                    <a:pt x="247" y="1"/>
                  </a:moveTo>
                  <a:cubicBezTo>
                    <a:pt x="247" y="1"/>
                    <a:pt x="0" y="13"/>
                    <a:pt x="136" y="568"/>
                  </a:cubicBezTo>
                  <a:cubicBezTo>
                    <a:pt x="271" y="1122"/>
                    <a:pt x="1208" y="2823"/>
                    <a:pt x="1208" y="2823"/>
                  </a:cubicBezTo>
                  <a:cubicBezTo>
                    <a:pt x="1208" y="2823"/>
                    <a:pt x="802" y="99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2077002" y="3046282"/>
              <a:ext cx="96133" cy="46692"/>
            </a:xfrm>
            <a:custGeom>
              <a:avLst/>
              <a:gdLst/>
              <a:ahLst/>
              <a:cxnLst/>
              <a:rect l="l" t="t" r="r" b="b"/>
              <a:pathLst>
                <a:path w="2553" h="1240" extrusionOk="0">
                  <a:moveTo>
                    <a:pt x="2330" y="0"/>
                  </a:moveTo>
                  <a:cubicBezTo>
                    <a:pt x="2254" y="0"/>
                    <a:pt x="2152" y="17"/>
                    <a:pt x="2015" y="63"/>
                  </a:cubicBezTo>
                  <a:cubicBezTo>
                    <a:pt x="1510" y="233"/>
                    <a:pt x="1" y="1239"/>
                    <a:pt x="1" y="1239"/>
                  </a:cubicBezTo>
                  <a:cubicBezTo>
                    <a:pt x="1" y="1239"/>
                    <a:pt x="2503" y="646"/>
                    <a:pt x="2552" y="121"/>
                  </a:cubicBezTo>
                  <a:cubicBezTo>
                    <a:pt x="2552" y="121"/>
                    <a:pt x="2536" y="0"/>
                    <a:pt x="2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-1801336" y="3040107"/>
              <a:ext cx="95380" cy="32157"/>
            </a:xfrm>
            <a:custGeom>
              <a:avLst/>
              <a:gdLst/>
              <a:ahLst/>
              <a:cxnLst/>
              <a:rect l="l" t="t" r="r" b="b"/>
              <a:pathLst>
                <a:path w="2533" h="854" extrusionOk="0">
                  <a:moveTo>
                    <a:pt x="2215" y="1"/>
                  </a:moveTo>
                  <a:cubicBezTo>
                    <a:pt x="2204" y="1"/>
                    <a:pt x="2193" y="1"/>
                    <a:pt x="2181" y="1"/>
                  </a:cubicBezTo>
                  <a:cubicBezTo>
                    <a:pt x="1826" y="9"/>
                    <a:pt x="1" y="853"/>
                    <a:pt x="1" y="853"/>
                  </a:cubicBezTo>
                  <a:cubicBezTo>
                    <a:pt x="1" y="853"/>
                    <a:pt x="2470" y="497"/>
                    <a:pt x="2487" y="125"/>
                  </a:cubicBezTo>
                  <a:cubicBezTo>
                    <a:pt x="2487" y="125"/>
                    <a:pt x="2533" y="1"/>
                    <a:pt x="2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-1836693" y="3009569"/>
              <a:ext cx="27752" cy="104832"/>
            </a:xfrm>
            <a:custGeom>
              <a:avLst/>
              <a:gdLst/>
              <a:ahLst/>
              <a:cxnLst/>
              <a:rect l="l" t="t" r="r" b="b"/>
              <a:pathLst>
                <a:path w="737" h="2784" extrusionOk="0">
                  <a:moveTo>
                    <a:pt x="247" y="0"/>
                  </a:moveTo>
                  <a:cubicBezTo>
                    <a:pt x="196" y="0"/>
                    <a:pt x="35" y="36"/>
                    <a:pt x="19" y="483"/>
                  </a:cubicBezTo>
                  <a:cubicBezTo>
                    <a:pt x="0" y="1017"/>
                    <a:pt x="411" y="2783"/>
                    <a:pt x="411" y="2783"/>
                  </a:cubicBezTo>
                  <a:cubicBezTo>
                    <a:pt x="411" y="2783"/>
                    <a:pt x="736" y="231"/>
                    <a:pt x="262" y="2"/>
                  </a:cubicBezTo>
                  <a:cubicBezTo>
                    <a:pt x="262" y="2"/>
                    <a:pt x="257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-1867607" y="2518597"/>
              <a:ext cx="28881" cy="94928"/>
            </a:xfrm>
            <a:custGeom>
              <a:avLst/>
              <a:gdLst/>
              <a:ahLst/>
              <a:cxnLst/>
              <a:rect l="l" t="t" r="r" b="b"/>
              <a:pathLst>
                <a:path w="767" h="2521" extrusionOk="0">
                  <a:moveTo>
                    <a:pt x="328" y="1"/>
                  </a:moveTo>
                  <a:cubicBezTo>
                    <a:pt x="289" y="1"/>
                    <a:pt x="128" y="17"/>
                    <a:pt x="68" y="291"/>
                  </a:cubicBezTo>
                  <a:cubicBezTo>
                    <a:pt x="1" y="603"/>
                    <a:pt x="111" y="2520"/>
                    <a:pt x="111" y="2520"/>
                  </a:cubicBezTo>
                  <a:cubicBezTo>
                    <a:pt x="111" y="2520"/>
                    <a:pt x="767" y="162"/>
                    <a:pt x="336" y="1"/>
                  </a:cubicBezTo>
                  <a:cubicBezTo>
                    <a:pt x="336" y="1"/>
                    <a:pt x="333" y="1"/>
                    <a:pt x="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-1916859" y="2251365"/>
              <a:ext cx="115036" cy="32421"/>
            </a:xfrm>
            <a:custGeom>
              <a:avLst/>
              <a:gdLst/>
              <a:ahLst/>
              <a:cxnLst/>
              <a:rect l="l" t="t" r="r" b="b"/>
              <a:pathLst>
                <a:path w="3055" h="861" extrusionOk="0">
                  <a:moveTo>
                    <a:pt x="2887" y="1"/>
                  </a:moveTo>
                  <a:cubicBezTo>
                    <a:pt x="2775" y="1"/>
                    <a:pt x="2489" y="41"/>
                    <a:pt x="1763" y="236"/>
                  </a:cubicBezTo>
                  <a:cubicBezTo>
                    <a:pt x="506" y="572"/>
                    <a:pt x="0" y="860"/>
                    <a:pt x="0" y="860"/>
                  </a:cubicBezTo>
                  <a:cubicBezTo>
                    <a:pt x="0" y="860"/>
                    <a:pt x="3054" y="448"/>
                    <a:pt x="2959" y="21"/>
                  </a:cubicBezTo>
                  <a:cubicBezTo>
                    <a:pt x="2959" y="21"/>
                    <a:pt x="2967" y="1"/>
                    <a:pt x="2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-1723241" y="2171313"/>
              <a:ext cx="47634" cy="117295"/>
            </a:xfrm>
            <a:custGeom>
              <a:avLst/>
              <a:gdLst/>
              <a:ahLst/>
              <a:cxnLst/>
              <a:rect l="l" t="t" r="r" b="b"/>
              <a:pathLst>
                <a:path w="1265" h="3115" extrusionOk="0">
                  <a:moveTo>
                    <a:pt x="123" y="0"/>
                  </a:moveTo>
                  <a:cubicBezTo>
                    <a:pt x="113" y="0"/>
                    <a:pt x="103" y="2"/>
                    <a:pt x="93" y="5"/>
                  </a:cubicBezTo>
                  <a:cubicBezTo>
                    <a:pt x="93" y="5"/>
                    <a:pt x="93" y="5"/>
                    <a:pt x="92" y="5"/>
                  </a:cubicBezTo>
                  <a:cubicBezTo>
                    <a:pt x="83" y="5"/>
                    <a:pt x="15" y="12"/>
                    <a:pt x="32" y="211"/>
                  </a:cubicBezTo>
                  <a:cubicBezTo>
                    <a:pt x="13" y="369"/>
                    <a:pt x="0" y="673"/>
                    <a:pt x="15" y="1255"/>
                  </a:cubicBezTo>
                  <a:cubicBezTo>
                    <a:pt x="48" y="2556"/>
                    <a:pt x="208" y="3115"/>
                    <a:pt x="208" y="3115"/>
                  </a:cubicBezTo>
                  <a:cubicBezTo>
                    <a:pt x="208" y="3115"/>
                    <a:pt x="318" y="2051"/>
                    <a:pt x="318" y="1175"/>
                  </a:cubicBezTo>
                  <a:cubicBezTo>
                    <a:pt x="797" y="2385"/>
                    <a:pt x="1264" y="2850"/>
                    <a:pt x="1264" y="2850"/>
                  </a:cubicBezTo>
                  <a:cubicBezTo>
                    <a:pt x="1264" y="2850"/>
                    <a:pt x="543" y="0"/>
                    <a:pt x="1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-2122526" y="2239467"/>
              <a:ext cx="103890" cy="104154"/>
            </a:xfrm>
            <a:custGeom>
              <a:avLst/>
              <a:gdLst/>
              <a:ahLst/>
              <a:cxnLst/>
              <a:rect l="l" t="t" r="r" b="b"/>
              <a:pathLst>
                <a:path w="2759" h="2766" extrusionOk="0">
                  <a:moveTo>
                    <a:pt x="2521" y="0"/>
                  </a:moveTo>
                  <a:cubicBezTo>
                    <a:pt x="2361" y="0"/>
                    <a:pt x="2111" y="102"/>
                    <a:pt x="1752" y="505"/>
                  </a:cubicBezTo>
                  <a:cubicBezTo>
                    <a:pt x="1021" y="1325"/>
                    <a:pt x="1" y="2766"/>
                    <a:pt x="1" y="2766"/>
                  </a:cubicBezTo>
                  <a:cubicBezTo>
                    <a:pt x="1" y="2766"/>
                    <a:pt x="2668" y="784"/>
                    <a:pt x="2758" y="109"/>
                  </a:cubicBezTo>
                  <a:cubicBezTo>
                    <a:pt x="2758" y="109"/>
                    <a:pt x="2687" y="0"/>
                    <a:pt x="25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-2326122" y="2350735"/>
              <a:ext cx="138570" cy="115300"/>
            </a:xfrm>
            <a:custGeom>
              <a:avLst/>
              <a:gdLst/>
              <a:ahLst/>
              <a:cxnLst/>
              <a:rect l="l" t="t" r="r" b="b"/>
              <a:pathLst>
                <a:path w="3680" h="3062" extrusionOk="0">
                  <a:moveTo>
                    <a:pt x="3482" y="1"/>
                  </a:moveTo>
                  <a:cubicBezTo>
                    <a:pt x="3358" y="1"/>
                    <a:pt x="3160" y="84"/>
                    <a:pt x="2971" y="227"/>
                  </a:cubicBezTo>
                  <a:cubicBezTo>
                    <a:pt x="2971" y="227"/>
                    <a:pt x="814" y="1780"/>
                    <a:pt x="0" y="3062"/>
                  </a:cubicBezTo>
                  <a:cubicBezTo>
                    <a:pt x="0" y="3062"/>
                    <a:pt x="2663" y="1279"/>
                    <a:pt x="3303" y="580"/>
                  </a:cubicBezTo>
                  <a:cubicBezTo>
                    <a:pt x="3680" y="170"/>
                    <a:pt x="3657" y="1"/>
                    <a:pt x="3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-2245392" y="2355630"/>
              <a:ext cx="89845" cy="181911"/>
            </a:xfrm>
            <a:custGeom>
              <a:avLst/>
              <a:gdLst/>
              <a:ahLst/>
              <a:cxnLst/>
              <a:rect l="l" t="t" r="r" b="b"/>
              <a:pathLst>
                <a:path w="2386" h="4831" extrusionOk="0">
                  <a:moveTo>
                    <a:pt x="1921" y="1"/>
                  </a:moveTo>
                  <a:cubicBezTo>
                    <a:pt x="1801" y="1"/>
                    <a:pt x="1675" y="101"/>
                    <a:pt x="1572" y="325"/>
                  </a:cubicBezTo>
                  <a:cubicBezTo>
                    <a:pt x="1572" y="325"/>
                    <a:pt x="887" y="1601"/>
                    <a:pt x="0" y="4830"/>
                  </a:cubicBezTo>
                  <a:cubicBezTo>
                    <a:pt x="0" y="4830"/>
                    <a:pt x="1234" y="2615"/>
                    <a:pt x="1744" y="1401"/>
                  </a:cubicBezTo>
                  <a:lnTo>
                    <a:pt x="1744" y="4198"/>
                  </a:lnTo>
                  <a:cubicBezTo>
                    <a:pt x="1744" y="4198"/>
                    <a:pt x="2386" y="1354"/>
                    <a:pt x="2328" y="680"/>
                  </a:cubicBezTo>
                  <a:cubicBezTo>
                    <a:pt x="2292" y="263"/>
                    <a:pt x="2115" y="1"/>
                    <a:pt x="1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-1628014" y="3453737"/>
              <a:ext cx="385135" cy="363258"/>
            </a:xfrm>
            <a:custGeom>
              <a:avLst/>
              <a:gdLst/>
              <a:ahLst/>
              <a:cxnLst/>
              <a:rect l="l" t="t" r="r" b="b"/>
              <a:pathLst>
                <a:path w="10228" h="9647" extrusionOk="0">
                  <a:moveTo>
                    <a:pt x="1909" y="0"/>
                  </a:moveTo>
                  <a:lnTo>
                    <a:pt x="1909" y="0"/>
                  </a:lnTo>
                  <a:cubicBezTo>
                    <a:pt x="2490" y="1985"/>
                    <a:pt x="2248" y="4117"/>
                    <a:pt x="2321" y="6201"/>
                  </a:cubicBezTo>
                  <a:cubicBezTo>
                    <a:pt x="2155" y="5981"/>
                    <a:pt x="1953" y="5791"/>
                    <a:pt x="1723" y="5638"/>
                  </a:cubicBezTo>
                  <a:cubicBezTo>
                    <a:pt x="1209" y="5299"/>
                    <a:pt x="610" y="5162"/>
                    <a:pt x="0" y="5042"/>
                  </a:cubicBezTo>
                  <a:lnTo>
                    <a:pt x="0" y="5042"/>
                  </a:lnTo>
                  <a:cubicBezTo>
                    <a:pt x="377" y="5316"/>
                    <a:pt x="721" y="5629"/>
                    <a:pt x="1028" y="5979"/>
                  </a:cubicBezTo>
                  <a:cubicBezTo>
                    <a:pt x="1696" y="6746"/>
                    <a:pt x="2155" y="7673"/>
                    <a:pt x="2359" y="8671"/>
                  </a:cubicBezTo>
                  <a:lnTo>
                    <a:pt x="2610" y="8562"/>
                  </a:lnTo>
                  <a:cubicBezTo>
                    <a:pt x="2611" y="8567"/>
                    <a:pt x="2612" y="8572"/>
                    <a:pt x="2613" y="8578"/>
                  </a:cubicBezTo>
                  <a:lnTo>
                    <a:pt x="3892" y="9646"/>
                  </a:lnTo>
                  <a:cubicBezTo>
                    <a:pt x="4720" y="8990"/>
                    <a:pt x="5706" y="8560"/>
                    <a:pt x="6751" y="8403"/>
                  </a:cubicBezTo>
                  <a:cubicBezTo>
                    <a:pt x="7924" y="8227"/>
                    <a:pt x="9196" y="8383"/>
                    <a:pt x="10227" y="7800"/>
                  </a:cubicBezTo>
                  <a:lnTo>
                    <a:pt x="4238" y="7735"/>
                  </a:lnTo>
                  <a:cubicBezTo>
                    <a:pt x="5489" y="7533"/>
                    <a:pt x="6305" y="6014"/>
                    <a:pt x="7559" y="6014"/>
                  </a:cubicBezTo>
                  <a:cubicBezTo>
                    <a:pt x="7577" y="6014"/>
                    <a:pt x="7596" y="6015"/>
                    <a:pt x="7615" y="6015"/>
                  </a:cubicBezTo>
                  <a:cubicBezTo>
                    <a:pt x="7340" y="5969"/>
                    <a:pt x="7061" y="5946"/>
                    <a:pt x="6783" y="5946"/>
                  </a:cubicBezTo>
                  <a:cubicBezTo>
                    <a:pt x="5567" y="5946"/>
                    <a:pt x="4350" y="6378"/>
                    <a:pt x="3418" y="7162"/>
                  </a:cubicBezTo>
                  <a:cubicBezTo>
                    <a:pt x="3899" y="5874"/>
                    <a:pt x="4380" y="4584"/>
                    <a:pt x="4861" y="3296"/>
                  </a:cubicBezTo>
                  <a:lnTo>
                    <a:pt x="4861" y="3296"/>
                  </a:lnTo>
                  <a:cubicBezTo>
                    <a:pt x="4177" y="3760"/>
                    <a:pt x="3873" y="4607"/>
                    <a:pt x="3685" y="5413"/>
                  </a:cubicBezTo>
                  <a:cubicBezTo>
                    <a:pt x="3498" y="6218"/>
                    <a:pt x="3374" y="7069"/>
                    <a:pt x="2905" y="7750"/>
                  </a:cubicBezTo>
                  <a:cubicBezTo>
                    <a:pt x="3070" y="5822"/>
                    <a:pt x="3626" y="2749"/>
                    <a:pt x="2831" y="1954"/>
                  </a:cubicBezTo>
                  <a:cubicBezTo>
                    <a:pt x="2598" y="1721"/>
                    <a:pt x="2750" y="1294"/>
                    <a:pt x="2600" y="1002"/>
                  </a:cubicBezTo>
                  <a:cubicBezTo>
                    <a:pt x="2415" y="642"/>
                    <a:pt x="2075" y="357"/>
                    <a:pt x="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-2133145" y="2245717"/>
              <a:ext cx="708065" cy="1385930"/>
            </a:xfrm>
            <a:custGeom>
              <a:avLst/>
              <a:gdLst/>
              <a:ahLst/>
              <a:cxnLst/>
              <a:rect l="l" t="t" r="r" b="b"/>
              <a:pathLst>
                <a:path w="18804" h="36806" extrusionOk="0">
                  <a:moveTo>
                    <a:pt x="18747" y="0"/>
                  </a:moveTo>
                  <a:cubicBezTo>
                    <a:pt x="18617" y="0"/>
                    <a:pt x="17868" y="294"/>
                    <a:pt x="16868" y="1010"/>
                  </a:cubicBezTo>
                  <a:cubicBezTo>
                    <a:pt x="16526" y="1255"/>
                    <a:pt x="16106" y="1568"/>
                    <a:pt x="15720" y="1879"/>
                  </a:cubicBezTo>
                  <a:cubicBezTo>
                    <a:pt x="15712" y="1885"/>
                    <a:pt x="15706" y="1887"/>
                    <a:pt x="15701" y="1887"/>
                  </a:cubicBezTo>
                  <a:cubicBezTo>
                    <a:pt x="15691" y="1887"/>
                    <a:pt x="15684" y="1879"/>
                    <a:pt x="15674" y="1879"/>
                  </a:cubicBezTo>
                  <a:cubicBezTo>
                    <a:pt x="15669" y="1879"/>
                    <a:pt x="15663" y="1881"/>
                    <a:pt x="15655" y="1888"/>
                  </a:cubicBezTo>
                  <a:cubicBezTo>
                    <a:pt x="15599" y="1935"/>
                    <a:pt x="15364" y="2167"/>
                    <a:pt x="15307" y="2215"/>
                  </a:cubicBezTo>
                  <a:cubicBezTo>
                    <a:pt x="15005" y="2473"/>
                    <a:pt x="14900" y="2606"/>
                    <a:pt x="14576" y="2914"/>
                  </a:cubicBezTo>
                  <a:cubicBezTo>
                    <a:pt x="14569" y="2874"/>
                    <a:pt x="14559" y="2831"/>
                    <a:pt x="14548" y="2831"/>
                  </a:cubicBezTo>
                  <a:cubicBezTo>
                    <a:pt x="14547" y="2831"/>
                    <a:pt x="14546" y="2831"/>
                    <a:pt x="14546" y="2831"/>
                  </a:cubicBezTo>
                  <a:cubicBezTo>
                    <a:pt x="14525" y="2844"/>
                    <a:pt x="14471" y="2989"/>
                    <a:pt x="14471" y="2989"/>
                  </a:cubicBezTo>
                  <a:cubicBezTo>
                    <a:pt x="14500" y="3010"/>
                    <a:pt x="14530" y="3058"/>
                    <a:pt x="14530" y="3066"/>
                  </a:cubicBezTo>
                  <a:cubicBezTo>
                    <a:pt x="14527" y="3077"/>
                    <a:pt x="14404" y="3193"/>
                    <a:pt x="14219" y="3346"/>
                  </a:cubicBezTo>
                  <a:cubicBezTo>
                    <a:pt x="14080" y="3461"/>
                    <a:pt x="13986" y="3612"/>
                    <a:pt x="14019" y="3612"/>
                  </a:cubicBezTo>
                  <a:cubicBezTo>
                    <a:pt x="14030" y="3612"/>
                    <a:pt x="14056" y="3595"/>
                    <a:pt x="14100" y="3553"/>
                  </a:cubicBezTo>
                  <a:cubicBezTo>
                    <a:pt x="14268" y="3390"/>
                    <a:pt x="14586" y="3114"/>
                    <a:pt x="14612" y="3114"/>
                  </a:cubicBezTo>
                  <a:cubicBezTo>
                    <a:pt x="14612" y="3114"/>
                    <a:pt x="14613" y="3114"/>
                    <a:pt x="14613" y="3115"/>
                  </a:cubicBezTo>
                  <a:cubicBezTo>
                    <a:pt x="14623" y="3130"/>
                    <a:pt x="14514" y="3222"/>
                    <a:pt x="14323" y="3413"/>
                  </a:cubicBezTo>
                  <a:cubicBezTo>
                    <a:pt x="14133" y="3605"/>
                    <a:pt x="13888" y="3890"/>
                    <a:pt x="13870" y="3890"/>
                  </a:cubicBezTo>
                  <a:cubicBezTo>
                    <a:pt x="13852" y="3890"/>
                    <a:pt x="13829" y="3858"/>
                    <a:pt x="13781" y="3807"/>
                  </a:cubicBezTo>
                  <a:cubicBezTo>
                    <a:pt x="13732" y="3758"/>
                    <a:pt x="13725" y="3752"/>
                    <a:pt x="13725" y="3752"/>
                  </a:cubicBezTo>
                  <a:cubicBezTo>
                    <a:pt x="13725" y="3752"/>
                    <a:pt x="13715" y="3728"/>
                    <a:pt x="13698" y="3728"/>
                  </a:cubicBezTo>
                  <a:cubicBezTo>
                    <a:pt x="13694" y="3728"/>
                    <a:pt x="13690" y="3730"/>
                    <a:pt x="13687" y="3732"/>
                  </a:cubicBezTo>
                  <a:cubicBezTo>
                    <a:pt x="13663" y="3749"/>
                    <a:pt x="13181" y="4332"/>
                    <a:pt x="13181" y="4332"/>
                  </a:cubicBezTo>
                  <a:lnTo>
                    <a:pt x="13181" y="4333"/>
                  </a:lnTo>
                  <a:cubicBezTo>
                    <a:pt x="12941" y="4597"/>
                    <a:pt x="12696" y="4871"/>
                    <a:pt x="12447" y="5163"/>
                  </a:cubicBezTo>
                  <a:cubicBezTo>
                    <a:pt x="12427" y="5188"/>
                    <a:pt x="12419" y="5220"/>
                    <a:pt x="12427" y="5250"/>
                  </a:cubicBezTo>
                  <a:cubicBezTo>
                    <a:pt x="12430" y="5271"/>
                    <a:pt x="12429" y="5292"/>
                    <a:pt x="12423" y="5312"/>
                  </a:cubicBezTo>
                  <a:cubicBezTo>
                    <a:pt x="12395" y="5389"/>
                    <a:pt x="12310" y="5440"/>
                    <a:pt x="12229" y="5540"/>
                  </a:cubicBezTo>
                  <a:cubicBezTo>
                    <a:pt x="12148" y="5638"/>
                    <a:pt x="12173" y="5657"/>
                    <a:pt x="12202" y="5682"/>
                  </a:cubicBezTo>
                  <a:cubicBezTo>
                    <a:pt x="12230" y="5706"/>
                    <a:pt x="12245" y="5762"/>
                    <a:pt x="12265" y="5823"/>
                  </a:cubicBezTo>
                  <a:cubicBezTo>
                    <a:pt x="12284" y="5883"/>
                    <a:pt x="12377" y="5923"/>
                    <a:pt x="12377" y="5941"/>
                  </a:cubicBezTo>
                  <a:cubicBezTo>
                    <a:pt x="12377" y="5943"/>
                    <a:pt x="12375" y="5944"/>
                    <a:pt x="12374" y="5944"/>
                  </a:cubicBezTo>
                  <a:cubicBezTo>
                    <a:pt x="12364" y="5944"/>
                    <a:pt x="12336" y="5911"/>
                    <a:pt x="12260" y="5882"/>
                  </a:cubicBezTo>
                  <a:cubicBezTo>
                    <a:pt x="12170" y="5848"/>
                    <a:pt x="12169" y="5777"/>
                    <a:pt x="12103" y="5721"/>
                  </a:cubicBezTo>
                  <a:cubicBezTo>
                    <a:pt x="12037" y="5666"/>
                    <a:pt x="12027" y="5666"/>
                    <a:pt x="12027" y="5666"/>
                  </a:cubicBezTo>
                  <a:cubicBezTo>
                    <a:pt x="12009" y="5653"/>
                    <a:pt x="12002" y="5639"/>
                    <a:pt x="11991" y="5639"/>
                  </a:cubicBezTo>
                  <a:cubicBezTo>
                    <a:pt x="11983" y="5639"/>
                    <a:pt x="11973" y="5646"/>
                    <a:pt x="11954" y="5663"/>
                  </a:cubicBezTo>
                  <a:cubicBezTo>
                    <a:pt x="11819" y="5793"/>
                    <a:pt x="10852" y="7169"/>
                    <a:pt x="10459" y="7718"/>
                  </a:cubicBezTo>
                  <a:cubicBezTo>
                    <a:pt x="10480" y="7748"/>
                    <a:pt x="10507" y="7769"/>
                    <a:pt x="10534" y="7769"/>
                  </a:cubicBezTo>
                  <a:cubicBezTo>
                    <a:pt x="10537" y="7769"/>
                    <a:pt x="10539" y="7769"/>
                    <a:pt x="10542" y="7768"/>
                  </a:cubicBezTo>
                  <a:cubicBezTo>
                    <a:pt x="10628" y="7756"/>
                    <a:pt x="10747" y="7502"/>
                    <a:pt x="10882" y="7247"/>
                  </a:cubicBezTo>
                  <a:cubicBezTo>
                    <a:pt x="10987" y="7049"/>
                    <a:pt x="11077" y="6992"/>
                    <a:pt x="11123" y="6992"/>
                  </a:cubicBezTo>
                  <a:cubicBezTo>
                    <a:pt x="11137" y="6992"/>
                    <a:pt x="11146" y="6997"/>
                    <a:pt x="11152" y="7004"/>
                  </a:cubicBezTo>
                  <a:cubicBezTo>
                    <a:pt x="11176" y="7039"/>
                    <a:pt x="10764" y="7535"/>
                    <a:pt x="10758" y="7651"/>
                  </a:cubicBezTo>
                  <a:cubicBezTo>
                    <a:pt x="10756" y="7674"/>
                    <a:pt x="10760" y="7685"/>
                    <a:pt x="10768" y="7685"/>
                  </a:cubicBezTo>
                  <a:cubicBezTo>
                    <a:pt x="10799" y="7685"/>
                    <a:pt x="10905" y="7514"/>
                    <a:pt x="11094" y="7285"/>
                  </a:cubicBezTo>
                  <a:cubicBezTo>
                    <a:pt x="11331" y="7000"/>
                    <a:pt x="11287" y="7028"/>
                    <a:pt x="11583" y="6659"/>
                  </a:cubicBezTo>
                  <a:cubicBezTo>
                    <a:pt x="11724" y="6483"/>
                    <a:pt x="11786" y="6421"/>
                    <a:pt x="11804" y="6421"/>
                  </a:cubicBezTo>
                  <a:cubicBezTo>
                    <a:pt x="11825" y="6421"/>
                    <a:pt x="11794" y="6495"/>
                    <a:pt x="11762" y="6573"/>
                  </a:cubicBezTo>
                  <a:cubicBezTo>
                    <a:pt x="11701" y="6720"/>
                    <a:pt x="11195" y="7429"/>
                    <a:pt x="11034" y="7645"/>
                  </a:cubicBezTo>
                  <a:cubicBezTo>
                    <a:pt x="10875" y="7860"/>
                    <a:pt x="10629" y="7959"/>
                    <a:pt x="10733" y="8036"/>
                  </a:cubicBezTo>
                  <a:cubicBezTo>
                    <a:pt x="10837" y="8113"/>
                    <a:pt x="10853" y="8136"/>
                    <a:pt x="10837" y="8147"/>
                  </a:cubicBezTo>
                  <a:cubicBezTo>
                    <a:pt x="10835" y="8148"/>
                    <a:pt x="10833" y="8149"/>
                    <a:pt x="10831" y="8149"/>
                  </a:cubicBezTo>
                  <a:cubicBezTo>
                    <a:pt x="10816" y="8149"/>
                    <a:pt x="10794" y="8119"/>
                    <a:pt x="10733" y="8088"/>
                  </a:cubicBezTo>
                  <a:cubicBezTo>
                    <a:pt x="10663" y="8051"/>
                    <a:pt x="10585" y="7966"/>
                    <a:pt x="10492" y="7915"/>
                  </a:cubicBezTo>
                  <a:cubicBezTo>
                    <a:pt x="10400" y="7863"/>
                    <a:pt x="10376" y="7830"/>
                    <a:pt x="10376" y="7830"/>
                  </a:cubicBezTo>
                  <a:cubicBezTo>
                    <a:pt x="10376" y="7830"/>
                    <a:pt x="10361" y="7812"/>
                    <a:pt x="10336" y="7812"/>
                  </a:cubicBezTo>
                  <a:cubicBezTo>
                    <a:pt x="10324" y="7812"/>
                    <a:pt x="10309" y="7817"/>
                    <a:pt x="10293" y="7830"/>
                  </a:cubicBezTo>
                  <a:cubicBezTo>
                    <a:pt x="10243" y="7870"/>
                    <a:pt x="9362" y="9320"/>
                    <a:pt x="9354" y="9331"/>
                  </a:cubicBezTo>
                  <a:cubicBezTo>
                    <a:pt x="9142" y="9658"/>
                    <a:pt x="8928" y="9994"/>
                    <a:pt x="8711" y="10342"/>
                  </a:cubicBezTo>
                  <a:cubicBezTo>
                    <a:pt x="8756" y="10424"/>
                    <a:pt x="8805" y="10516"/>
                    <a:pt x="8834" y="10566"/>
                  </a:cubicBezTo>
                  <a:cubicBezTo>
                    <a:pt x="8896" y="10684"/>
                    <a:pt x="9012" y="10615"/>
                    <a:pt x="9129" y="10702"/>
                  </a:cubicBezTo>
                  <a:cubicBezTo>
                    <a:pt x="9222" y="10770"/>
                    <a:pt x="9237" y="10834"/>
                    <a:pt x="9197" y="10834"/>
                  </a:cubicBezTo>
                  <a:cubicBezTo>
                    <a:pt x="9187" y="10834"/>
                    <a:pt x="9172" y="10829"/>
                    <a:pt x="9154" y="10819"/>
                  </a:cubicBezTo>
                  <a:cubicBezTo>
                    <a:pt x="9067" y="10770"/>
                    <a:pt x="8962" y="10704"/>
                    <a:pt x="8803" y="10635"/>
                  </a:cubicBezTo>
                  <a:cubicBezTo>
                    <a:pt x="8643" y="10566"/>
                    <a:pt x="8604" y="10518"/>
                    <a:pt x="8604" y="10518"/>
                  </a:cubicBezTo>
                  <a:cubicBezTo>
                    <a:pt x="8604" y="10518"/>
                    <a:pt x="8573" y="10480"/>
                    <a:pt x="8531" y="10480"/>
                  </a:cubicBezTo>
                  <a:cubicBezTo>
                    <a:pt x="8511" y="10480"/>
                    <a:pt x="8487" y="10490"/>
                    <a:pt x="8464" y="10518"/>
                  </a:cubicBezTo>
                  <a:cubicBezTo>
                    <a:pt x="8396" y="10604"/>
                    <a:pt x="7642" y="12142"/>
                    <a:pt x="7642" y="12142"/>
                  </a:cubicBezTo>
                  <a:lnTo>
                    <a:pt x="7643" y="12142"/>
                  </a:lnTo>
                  <a:cubicBezTo>
                    <a:pt x="7510" y="12375"/>
                    <a:pt x="7376" y="12613"/>
                    <a:pt x="7242" y="12853"/>
                  </a:cubicBezTo>
                  <a:cubicBezTo>
                    <a:pt x="7228" y="12789"/>
                    <a:pt x="7211" y="12736"/>
                    <a:pt x="7196" y="12736"/>
                  </a:cubicBezTo>
                  <a:cubicBezTo>
                    <a:pt x="7193" y="12736"/>
                    <a:pt x="7190" y="12738"/>
                    <a:pt x="7187" y="12743"/>
                  </a:cubicBezTo>
                  <a:cubicBezTo>
                    <a:pt x="7156" y="12788"/>
                    <a:pt x="7116" y="12942"/>
                    <a:pt x="7095" y="13028"/>
                  </a:cubicBezTo>
                  <a:cubicBezTo>
                    <a:pt x="7089" y="13026"/>
                    <a:pt x="7083" y="13023"/>
                    <a:pt x="7077" y="13019"/>
                  </a:cubicBezTo>
                  <a:cubicBezTo>
                    <a:pt x="7076" y="13019"/>
                    <a:pt x="7075" y="13019"/>
                    <a:pt x="7075" y="13019"/>
                  </a:cubicBezTo>
                  <a:cubicBezTo>
                    <a:pt x="6941" y="13019"/>
                    <a:pt x="6449" y="14327"/>
                    <a:pt x="6449" y="14327"/>
                  </a:cubicBezTo>
                  <a:cubicBezTo>
                    <a:pt x="6329" y="14558"/>
                    <a:pt x="6207" y="14794"/>
                    <a:pt x="6084" y="15033"/>
                  </a:cubicBezTo>
                  <a:cubicBezTo>
                    <a:pt x="6097" y="15052"/>
                    <a:pt x="6108" y="15064"/>
                    <a:pt x="6122" y="15064"/>
                  </a:cubicBezTo>
                  <a:cubicBezTo>
                    <a:pt x="6123" y="15064"/>
                    <a:pt x="6125" y="15064"/>
                    <a:pt x="6126" y="15064"/>
                  </a:cubicBezTo>
                  <a:cubicBezTo>
                    <a:pt x="6174" y="15057"/>
                    <a:pt x="6281" y="14858"/>
                    <a:pt x="6292" y="14858"/>
                  </a:cubicBezTo>
                  <a:cubicBezTo>
                    <a:pt x="6295" y="14858"/>
                    <a:pt x="6290" y="14874"/>
                    <a:pt x="6273" y="14917"/>
                  </a:cubicBezTo>
                  <a:cubicBezTo>
                    <a:pt x="6200" y="15106"/>
                    <a:pt x="5978" y="15460"/>
                    <a:pt x="5822" y="15830"/>
                  </a:cubicBezTo>
                  <a:cubicBezTo>
                    <a:pt x="5690" y="16141"/>
                    <a:pt x="5588" y="16372"/>
                    <a:pt x="5668" y="16372"/>
                  </a:cubicBezTo>
                  <a:cubicBezTo>
                    <a:pt x="5683" y="16372"/>
                    <a:pt x="5704" y="16364"/>
                    <a:pt x="5732" y="16347"/>
                  </a:cubicBezTo>
                  <a:cubicBezTo>
                    <a:pt x="5913" y="16241"/>
                    <a:pt x="5895" y="15852"/>
                    <a:pt x="6186" y="15417"/>
                  </a:cubicBezTo>
                  <a:cubicBezTo>
                    <a:pt x="6477" y="14982"/>
                    <a:pt x="6601" y="14367"/>
                    <a:pt x="6840" y="14326"/>
                  </a:cubicBezTo>
                  <a:cubicBezTo>
                    <a:pt x="6975" y="14303"/>
                    <a:pt x="7019" y="14238"/>
                    <a:pt x="7025" y="14238"/>
                  </a:cubicBezTo>
                  <a:cubicBezTo>
                    <a:pt x="7030" y="14238"/>
                    <a:pt x="7012" y="14277"/>
                    <a:pt x="6997" y="14406"/>
                  </a:cubicBezTo>
                  <a:cubicBezTo>
                    <a:pt x="6964" y="14703"/>
                    <a:pt x="6349" y="15590"/>
                    <a:pt x="6143" y="16009"/>
                  </a:cubicBezTo>
                  <a:cubicBezTo>
                    <a:pt x="5938" y="16428"/>
                    <a:pt x="5914" y="16745"/>
                    <a:pt x="5820" y="16745"/>
                  </a:cubicBezTo>
                  <a:cubicBezTo>
                    <a:pt x="5820" y="16745"/>
                    <a:pt x="5819" y="16745"/>
                    <a:pt x="5819" y="16745"/>
                  </a:cubicBezTo>
                  <a:cubicBezTo>
                    <a:pt x="5722" y="16741"/>
                    <a:pt x="5674" y="16683"/>
                    <a:pt x="5555" y="16635"/>
                  </a:cubicBezTo>
                  <a:cubicBezTo>
                    <a:pt x="5482" y="16604"/>
                    <a:pt x="5412" y="16567"/>
                    <a:pt x="5348" y="16522"/>
                  </a:cubicBezTo>
                  <a:cubicBezTo>
                    <a:pt x="5312" y="16514"/>
                    <a:pt x="5279" y="16508"/>
                    <a:pt x="5254" y="16508"/>
                  </a:cubicBezTo>
                  <a:cubicBezTo>
                    <a:pt x="5230" y="16508"/>
                    <a:pt x="5214" y="16514"/>
                    <a:pt x="5210" y="16527"/>
                  </a:cubicBezTo>
                  <a:cubicBezTo>
                    <a:pt x="5136" y="16803"/>
                    <a:pt x="4936" y="17390"/>
                    <a:pt x="4936" y="17390"/>
                  </a:cubicBezTo>
                  <a:cubicBezTo>
                    <a:pt x="4619" y="18077"/>
                    <a:pt x="4319" y="18773"/>
                    <a:pt x="4037" y="19480"/>
                  </a:cubicBezTo>
                  <a:cubicBezTo>
                    <a:pt x="3992" y="19480"/>
                    <a:pt x="3960" y="19488"/>
                    <a:pt x="3949" y="19511"/>
                  </a:cubicBezTo>
                  <a:cubicBezTo>
                    <a:pt x="3875" y="19667"/>
                    <a:pt x="3580" y="20667"/>
                    <a:pt x="3580" y="20667"/>
                  </a:cubicBezTo>
                  <a:lnTo>
                    <a:pt x="3581" y="20670"/>
                  </a:lnTo>
                  <a:cubicBezTo>
                    <a:pt x="3209" y="21679"/>
                    <a:pt x="2874" y="22694"/>
                    <a:pt x="2571" y="23697"/>
                  </a:cubicBezTo>
                  <a:cubicBezTo>
                    <a:pt x="2579" y="23704"/>
                    <a:pt x="2588" y="23707"/>
                    <a:pt x="2599" y="23707"/>
                  </a:cubicBezTo>
                  <a:cubicBezTo>
                    <a:pt x="2731" y="23707"/>
                    <a:pt x="3053" y="23252"/>
                    <a:pt x="3103" y="23252"/>
                  </a:cubicBezTo>
                  <a:cubicBezTo>
                    <a:pt x="3177" y="23252"/>
                    <a:pt x="3208" y="23647"/>
                    <a:pt x="3374" y="23665"/>
                  </a:cubicBezTo>
                  <a:cubicBezTo>
                    <a:pt x="3540" y="23684"/>
                    <a:pt x="3413" y="24001"/>
                    <a:pt x="3407" y="24046"/>
                  </a:cubicBezTo>
                  <a:cubicBezTo>
                    <a:pt x="3401" y="24088"/>
                    <a:pt x="3505" y="24205"/>
                    <a:pt x="3453" y="24205"/>
                  </a:cubicBezTo>
                  <a:cubicBezTo>
                    <a:pt x="3452" y="24205"/>
                    <a:pt x="3450" y="24205"/>
                    <a:pt x="3449" y="24205"/>
                  </a:cubicBezTo>
                  <a:cubicBezTo>
                    <a:pt x="3387" y="24198"/>
                    <a:pt x="3325" y="24187"/>
                    <a:pt x="3265" y="24170"/>
                  </a:cubicBezTo>
                  <a:cubicBezTo>
                    <a:pt x="3221" y="24159"/>
                    <a:pt x="3350" y="23813"/>
                    <a:pt x="3266" y="23813"/>
                  </a:cubicBezTo>
                  <a:cubicBezTo>
                    <a:pt x="3266" y="23813"/>
                    <a:pt x="3265" y="23813"/>
                    <a:pt x="3265" y="23813"/>
                  </a:cubicBezTo>
                  <a:cubicBezTo>
                    <a:pt x="3179" y="23819"/>
                    <a:pt x="2930" y="24083"/>
                    <a:pt x="2890" y="24083"/>
                  </a:cubicBezTo>
                  <a:cubicBezTo>
                    <a:pt x="2889" y="24083"/>
                    <a:pt x="2889" y="24083"/>
                    <a:pt x="2888" y="24083"/>
                  </a:cubicBezTo>
                  <a:cubicBezTo>
                    <a:pt x="2851" y="24079"/>
                    <a:pt x="2479" y="24004"/>
                    <a:pt x="2479" y="24004"/>
                  </a:cubicBezTo>
                  <a:cubicBezTo>
                    <a:pt x="2467" y="23993"/>
                    <a:pt x="2451" y="23986"/>
                    <a:pt x="2435" y="23986"/>
                  </a:cubicBezTo>
                  <a:cubicBezTo>
                    <a:pt x="2404" y="23986"/>
                    <a:pt x="2359" y="24013"/>
                    <a:pt x="2314" y="24128"/>
                  </a:cubicBezTo>
                  <a:cubicBezTo>
                    <a:pt x="2234" y="24338"/>
                    <a:pt x="1919" y="26023"/>
                    <a:pt x="1919" y="26023"/>
                  </a:cubicBezTo>
                  <a:lnTo>
                    <a:pt x="1920" y="26023"/>
                  </a:lnTo>
                  <a:cubicBezTo>
                    <a:pt x="1828" y="26374"/>
                    <a:pt x="1741" y="26721"/>
                    <a:pt x="1658" y="27063"/>
                  </a:cubicBezTo>
                  <a:cubicBezTo>
                    <a:pt x="1659" y="27063"/>
                    <a:pt x="1659" y="27063"/>
                    <a:pt x="1660" y="27063"/>
                  </a:cubicBezTo>
                  <a:cubicBezTo>
                    <a:pt x="1705" y="27063"/>
                    <a:pt x="1721" y="27142"/>
                    <a:pt x="1699" y="27301"/>
                  </a:cubicBezTo>
                  <a:cubicBezTo>
                    <a:pt x="1637" y="27746"/>
                    <a:pt x="1365" y="29255"/>
                    <a:pt x="1248" y="29526"/>
                  </a:cubicBezTo>
                  <a:cubicBezTo>
                    <a:pt x="1139" y="29780"/>
                    <a:pt x="1084" y="29968"/>
                    <a:pt x="1325" y="29968"/>
                  </a:cubicBezTo>
                  <a:cubicBezTo>
                    <a:pt x="1343" y="29968"/>
                    <a:pt x="1363" y="29967"/>
                    <a:pt x="1384" y="29965"/>
                  </a:cubicBezTo>
                  <a:cubicBezTo>
                    <a:pt x="1408" y="29962"/>
                    <a:pt x="1430" y="29961"/>
                    <a:pt x="1450" y="29961"/>
                  </a:cubicBezTo>
                  <a:cubicBezTo>
                    <a:pt x="1686" y="29961"/>
                    <a:pt x="1666" y="30120"/>
                    <a:pt x="2024" y="30204"/>
                  </a:cubicBezTo>
                  <a:cubicBezTo>
                    <a:pt x="2360" y="30283"/>
                    <a:pt x="2355" y="30333"/>
                    <a:pt x="2261" y="30333"/>
                  </a:cubicBezTo>
                  <a:cubicBezTo>
                    <a:pt x="2246" y="30333"/>
                    <a:pt x="2228" y="30331"/>
                    <a:pt x="2210" y="30329"/>
                  </a:cubicBezTo>
                  <a:cubicBezTo>
                    <a:pt x="2075" y="30309"/>
                    <a:pt x="1766" y="30229"/>
                    <a:pt x="1365" y="30211"/>
                  </a:cubicBezTo>
                  <a:cubicBezTo>
                    <a:pt x="1232" y="30206"/>
                    <a:pt x="1143" y="30204"/>
                    <a:pt x="1084" y="30204"/>
                  </a:cubicBezTo>
                  <a:cubicBezTo>
                    <a:pt x="966" y="30204"/>
                    <a:pt x="967" y="30211"/>
                    <a:pt x="967" y="30211"/>
                  </a:cubicBezTo>
                  <a:cubicBezTo>
                    <a:pt x="911" y="30225"/>
                    <a:pt x="876" y="30246"/>
                    <a:pt x="868" y="30277"/>
                  </a:cubicBezTo>
                  <a:cubicBezTo>
                    <a:pt x="811" y="30522"/>
                    <a:pt x="0" y="36576"/>
                    <a:pt x="0" y="36576"/>
                  </a:cubicBezTo>
                  <a:lnTo>
                    <a:pt x="1955" y="36805"/>
                  </a:lnTo>
                  <a:cubicBezTo>
                    <a:pt x="2411" y="32476"/>
                    <a:pt x="2892" y="30608"/>
                    <a:pt x="2793" y="30501"/>
                  </a:cubicBezTo>
                  <a:cubicBezTo>
                    <a:pt x="2974" y="30112"/>
                    <a:pt x="3218" y="29544"/>
                    <a:pt x="3153" y="29496"/>
                  </a:cubicBezTo>
                  <a:cubicBezTo>
                    <a:pt x="3145" y="29490"/>
                    <a:pt x="3134" y="29487"/>
                    <a:pt x="3121" y="29487"/>
                  </a:cubicBezTo>
                  <a:cubicBezTo>
                    <a:pt x="3052" y="29487"/>
                    <a:pt x="2921" y="29568"/>
                    <a:pt x="2804" y="29651"/>
                  </a:cubicBezTo>
                  <a:cubicBezTo>
                    <a:pt x="2989" y="28482"/>
                    <a:pt x="3184" y="27394"/>
                    <a:pt x="3393" y="26379"/>
                  </a:cubicBezTo>
                  <a:cubicBezTo>
                    <a:pt x="3405" y="26328"/>
                    <a:pt x="3730" y="25076"/>
                    <a:pt x="3821" y="24750"/>
                  </a:cubicBezTo>
                  <a:cubicBezTo>
                    <a:pt x="3904" y="24450"/>
                    <a:pt x="4082" y="24430"/>
                    <a:pt x="3852" y="24334"/>
                  </a:cubicBezTo>
                  <a:cubicBezTo>
                    <a:pt x="4133" y="23181"/>
                    <a:pt x="4429" y="22126"/>
                    <a:pt x="4741" y="21149"/>
                  </a:cubicBezTo>
                  <a:cubicBezTo>
                    <a:pt x="4972" y="20658"/>
                    <a:pt x="5299" y="20168"/>
                    <a:pt x="5225" y="19987"/>
                  </a:cubicBezTo>
                  <a:cubicBezTo>
                    <a:pt x="5216" y="19967"/>
                    <a:pt x="5192" y="19940"/>
                    <a:pt x="5157" y="19912"/>
                  </a:cubicBezTo>
                  <a:cubicBezTo>
                    <a:pt x="5157" y="19912"/>
                    <a:pt x="4882" y="19732"/>
                    <a:pt x="4660" y="19708"/>
                  </a:cubicBezTo>
                  <a:cubicBezTo>
                    <a:pt x="4436" y="19683"/>
                    <a:pt x="4233" y="19598"/>
                    <a:pt x="4208" y="19554"/>
                  </a:cubicBezTo>
                  <a:cubicBezTo>
                    <a:pt x="4192" y="19526"/>
                    <a:pt x="4199" y="19511"/>
                    <a:pt x="4277" y="19511"/>
                  </a:cubicBezTo>
                  <a:cubicBezTo>
                    <a:pt x="4319" y="19511"/>
                    <a:pt x="4381" y="19515"/>
                    <a:pt x="4470" y="19524"/>
                  </a:cubicBezTo>
                  <a:cubicBezTo>
                    <a:pt x="4497" y="19526"/>
                    <a:pt x="4520" y="19527"/>
                    <a:pt x="4540" y="19527"/>
                  </a:cubicBezTo>
                  <a:cubicBezTo>
                    <a:pt x="4644" y="19527"/>
                    <a:pt x="4669" y="19500"/>
                    <a:pt x="4712" y="19500"/>
                  </a:cubicBezTo>
                  <a:cubicBezTo>
                    <a:pt x="4741" y="19500"/>
                    <a:pt x="4777" y="19512"/>
                    <a:pt x="4850" y="19554"/>
                  </a:cubicBezTo>
                  <a:cubicBezTo>
                    <a:pt x="4956" y="19616"/>
                    <a:pt x="5105" y="19685"/>
                    <a:pt x="5221" y="19739"/>
                  </a:cubicBezTo>
                  <a:cubicBezTo>
                    <a:pt x="5365" y="19336"/>
                    <a:pt x="5512" y="18948"/>
                    <a:pt x="5659" y="18570"/>
                  </a:cubicBezTo>
                  <a:cubicBezTo>
                    <a:pt x="6076" y="17655"/>
                    <a:pt x="6392" y="17185"/>
                    <a:pt x="6430" y="17068"/>
                  </a:cubicBezTo>
                  <a:cubicBezTo>
                    <a:pt x="6440" y="17035"/>
                    <a:pt x="6411" y="17048"/>
                    <a:pt x="6320" y="16987"/>
                  </a:cubicBezTo>
                  <a:cubicBezTo>
                    <a:pt x="6668" y="16200"/>
                    <a:pt x="7024" y="15455"/>
                    <a:pt x="7386" y="14730"/>
                  </a:cubicBezTo>
                  <a:cubicBezTo>
                    <a:pt x="7555" y="14393"/>
                    <a:pt x="8079" y="13659"/>
                    <a:pt x="8050" y="13556"/>
                  </a:cubicBezTo>
                  <a:cubicBezTo>
                    <a:pt x="8039" y="13538"/>
                    <a:pt x="8025" y="13522"/>
                    <a:pt x="8007" y="13510"/>
                  </a:cubicBezTo>
                  <a:cubicBezTo>
                    <a:pt x="8172" y="13192"/>
                    <a:pt x="8338" y="12877"/>
                    <a:pt x="8505" y="12560"/>
                  </a:cubicBezTo>
                  <a:cubicBezTo>
                    <a:pt x="8524" y="12531"/>
                    <a:pt x="9436" y="11139"/>
                    <a:pt x="9436" y="11023"/>
                  </a:cubicBezTo>
                  <a:cubicBezTo>
                    <a:pt x="9435" y="11003"/>
                    <a:pt x="9405" y="10972"/>
                    <a:pt x="9359" y="10935"/>
                  </a:cubicBezTo>
                  <a:cubicBezTo>
                    <a:pt x="9548" y="10572"/>
                    <a:pt x="9737" y="10220"/>
                    <a:pt x="9928" y="9879"/>
                  </a:cubicBezTo>
                  <a:cubicBezTo>
                    <a:pt x="10223" y="9341"/>
                    <a:pt x="10954" y="8357"/>
                    <a:pt x="10954" y="8292"/>
                  </a:cubicBezTo>
                  <a:cubicBezTo>
                    <a:pt x="10954" y="8270"/>
                    <a:pt x="10938" y="8243"/>
                    <a:pt x="10910" y="8213"/>
                  </a:cubicBezTo>
                  <a:cubicBezTo>
                    <a:pt x="11277" y="7624"/>
                    <a:pt x="12084" y="6558"/>
                    <a:pt x="12449" y="6040"/>
                  </a:cubicBezTo>
                  <a:cubicBezTo>
                    <a:pt x="12609" y="5938"/>
                    <a:pt x="12640" y="5906"/>
                    <a:pt x="12614" y="5891"/>
                  </a:cubicBezTo>
                  <a:cubicBezTo>
                    <a:pt x="12606" y="5886"/>
                    <a:pt x="12593" y="5884"/>
                    <a:pt x="12579" y="5884"/>
                  </a:cubicBezTo>
                  <a:cubicBezTo>
                    <a:pt x="12544" y="5884"/>
                    <a:pt x="12497" y="5896"/>
                    <a:pt x="12476" y="5906"/>
                  </a:cubicBezTo>
                  <a:cubicBezTo>
                    <a:pt x="12877" y="5358"/>
                    <a:pt x="13272" y="4860"/>
                    <a:pt x="13652" y="4403"/>
                  </a:cubicBezTo>
                  <a:cubicBezTo>
                    <a:pt x="13836" y="4203"/>
                    <a:pt x="14023" y="4047"/>
                    <a:pt x="14015" y="4024"/>
                  </a:cubicBezTo>
                  <a:cubicBezTo>
                    <a:pt x="14011" y="4016"/>
                    <a:pt x="14004" y="4007"/>
                    <a:pt x="13998" y="3999"/>
                  </a:cubicBezTo>
                  <a:cubicBezTo>
                    <a:pt x="14243" y="3717"/>
                    <a:pt x="14549" y="3459"/>
                    <a:pt x="14804" y="3205"/>
                  </a:cubicBezTo>
                  <a:cubicBezTo>
                    <a:pt x="14822" y="3186"/>
                    <a:pt x="14793" y="3157"/>
                    <a:pt x="14811" y="3138"/>
                  </a:cubicBezTo>
                  <a:cubicBezTo>
                    <a:pt x="15187" y="2767"/>
                    <a:pt x="15552" y="2433"/>
                    <a:pt x="15864" y="2145"/>
                  </a:cubicBezTo>
                  <a:cubicBezTo>
                    <a:pt x="15901" y="2111"/>
                    <a:pt x="15824" y="2112"/>
                    <a:pt x="15861" y="2080"/>
                  </a:cubicBezTo>
                  <a:cubicBezTo>
                    <a:pt x="15824" y="2044"/>
                    <a:pt x="15792" y="2005"/>
                    <a:pt x="15766" y="1962"/>
                  </a:cubicBezTo>
                  <a:cubicBezTo>
                    <a:pt x="15757" y="1947"/>
                    <a:pt x="15760" y="1941"/>
                    <a:pt x="15771" y="1941"/>
                  </a:cubicBezTo>
                  <a:cubicBezTo>
                    <a:pt x="15797" y="1941"/>
                    <a:pt x="15866" y="1978"/>
                    <a:pt x="15918" y="2026"/>
                  </a:cubicBezTo>
                  <a:cubicBezTo>
                    <a:pt x="16483" y="1516"/>
                    <a:pt x="16984" y="1124"/>
                    <a:pt x="17406" y="834"/>
                  </a:cubicBezTo>
                  <a:cubicBezTo>
                    <a:pt x="18145" y="323"/>
                    <a:pt x="18252" y="297"/>
                    <a:pt x="18551" y="150"/>
                  </a:cubicBezTo>
                  <a:cubicBezTo>
                    <a:pt x="18747" y="54"/>
                    <a:pt x="18803" y="0"/>
                    <a:pt x="18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-1854956" y="2747911"/>
              <a:ext cx="150469" cy="17773"/>
            </a:xfrm>
            <a:custGeom>
              <a:avLst/>
              <a:gdLst/>
              <a:ahLst/>
              <a:cxnLst/>
              <a:rect l="l" t="t" r="r" b="b"/>
              <a:pathLst>
                <a:path w="3996" h="472" extrusionOk="0">
                  <a:moveTo>
                    <a:pt x="461" y="0"/>
                  </a:moveTo>
                  <a:cubicBezTo>
                    <a:pt x="76" y="0"/>
                    <a:pt x="1" y="219"/>
                    <a:pt x="424" y="219"/>
                  </a:cubicBezTo>
                  <a:cubicBezTo>
                    <a:pt x="455" y="219"/>
                    <a:pt x="488" y="217"/>
                    <a:pt x="525" y="215"/>
                  </a:cubicBezTo>
                  <a:cubicBezTo>
                    <a:pt x="563" y="212"/>
                    <a:pt x="609" y="211"/>
                    <a:pt x="663" y="211"/>
                  </a:cubicBezTo>
                  <a:cubicBezTo>
                    <a:pt x="1445" y="211"/>
                    <a:pt x="3760" y="472"/>
                    <a:pt x="3760" y="472"/>
                  </a:cubicBezTo>
                  <a:lnTo>
                    <a:pt x="3995" y="404"/>
                  </a:lnTo>
                  <a:cubicBezTo>
                    <a:pt x="3311" y="342"/>
                    <a:pt x="610" y="10"/>
                    <a:pt x="610" y="10"/>
                  </a:cubicBezTo>
                  <a:cubicBezTo>
                    <a:pt x="556" y="3"/>
                    <a:pt x="507" y="0"/>
                    <a:pt x="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-1719966" y="2756609"/>
              <a:ext cx="53734" cy="103401"/>
            </a:xfrm>
            <a:custGeom>
              <a:avLst/>
              <a:gdLst/>
              <a:ahLst/>
              <a:cxnLst/>
              <a:rect l="l" t="t" r="r" b="b"/>
              <a:pathLst>
                <a:path w="1427" h="2746" extrusionOk="0">
                  <a:moveTo>
                    <a:pt x="206" y="0"/>
                  </a:moveTo>
                  <a:cubicBezTo>
                    <a:pt x="129" y="0"/>
                    <a:pt x="0" y="46"/>
                    <a:pt x="147" y="393"/>
                  </a:cubicBezTo>
                  <a:cubicBezTo>
                    <a:pt x="432" y="1073"/>
                    <a:pt x="1426" y="2746"/>
                    <a:pt x="1426" y="2746"/>
                  </a:cubicBezTo>
                  <a:cubicBezTo>
                    <a:pt x="1426" y="2746"/>
                    <a:pt x="1002" y="263"/>
                    <a:pt x="254" y="6"/>
                  </a:cubicBezTo>
                  <a:cubicBezTo>
                    <a:pt x="254" y="6"/>
                    <a:pt x="233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-1727120" y="2765683"/>
              <a:ext cx="21275" cy="73465"/>
            </a:xfrm>
            <a:custGeom>
              <a:avLst/>
              <a:gdLst/>
              <a:ahLst/>
              <a:cxnLst/>
              <a:rect l="l" t="t" r="r" b="b"/>
              <a:pathLst>
                <a:path w="565" h="1951" extrusionOk="0">
                  <a:moveTo>
                    <a:pt x="142" y="0"/>
                  </a:moveTo>
                  <a:cubicBezTo>
                    <a:pt x="98" y="0"/>
                    <a:pt x="47" y="41"/>
                    <a:pt x="34" y="220"/>
                  </a:cubicBezTo>
                  <a:cubicBezTo>
                    <a:pt x="0" y="695"/>
                    <a:pt x="82" y="1950"/>
                    <a:pt x="82" y="1950"/>
                  </a:cubicBezTo>
                  <a:cubicBezTo>
                    <a:pt x="82" y="1950"/>
                    <a:pt x="565" y="395"/>
                    <a:pt x="209" y="28"/>
                  </a:cubicBezTo>
                  <a:cubicBezTo>
                    <a:pt x="209" y="28"/>
                    <a:pt x="178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-1705130" y="2765646"/>
              <a:ext cx="53169" cy="76138"/>
            </a:xfrm>
            <a:custGeom>
              <a:avLst/>
              <a:gdLst/>
              <a:ahLst/>
              <a:cxnLst/>
              <a:rect l="l" t="t" r="r" b="b"/>
              <a:pathLst>
                <a:path w="1412" h="2022" extrusionOk="0">
                  <a:moveTo>
                    <a:pt x="199" y="1"/>
                  </a:moveTo>
                  <a:cubicBezTo>
                    <a:pt x="147" y="1"/>
                    <a:pt x="0" y="24"/>
                    <a:pt x="171" y="316"/>
                  </a:cubicBezTo>
                  <a:cubicBezTo>
                    <a:pt x="464" y="818"/>
                    <a:pt x="1412" y="2022"/>
                    <a:pt x="1412" y="2022"/>
                  </a:cubicBezTo>
                  <a:cubicBezTo>
                    <a:pt x="1412" y="2022"/>
                    <a:pt x="826" y="126"/>
                    <a:pt x="215" y="2"/>
                  </a:cubicBezTo>
                  <a:cubicBezTo>
                    <a:pt x="215" y="2"/>
                    <a:pt x="209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-1703398" y="2743731"/>
              <a:ext cx="61265" cy="17095"/>
            </a:xfrm>
            <a:custGeom>
              <a:avLst/>
              <a:gdLst/>
              <a:ahLst/>
              <a:cxnLst/>
              <a:rect l="l" t="t" r="r" b="b"/>
              <a:pathLst>
                <a:path w="1627" h="454" extrusionOk="0">
                  <a:moveTo>
                    <a:pt x="1567" y="0"/>
                  </a:moveTo>
                  <a:cubicBezTo>
                    <a:pt x="1303" y="0"/>
                    <a:pt x="239" y="20"/>
                    <a:pt x="54" y="345"/>
                  </a:cubicBezTo>
                  <a:cubicBezTo>
                    <a:pt x="54" y="345"/>
                    <a:pt x="1" y="454"/>
                    <a:pt x="145" y="454"/>
                  </a:cubicBezTo>
                  <a:cubicBezTo>
                    <a:pt x="173" y="454"/>
                    <a:pt x="207" y="450"/>
                    <a:pt x="249" y="441"/>
                  </a:cubicBezTo>
                  <a:cubicBezTo>
                    <a:pt x="638" y="358"/>
                    <a:pt x="1626" y="0"/>
                    <a:pt x="1626" y="0"/>
                  </a:cubicBezTo>
                  <a:cubicBezTo>
                    <a:pt x="1626" y="0"/>
                    <a:pt x="1605" y="0"/>
                    <a:pt x="1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-1772945" y="2765796"/>
              <a:ext cx="40780" cy="89318"/>
            </a:xfrm>
            <a:custGeom>
              <a:avLst/>
              <a:gdLst/>
              <a:ahLst/>
              <a:cxnLst/>
              <a:rect l="l" t="t" r="r" b="b"/>
              <a:pathLst>
                <a:path w="1083" h="2372" extrusionOk="0">
                  <a:moveTo>
                    <a:pt x="222" y="0"/>
                  </a:moveTo>
                  <a:cubicBezTo>
                    <a:pt x="172" y="0"/>
                    <a:pt x="103" y="26"/>
                    <a:pt x="121" y="173"/>
                  </a:cubicBezTo>
                  <a:cubicBezTo>
                    <a:pt x="118" y="186"/>
                    <a:pt x="115" y="199"/>
                    <a:pt x="112" y="214"/>
                  </a:cubicBezTo>
                  <a:cubicBezTo>
                    <a:pt x="44" y="601"/>
                    <a:pt x="1" y="1638"/>
                    <a:pt x="1" y="1638"/>
                  </a:cubicBezTo>
                  <a:cubicBezTo>
                    <a:pt x="1" y="1638"/>
                    <a:pt x="212" y="1148"/>
                    <a:pt x="304" y="702"/>
                  </a:cubicBezTo>
                  <a:cubicBezTo>
                    <a:pt x="587" y="1377"/>
                    <a:pt x="1082" y="2371"/>
                    <a:pt x="1082" y="2371"/>
                  </a:cubicBezTo>
                  <a:cubicBezTo>
                    <a:pt x="1082" y="2371"/>
                    <a:pt x="882" y="269"/>
                    <a:pt x="272" y="8"/>
                  </a:cubicBezTo>
                  <a:cubicBezTo>
                    <a:pt x="272" y="8"/>
                    <a:pt x="250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-1606890" y="2399196"/>
              <a:ext cx="21765" cy="90071"/>
            </a:xfrm>
            <a:custGeom>
              <a:avLst/>
              <a:gdLst/>
              <a:ahLst/>
              <a:cxnLst/>
              <a:rect l="l" t="t" r="r" b="b"/>
              <a:pathLst>
                <a:path w="578" h="2392" extrusionOk="0">
                  <a:moveTo>
                    <a:pt x="174" y="0"/>
                  </a:moveTo>
                  <a:cubicBezTo>
                    <a:pt x="174" y="0"/>
                    <a:pt x="1" y="0"/>
                    <a:pt x="55" y="407"/>
                  </a:cubicBezTo>
                  <a:cubicBezTo>
                    <a:pt x="84" y="620"/>
                    <a:pt x="577" y="2391"/>
                    <a:pt x="577" y="2391"/>
                  </a:cubicBezTo>
                  <a:cubicBezTo>
                    <a:pt x="577" y="2391"/>
                    <a:pt x="495" y="66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-1603200" y="2399158"/>
              <a:ext cx="52792" cy="53734"/>
            </a:xfrm>
            <a:custGeom>
              <a:avLst/>
              <a:gdLst/>
              <a:ahLst/>
              <a:cxnLst/>
              <a:rect l="l" t="t" r="r" b="b"/>
              <a:pathLst>
                <a:path w="1402" h="1427" extrusionOk="0">
                  <a:moveTo>
                    <a:pt x="188" y="0"/>
                  </a:moveTo>
                  <a:cubicBezTo>
                    <a:pt x="171" y="0"/>
                    <a:pt x="156" y="3"/>
                    <a:pt x="141" y="8"/>
                  </a:cubicBezTo>
                  <a:cubicBezTo>
                    <a:pt x="141" y="8"/>
                    <a:pt x="0" y="65"/>
                    <a:pt x="101" y="197"/>
                  </a:cubicBezTo>
                  <a:cubicBezTo>
                    <a:pt x="202" y="330"/>
                    <a:pt x="1401" y="1426"/>
                    <a:pt x="1401" y="1426"/>
                  </a:cubicBezTo>
                  <a:cubicBezTo>
                    <a:pt x="1401" y="1426"/>
                    <a:pt x="58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-1873180" y="2645830"/>
              <a:ext cx="66461" cy="36525"/>
            </a:xfrm>
            <a:custGeom>
              <a:avLst/>
              <a:gdLst/>
              <a:ahLst/>
              <a:cxnLst/>
              <a:rect l="l" t="t" r="r" b="b"/>
              <a:pathLst>
                <a:path w="1765" h="970" extrusionOk="0">
                  <a:moveTo>
                    <a:pt x="1538" y="0"/>
                  </a:moveTo>
                  <a:cubicBezTo>
                    <a:pt x="1101" y="0"/>
                    <a:pt x="0" y="970"/>
                    <a:pt x="0" y="970"/>
                  </a:cubicBezTo>
                  <a:cubicBezTo>
                    <a:pt x="0" y="970"/>
                    <a:pt x="1489" y="319"/>
                    <a:pt x="1628" y="225"/>
                  </a:cubicBezTo>
                  <a:cubicBezTo>
                    <a:pt x="1765" y="132"/>
                    <a:pt x="1650" y="33"/>
                    <a:pt x="1650" y="33"/>
                  </a:cubicBezTo>
                  <a:cubicBezTo>
                    <a:pt x="1621" y="11"/>
                    <a:pt x="1583" y="0"/>
                    <a:pt x="1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-1890049" y="2630693"/>
              <a:ext cx="72938" cy="13179"/>
            </a:xfrm>
            <a:custGeom>
              <a:avLst/>
              <a:gdLst/>
              <a:ahLst/>
              <a:cxnLst/>
              <a:rect l="l" t="t" r="r" b="b"/>
              <a:pathLst>
                <a:path w="1937" h="350" extrusionOk="0">
                  <a:moveTo>
                    <a:pt x="1124" y="1"/>
                  </a:moveTo>
                  <a:cubicBezTo>
                    <a:pt x="599" y="1"/>
                    <a:pt x="0" y="89"/>
                    <a:pt x="0" y="89"/>
                  </a:cubicBezTo>
                  <a:cubicBezTo>
                    <a:pt x="0" y="89"/>
                    <a:pt x="1576" y="349"/>
                    <a:pt x="1765" y="349"/>
                  </a:cubicBezTo>
                  <a:cubicBezTo>
                    <a:pt x="1766" y="349"/>
                    <a:pt x="1768" y="349"/>
                    <a:pt x="1769" y="349"/>
                  </a:cubicBezTo>
                  <a:cubicBezTo>
                    <a:pt x="1936" y="346"/>
                    <a:pt x="1893" y="202"/>
                    <a:pt x="1893" y="202"/>
                  </a:cubicBezTo>
                  <a:cubicBezTo>
                    <a:pt x="1840" y="46"/>
                    <a:pt x="1501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-1878904" y="2648805"/>
              <a:ext cx="76063" cy="67064"/>
            </a:xfrm>
            <a:custGeom>
              <a:avLst/>
              <a:gdLst/>
              <a:ahLst/>
              <a:cxnLst/>
              <a:rect l="l" t="t" r="r" b="b"/>
              <a:pathLst>
                <a:path w="2020" h="1781" extrusionOk="0">
                  <a:moveTo>
                    <a:pt x="1757" y="0"/>
                  </a:moveTo>
                  <a:cubicBezTo>
                    <a:pt x="1219" y="0"/>
                    <a:pt x="1" y="1781"/>
                    <a:pt x="1" y="1781"/>
                  </a:cubicBezTo>
                  <a:cubicBezTo>
                    <a:pt x="1" y="1781"/>
                    <a:pt x="1723" y="442"/>
                    <a:pt x="1872" y="274"/>
                  </a:cubicBezTo>
                  <a:cubicBezTo>
                    <a:pt x="2020" y="107"/>
                    <a:pt x="1838" y="16"/>
                    <a:pt x="1838" y="16"/>
                  </a:cubicBezTo>
                  <a:cubicBezTo>
                    <a:pt x="1814" y="6"/>
                    <a:pt x="1786" y="0"/>
                    <a:pt x="17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908575" y="2876236"/>
              <a:ext cx="101556" cy="108145"/>
            </a:xfrm>
            <a:custGeom>
              <a:avLst/>
              <a:gdLst/>
              <a:ahLst/>
              <a:cxnLst/>
              <a:rect l="l" t="t" r="r" b="b"/>
              <a:pathLst>
                <a:path w="2697" h="2872" extrusionOk="0">
                  <a:moveTo>
                    <a:pt x="258" y="1"/>
                  </a:moveTo>
                  <a:cubicBezTo>
                    <a:pt x="142" y="1"/>
                    <a:pt x="54" y="36"/>
                    <a:pt x="10" y="118"/>
                  </a:cubicBezTo>
                  <a:cubicBezTo>
                    <a:pt x="10" y="118"/>
                    <a:pt x="1" y="215"/>
                    <a:pt x="99" y="348"/>
                  </a:cubicBezTo>
                  <a:cubicBezTo>
                    <a:pt x="74" y="448"/>
                    <a:pt x="66" y="597"/>
                    <a:pt x="127" y="812"/>
                  </a:cubicBezTo>
                  <a:cubicBezTo>
                    <a:pt x="388" y="1736"/>
                    <a:pt x="1313" y="2872"/>
                    <a:pt x="1313" y="2872"/>
                  </a:cubicBezTo>
                  <a:cubicBezTo>
                    <a:pt x="1313" y="2872"/>
                    <a:pt x="1081" y="1561"/>
                    <a:pt x="740" y="768"/>
                  </a:cubicBezTo>
                  <a:lnTo>
                    <a:pt x="740" y="768"/>
                  </a:lnTo>
                  <a:cubicBezTo>
                    <a:pt x="1577" y="1122"/>
                    <a:pt x="2696" y="1249"/>
                    <a:pt x="2696" y="1249"/>
                  </a:cubicBezTo>
                  <a:cubicBezTo>
                    <a:pt x="2696" y="1249"/>
                    <a:pt x="954" y="1"/>
                    <a:pt x="2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885267" y="2864676"/>
              <a:ext cx="77306" cy="16079"/>
            </a:xfrm>
            <a:custGeom>
              <a:avLst/>
              <a:gdLst/>
              <a:ahLst/>
              <a:cxnLst/>
              <a:rect l="l" t="t" r="r" b="b"/>
              <a:pathLst>
                <a:path w="2053" h="427" extrusionOk="0">
                  <a:moveTo>
                    <a:pt x="517" y="0"/>
                  </a:moveTo>
                  <a:cubicBezTo>
                    <a:pt x="232" y="0"/>
                    <a:pt x="17" y="49"/>
                    <a:pt x="0" y="195"/>
                  </a:cubicBezTo>
                  <a:cubicBezTo>
                    <a:pt x="0" y="195"/>
                    <a:pt x="51" y="362"/>
                    <a:pt x="389" y="408"/>
                  </a:cubicBezTo>
                  <a:cubicBezTo>
                    <a:pt x="485" y="421"/>
                    <a:pt x="588" y="427"/>
                    <a:pt x="693" y="427"/>
                  </a:cubicBezTo>
                  <a:cubicBezTo>
                    <a:pt x="1323" y="427"/>
                    <a:pt x="2053" y="226"/>
                    <a:pt x="2053" y="226"/>
                  </a:cubicBezTo>
                  <a:cubicBezTo>
                    <a:pt x="2053" y="226"/>
                    <a:pt x="1125" y="0"/>
                    <a:pt x="5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692478" y="2602980"/>
              <a:ext cx="61302" cy="110480"/>
            </a:xfrm>
            <a:custGeom>
              <a:avLst/>
              <a:gdLst/>
              <a:ahLst/>
              <a:cxnLst/>
              <a:rect l="l" t="t" r="r" b="b"/>
              <a:pathLst>
                <a:path w="1628" h="2934" extrusionOk="0">
                  <a:moveTo>
                    <a:pt x="297" y="0"/>
                  </a:moveTo>
                  <a:cubicBezTo>
                    <a:pt x="297" y="0"/>
                    <a:pt x="0" y="37"/>
                    <a:pt x="111" y="543"/>
                  </a:cubicBezTo>
                  <a:cubicBezTo>
                    <a:pt x="221" y="1047"/>
                    <a:pt x="1627" y="2934"/>
                    <a:pt x="1627" y="2934"/>
                  </a:cubicBezTo>
                  <a:cubicBezTo>
                    <a:pt x="1627" y="2934"/>
                    <a:pt x="827" y="62"/>
                    <a:pt x="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711757" y="2593868"/>
              <a:ext cx="51286" cy="116429"/>
            </a:xfrm>
            <a:custGeom>
              <a:avLst/>
              <a:gdLst/>
              <a:ahLst/>
              <a:cxnLst/>
              <a:rect l="l" t="t" r="r" b="b"/>
              <a:pathLst>
                <a:path w="1362" h="3092" extrusionOk="0">
                  <a:moveTo>
                    <a:pt x="892" y="1"/>
                  </a:moveTo>
                  <a:cubicBezTo>
                    <a:pt x="796" y="1"/>
                    <a:pt x="655" y="56"/>
                    <a:pt x="509" y="307"/>
                  </a:cubicBezTo>
                  <a:cubicBezTo>
                    <a:pt x="247" y="753"/>
                    <a:pt x="1" y="3092"/>
                    <a:pt x="1" y="3092"/>
                  </a:cubicBezTo>
                  <a:cubicBezTo>
                    <a:pt x="1" y="3092"/>
                    <a:pt x="1361" y="440"/>
                    <a:pt x="1013" y="34"/>
                  </a:cubicBezTo>
                  <a:cubicBezTo>
                    <a:pt x="1013" y="34"/>
                    <a:pt x="967" y="1"/>
                    <a:pt x="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827318" y="2964234"/>
              <a:ext cx="145424" cy="26471"/>
            </a:xfrm>
            <a:custGeom>
              <a:avLst/>
              <a:gdLst/>
              <a:ahLst/>
              <a:cxnLst/>
              <a:rect l="l" t="t" r="r" b="b"/>
              <a:pathLst>
                <a:path w="3862" h="703" extrusionOk="0">
                  <a:moveTo>
                    <a:pt x="956" y="1"/>
                  </a:moveTo>
                  <a:cubicBezTo>
                    <a:pt x="536" y="1"/>
                    <a:pt x="213" y="52"/>
                    <a:pt x="119" y="194"/>
                  </a:cubicBezTo>
                  <a:cubicBezTo>
                    <a:pt x="119" y="194"/>
                    <a:pt x="0" y="520"/>
                    <a:pt x="582" y="672"/>
                  </a:cubicBezTo>
                  <a:cubicBezTo>
                    <a:pt x="665" y="694"/>
                    <a:pt x="789" y="703"/>
                    <a:pt x="942" y="703"/>
                  </a:cubicBezTo>
                  <a:cubicBezTo>
                    <a:pt x="1873" y="703"/>
                    <a:pt x="3861" y="363"/>
                    <a:pt x="3861" y="363"/>
                  </a:cubicBezTo>
                  <a:cubicBezTo>
                    <a:pt x="3861" y="363"/>
                    <a:pt x="2069" y="1"/>
                    <a:pt x="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679977" y="2589085"/>
              <a:ext cx="94853" cy="41646"/>
            </a:xfrm>
            <a:custGeom>
              <a:avLst/>
              <a:gdLst/>
              <a:ahLst/>
              <a:cxnLst/>
              <a:rect l="l" t="t" r="r" b="b"/>
              <a:pathLst>
                <a:path w="2519" h="1106" extrusionOk="0">
                  <a:moveTo>
                    <a:pt x="291" y="0"/>
                  </a:moveTo>
                  <a:cubicBezTo>
                    <a:pt x="196" y="0"/>
                    <a:pt x="123" y="26"/>
                    <a:pt x="83" y="86"/>
                  </a:cubicBezTo>
                  <a:cubicBezTo>
                    <a:pt x="83" y="86"/>
                    <a:pt x="0" y="235"/>
                    <a:pt x="161" y="370"/>
                  </a:cubicBezTo>
                  <a:cubicBezTo>
                    <a:pt x="321" y="505"/>
                    <a:pt x="2518" y="1105"/>
                    <a:pt x="2518" y="1105"/>
                  </a:cubicBezTo>
                  <a:cubicBezTo>
                    <a:pt x="2518" y="1105"/>
                    <a:pt x="91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678546" y="2601963"/>
              <a:ext cx="106300" cy="88790"/>
            </a:xfrm>
            <a:custGeom>
              <a:avLst/>
              <a:gdLst/>
              <a:ahLst/>
              <a:cxnLst/>
              <a:rect l="l" t="t" r="r" b="b"/>
              <a:pathLst>
                <a:path w="2823" h="2358" extrusionOk="0">
                  <a:moveTo>
                    <a:pt x="285" y="0"/>
                  </a:moveTo>
                  <a:cubicBezTo>
                    <a:pt x="144" y="0"/>
                    <a:pt x="1" y="53"/>
                    <a:pt x="123" y="306"/>
                  </a:cubicBezTo>
                  <a:cubicBezTo>
                    <a:pt x="332" y="742"/>
                    <a:pt x="2822" y="2357"/>
                    <a:pt x="2822" y="2357"/>
                  </a:cubicBezTo>
                  <a:cubicBezTo>
                    <a:pt x="2822" y="2357"/>
                    <a:pt x="1541" y="633"/>
                    <a:pt x="486" y="27"/>
                  </a:cubicBezTo>
                  <a:cubicBezTo>
                    <a:pt x="486" y="27"/>
                    <a:pt x="386" y="0"/>
                    <a:pt x="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2103774" y="2948984"/>
              <a:ext cx="573297" cy="752385"/>
            </a:xfrm>
            <a:custGeom>
              <a:avLst/>
              <a:gdLst/>
              <a:ahLst/>
              <a:cxnLst/>
              <a:rect l="l" t="t" r="r" b="b"/>
              <a:pathLst>
                <a:path w="15225" h="19981" extrusionOk="0">
                  <a:moveTo>
                    <a:pt x="15225" y="0"/>
                  </a:moveTo>
                  <a:lnTo>
                    <a:pt x="15225" y="0"/>
                  </a:lnTo>
                  <a:cubicBezTo>
                    <a:pt x="13697" y="789"/>
                    <a:pt x="12296" y="1755"/>
                    <a:pt x="11015" y="2826"/>
                  </a:cubicBezTo>
                  <a:cubicBezTo>
                    <a:pt x="10998" y="2815"/>
                    <a:pt x="10979" y="2808"/>
                    <a:pt x="10960" y="2806"/>
                  </a:cubicBezTo>
                  <a:lnTo>
                    <a:pt x="10954" y="2806"/>
                  </a:lnTo>
                  <a:cubicBezTo>
                    <a:pt x="10930" y="2809"/>
                    <a:pt x="9962" y="3756"/>
                    <a:pt x="9861" y="3851"/>
                  </a:cubicBezTo>
                  <a:cubicBezTo>
                    <a:pt x="9859" y="3853"/>
                    <a:pt x="9858" y="3856"/>
                    <a:pt x="9857" y="3857"/>
                  </a:cubicBezTo>
                  <a:cubicBezTo>
                    <a:pt x="9554" y="4141"/>
                    <a:pt x="9258" y="4431"/>
                    <a:pt x="8970" y="4728"/>
                  </a:cubicBezTo>
                  <a:cubicBezTo>
                    <a:pt x="8945" y="4656"/>
                    <a:pt x="8907" y="4567"/>
                    <a:pt x="8873" y="4567"/>
                  </a:cubicBezTo>
                  <a:cubicBezTo>
                    <a:pt x="8865" y="4567"/>
                    <a:pt x="8858" y="4571"/>
                    <a:pt x="8851" y="4582"/>
                  </a:cubicBezTo>
                  <a:cubicBezTo>
                    <a:pt x="8834" y="4605"/>
                    <a:pt x="8819" y="4688"/>
                    <a:pt x="8809" y="4759"/>
                  </a:cubicBezTo>
                  <a:cubicBezTo>
                    <a:pt x="8641" y="4940"/>
                    <a:pt x="7296" y="6583"/>
                    <a:pt x="7282" y="6599"/>
                  </a:cubicBezTo>
                  <a:cubicBezTo>
                    <a:pt x="7281" y="6600"/>
                    <a:pt x="7281" y="6601"/>
                    <a:pt x="7281" y="6603"/>
                  </a:cubicBezTo>
                  <a:cubicBezTo>
                    <a:pt x="6924" y="7031"/>
                    <a:pt x="6581" y="7465"/>
                    <a:pt x="6251" y="7903"/>
                  </a:cubicBezTo>
                  <a:cubicBezTo>
                    <a:pt x="6175" y="7823"/>
                    <a:pt x="6048" y="7694"/>
                    <a:pt x="6015" y="7694"/>
                  </a:cubicBezTo>
                  <a:cubicBezTo>
                    <a:pt x="6010" y="7694"/>
                    <a:pt x="6007" y="7698"/>
                    <a:pt x="6007" y="7704"/>
                  </a:cubicBezTo>
                  <a:cubicBezTo>
                    <a:pt x="6007" y="7751"/>
                    <a:pt x="6045" y="7886"/>
                    <a:pt x="6070" y="7973"/>
                  </a:cubicBezTo>
                  <a:cubicBezTo>
                    <a:pt x="5964" y="8082"/>
                    <a:pt x="4827" y="9914"/>
                    <a:pt x="4827" y="9914"/>
                  </a:cubicBezTo>
                  <a:cubicBezTo>
                    <a:pt x="4473" y="10452"/>
                    <a:pt x="4140" y="10982"/>
                    <a:pt x="3826" y="11507"/>
                  </a:cubicBezTo>
                  <a:cubicBezTo>
                    <a:pt x="3787" y="11452"/>
                    <a:pt x="3741" y="11400"/>
                    <a:pt x="3714" y="11400"/>
                  </a:cubicBezTo>
                  <a:cubicBezTo>
                    <a:pt x="3707" y="11400"/>
                    <a:pt x="3702" y="11403"/>
                    <a:pt x="3698" y="11409"/>
                  </a:cubicBezTo>
                  <a:cubicBezTo>
                    <a:pt x="3658" y="11475"/>
                    <a:pt x="3731" y="11728"/>
                    <a:pt x="3731" y="11728"/>
                  </a:cubicBezTo>
                  <a:lnTo>
                    <a:pt x="3732" y="11728"/>
                  </a:lnTo>
                  <a:cubicBezTo>
                    <a:pt x="3741" y="11761"/>
                    <a:pt x="3768" y="11788"/>
                    <a:pt x="3801" y="11797"/>
                  </a:cubicBezTo>
                  <a:cubicBezTo>
                    <a:pt x="3846" y="11809"/>
                    <a:pt x="3877" y="11857"/>
                    <a:pt x="3919" y="11857"/>
                  </a:cubicBezTo>
                  <a:cubicBezTo>
                    <a:pt x="3933" y="11857"/>
                    <a:pt x="3948" y="11852"/>
                    <a:pt x="3965" y="11838"/>
                  </a:cubicBezTo>
                  <a:cubicBezTo>
                    <a:pt x="4140" y="11696"/>
                    <a:pt x="4894" y="10351"/>
                    <a:pt x="5461" y="9495"/>
                  </a:cubicBezTo>
                  <a:cubicBezTo>
                    <a:pt x="6029" y="8641"/>
                    <a:pt x="6290" y="8328"/>
                    <a:pt x="6290" y="8288"/>
                  </a:cubicBezTo>
                  <a:cubicBezTo>
                    <a:pt x="6290" y="8248"/>
                    <a:pt x="6191" y="8197"/>
                    <a:pt x="6191" y="8155"/>
                  </a:cubicBezTo>
                  <a:cubicBezTo>
                    <a:pt x="6191" y="8114"/>
                    <a:pt x="6283" y="8139"/>
                    <a:pt x="6307" y="8115"/>
                  </a:cubicBezTo>
                  <a:cubicBezTo>
                    <a:pt x="6331" y="8091"/>
                    <a:pt x="6577" y="7770"/>
                    <a:pt x="7121" y="7006"/>
                  </a:cubicBezTo>
                  <a:cubicBezTo>
                    <a:pt x="7664" y="6241"/>
                    <a:pt x="8887" y="4918"/>
                    <a:pt x="8970" y="4885"/>
                  </a:cubicBezTo>
                  <a:cubicBezTo>
                    <a:pt x="8982" y="4880"/>
                    <a:pt x="8992" y="4878"/>
                    <a:pt x="9000" y="4878"/>
                  </a:cubicBezTo>
                  <a:cubicBezTo>
                    <a:pt x="9051" y="4878"/>
                    <a:pt x="9048" y="4954"/>
                    <a:pt x="9077" y="4975"/>
                  </a:cubicBezTo>
                  <a:cubicBezTo>
                    <a:pt x="9110" y="4999"/>
                    <a:pt x="8510" y="5567"/>
                    <a:pt x="7868" y="6340"/>
                  </a:cubicBezTo>
                  <a:cubicBezTo>
                    <a:pt x="7226" y="7112"/>
                    <a:pt x="6430" y="8147"/>
                    <a:pt x="6422" y="8189"/>
                  </a:cubicBezTo>
                  <a:cubicBezTo>
                    <a:pt x="6414" y="8230"/>
                    <a:pt x="6521" y="8255"/>
                    <a:pt x="6536" y="8288"/>
                  </a:cubicBezTo>
                  <a:cubicBezTo>
                    <a:pt x="6552" y="8322"/>
                    <a:pt x="6307" y="8641"/>
                    <a:pt x="5880" y="9233"/>
                  </a:cubicBezTo>
                  <a:cubicBezTo>
                    <a:pt x="5453" y="9825"/>
                    <a:pt x="4573" y="11245"/>
                    <a:pt x="4335" y="11657"/>
                  </a:cubicBezTo>
                  <a:cubicBezTo>
                    <a:pt x="4097" y="12069"/>
                    <a:pt x="4104" y="12051"/>
                    <a:pt x="4153" y="12126"/>
                  </a:cubicBezTo>
                  <a:cubicBezTo>
                    <a:pt x="4202" y="12199"/>
                    <a:pt x="3324" y="13563"/>
                    <a:pt x="2868" y="14493"/>
                  </a:cubicBezTo>
                  <a:cubicBezTo>
                    <a:pt x="2413" y="15422"/>
                    <a:pt x="1844" y="16547"/>
                    <a:pt x="1844" y="16547"/>
                  </a:cubicBezTo>
                  <a:cubicBezTo>
                    <a:pt x="1904" y="16555"/>
                    <a:pt x="1957" y="16708"/>
                    <a:pt x="1921" y="16708"/>
                  </a:cubicBezTo>
                  <a:cubicBezTo>
                    <a:pt x="1918" y="16708"/>
                    <a:pt x="1914" y="16706"/>
                    <a:pt x="1909" y="16704"/>
                  </a:cubicBezTo>
                  <a:cubicBezTo>
                    <a:pt x="1853" y="16672"/>
                    <a:pt x="1541" y="16572"/>
                    <a:pt x="1499" y="16539"/>
                  </a:cubicBezTo>
                  <a:cubicBezTo>
                    <a:pt x="1493" y="16535"/>
                    <a:pt x="1489" y="16532"/>
                    <a:pt x="1483" y="16532"/>
                  </a:cubicBezTo>
                  <a:cubicBezTo>
                    <a:pt x="1448" y="16532"/>
                    <a:pt x="1399" y="16663"/>
                    <a:pt x="1112" y="17349"/>
                  </a:cubicBezTo>
                  <a:cubicBezTo>
                    <a:pt x="785" y="18134"/>
                    <a:pt x="462" y="19104"/>
                    <a:pt x="414" y="19333"/>
                  </a:cubicBezTo>
                  <a:cubicBezTo>
                    <a:pt x="380" y="19491"/>
                    <a:pt x="327" y="19537"/>
                    <a:pt x="281" y="19537"/>
                  </a:cubicBezTo>
                  <a:cubicBezTo>
                    <a:pt x="260" y="19537"/>
                    <a:pt x="240" y="19527"/>
                    <a:pt x="224" y="19514"/>
                  </a:cubicBezTo>
                  <a:cubicBezTo>
                    <a:pt x="174" y="19473"/>
                    <a:pt x="258" y="19243"/>
                    <a:pt x="512" y="18505"/>
                  </a:cubicBezTo>
                  <a:cubicBezTo>
                    <a:pt x="768" y="17765"/>
                    <a:pt x="1261" y="16440"/>
                    <a:pt x="1359" y="16425"/>
                  </a:cubicBezTo>
                  <a:cubicBezTo>
                    <a:pt x="1365" y="16424"/>
                    <a:pt x="1371" y="16424"/>
                    <a:pt x="1377" y="16424"/>
                  </a:cubicBezTo>
                  <a:cubicBezTo>
                    <a:pt x="1460" y="16424"/>
                    <a:pt x="1566" y="16504"/>
                    <a:pt x="1613" y="16504"/>
                  </a:cubicBezTo>
                  <a:cubicBezTo>
                    <a:pt x="1620" y="16504"/>
                    <a:pt x="1626" y="16502"/>
                    <a:pt x="1630" y="16498"/>
                  </a:cubicBezTo>
                  <a:cubicBezTo>
                    <a:pt x="1663" y="16465"/>
                    <a:pt x="1630" y="16408"/>
                    <a:pt x="1754" y="16202"/>
                  </a:cubicBezTo>
                  <a:cubicBezTo>
                    <a:pt x="1877" y="15996"/>
                    <a:pt x="2535" y="14763"/>
                    <a:pt x="2913" y="13984"/>
                  </a:cubicBezTo>
                  <a:cubicBezTo>
                    <a:pt x="3291" y="13204"/>
                    <a:pt x="3816" y="12283"/>
                    <a:pt x="3841" y="12191"/>
                  </a:cubicBezTo>
                  <a:cubicBezTo>
                    <a:pt x="3865" y="12100"/>
                    <a:pt x="3710" y="12093"/>
                    <a:pt x="3718" y="12028"/>
                  </a:cubicBezTo>
                  <a:cubicBezTo>
                    <a:pt x="3719" y="12016"/>
                    <a:pt x="3742" y="12012"/>
                    <a:pt x="3772" y="12012"/>
                  </a:cubicBezTo>
                  <a:cubicBezTo>
                    <a:pt x="3832" y="12012"/>
                    <a:pt x="3921" y="12028"/>
                    <a:pt x="3921" y="12028"/>
                  </a:cubicBezTo>
                  <a:cubicBezTo>
                    <a:pt x="4102" y="11981"/>
                    <a:pt x="3639" y="11945"/>
                    <a:pt x="3529" y="11886"/>
                  </a:cubicBezTo>
                  <a:cubicBezTo>
                    <a:pt x="3512" y="11877"/>
                    <a:pt x="3493" y="11872"/>
                    <a:pt x="3475" y="11872"/>
                  </a:cubicBezTo>
                  <a:cubicBezTo>
                    <a:pt x="3439" y="11872"/>
                    <a:pt x="3404" y="11889"/>
                    <a:pt x="3383" y="11921"/>
                  </a:cubicBezTo>
                  <a:cubicBezTo>
                    <a:pt x="2956" y="12569"/>
                    <a:pt x="1580" y="15548"/>
                    <a:pt x="1580" y="15548"/>
                  </a:cubicBezTo>
                  <a:lnTo>
                    <a:pt x="1482" y="15735"/>
                  </a:lnTo>
                  <a:cubicBezTo>
                    <a:pt x="1391" y="15929"/>
                    <a:pt x="1306" y="16117"/>
                    <a:pt x="1225" y="16300"/>
                  </a:cubicBezTo>
                  <a:cubicBezTo>
                    <a:pt x="1210" y="16298"/>
                    <a:pt x="1196" y="16297"/>
                    <a:pt x="1183" y="16297"/>
                  </a:cubicBezTo>
                  <a:cubicBezTo>
                    <a:pt x="1141" y="16297"/>
                    <a:pt x="1111" y="16307"/>
                    <a:pt x="1096" y="16330"/>
                  </a:cubicBezTo>
                  <a:cubicBezTo>
                    <a:pt x="997" y="16490"/>
                    <a:pt x="412" y="18338"/>
                    <a:pt x="412" y="18338"/>
                  </a:cubicBezTo>
                  <a:cubicBezTo>
                    <a:pt x="263" y="18754"/>
                    <a:pt x="161" y="19083"/>
                    <a:pt x="96" y="19306"/>
                  </a:cubicBezTo>
                  <a:cubicBezTo>
                    <a:pt x="30" y="19531"/>
                    <a:pt x="1" y="19652"/>
                    <a:pt x="1" y="19652"/>
                  </a:cubicBezTo>
                  <a:lnTo>
                    <a:pt x="774" y="19980"/>
                  </a:lnTo>
                  <a:cubicBezTo>
                    <a:pt x="1004" y="19334"/>
                    <a:pt x="1233" y="18703"/>
                    <a:pt x="1469" y="18091"/>
                  </a:cubicBezTo>
                  <a:cubicBezTo>
                    <a:pt x="1662" y="17607"/>
                    <a:pt x="2167" y="16858"/>
                    <a:pt x="2107" y="16749"/>
                  </a:cubicBezTo>
                  <a:cubicBezTo>
                    <a:pt x="2097" y="16734"/>
                    <a:pt x="2073" y="16712"/>
                    <a:pt x="2040" y="16685"/>
                  </a:cubicBezTo>
                  <a:cubicBezTo>
                    <a:pt x="2200" y="16314"/>
                    <a:pt x="2367" y="15951"/>
                    <a:pt x="2541" y="15599"/>
                  </a:cubicBezTo>
                  <a:cubicBezTo>
                    <a:pt x="4145" y="12365"/>
                    <a:pt x="4405" y="12421"/>
                    <a:pt x="4373" y="12258"/>
                  </a:cubicBezTo>
                  <a:cubicBezTo>
                    <a:pt x="4367" y="12223"/>
                    <a:pt x="4329" y="12184"/>
                    <a:pt x="4274" y="12144"/>
                  </a:cubicBezTo>
                  <a:cubicBezTo>
                    <a:pt x="4675" y="11419"/>
                    <a:pt x="5080" y="10733"/>
                    <a:pt x="5487" y="10085"/>
                  </a:cubicBezTo>
                  <a:cubicBezTo>
                    <a:pt x="5789" y="9611"/>
                    <a:pt x="6733" y="8484"/>
                    <a:pt x="6726" y="8419"/>
                  </a:cubicBezTo>
                  <a:cubicBezTo>
                    <a:pt x="6724" y="8404"/>
                    <a:pt x="6693" y="8373"/>
                    <a:pt x="6647" y="8333"/>
                  </a:cubicBezTo>
                  <a:cubicBezTo>
                    <a:pt x="7060" y="7744"/>
                    <a:pt x="7470" y="7194"/>
                    <a:pt x="7877" y="6676"/>
                  </a:cubicBezTo>
                  <a:cubicBezTo>
                    <a:pt x="8295" y="6161"/>
                    <a:pt x="8849" y="5606"/>
                    <a:pt x="9061" y="5382"/>
                  </a:cubicBezTo>
                  <a:cubicBezTo>
                    <a:pt x="9296" y="5136"/>
                    <a:pt x="9245" y="5166"/>
                    <a:pt x="9209" y="5078"/>
                  </a:cubicBezTo>
                  <a:cubicBezTo>
                    <a:pt x="9473" y="4781"/>
                    <a:pt x="9732" y="4499"/>
                    <a:pt x="9987" y="4232"/>
                  </a:cubicBezTo>
                  <a:cubicBezTo>
                    <a:pt x="10275" y="3927"/>
                    <a:pt x="10934" y="3388"/>
                    <a:pt x="11100" y="3232"/>
                  </a:cubicBezTo>
                  <a:cubicBezTo>
                    <a:pt x="11266" y="3077"/>
                    <a:pt x="11222" y="3134"/>
                    <a:pt x="11186" y="3041"/>
                  </a:cubicBezTo>
                  <a:cubicBezTo>
                    <a:pt x="13123" y="1229"/>
                    <a:pt x="14639" y="319"/>
                    <a:pt x="15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948940" y="3368112"/>
              <a:ext cx="123810" cy="57047"/>
            </a:xfrm>
            <a:custGeom>
              <a:avLst/>
              <a:gdLst/>
              <a:ahLst/>
              <a:cxnLst/>
              <a:rect l="l" t="t" r="r" b="b"/>
              <a:pathLst>
                <a:path w="3288" h="1515" extrusionOk="0">
                  <a:moveTo>
                    <a:pt x="3288" y="0"/>
                  </a:moveTo>
                  <a:cubicBezTo>
                    <a:pt x="3288" y="0"/>
                    <a:pt x="2466" y="116"/>
                    <a:pt x="1915" y="329"/>
                  </a:cubicBezTo>
                  <a:cubicBezTo>
                    <a:pt x="1365" y="543"/>
                    <a:pt x="477" y="1003"/>
                    <a:pt x="477" y="1003"/>
                  </a:cubicBezTo>
                  <a:cubicBezTo>
                    <a:pt x="445" y="957"/>
                    <a:pt x="410" y="913"/>
                    <a:pt x="370" y="872"/>
                  </a:cubicBezTo>
                  <a:cubicBezTo>
                    <a:pt x="337" y="839"/>
                    <a:pt x="286" y="830"/>
                    <a:pt x="242" y="830"/>
                  </a:cubicBezTo>
                  <a:cubicBezTo>
                    <a:pt x="209" y="830"/>
                    <a:pt x="179" y="835"/>
                    <a:pt x="165" y="838"/>
                  </a:cubicBezTo>
                  <a:lnTo>
                    <a:pt x="141" y="872"/>
                  </a:lnTo>
                  <a:cubicBezTo>
                    <a:pt x="141" y="872"/>
                    <a:pt x="17" y="1347"/>
                    <a:pt x="4" y="1464"/>
                  </a:cubicBezTo>
                  <a:cubicBezTo>
                    <a:pt x="1" y="1500"/>
                    <a:pt x="13" y="1515"/>
                    <a:pt x="35" y="1515"/>
                  </a:cubicBezTo>
                  <a:cubicBezTo>
                    <a:pt x="84" y="1515"/>
                    <a:pt x="183" y="1442"/>
                    <a:pt x="263" y="1365"/>
                  </a:cubicBezTo>
                  <a:cubicBezTo>
                    <a:pt x="381" y="1254"/>
                    <a:pt x="1496" y="552"/>
                    <a:pt x="1934" y="385"/>
                  </a:cubicBezTo>
                  <a:cubicBezTo>
                    <a:pt x="2372" y="219"/>
                    <a:pt x="3019" y="87"/>
                    <a:pt x="3216" y="58"/>
                  </a:cubicBezTo>
                  <a:cubicBezTo>
                    <a:pt x="3278" y="15"/>
                    <a:pt x="3288" y="0"/>
                    <a:pt x="3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-1832476" y="3360242"/>
              <a:ext cx="50646" cy="86908"/>
            </a:xfrm>
            <a:custGeom>
              <a:avLst/>
              <a:gdLst/>
              <a:ahLst/>
              <a:cxnLst/>
              <a:rect l="l" t="t" r="r" b="b"/>
              <a:pathLst>
                <a:path w="1345" h="2308" extrusionOk="0">
                  <a:moveTo>
                    <a:pt x="130" y="1"/>
                  </a:moveTo>
                  <a:cubicBezTo>
                    <a:pt x="123" y="1"/>
                    <a:pt x="117" y="2"/>
                    <a:pt x="111" y="4"/>
                  </a:cubicBezTo>
                  <a:cubicBezTo>
                    <a:pt x="111" y="4"/>
                    <a:pt x="1" y="77"/>
                    <a:pt x="111" y="332"/>
                  </a:cubicBezTo>
                  <a:cubicBezTo>
                    <a:pt x="220" y="588"/>
                    <a:pt x="1345" y="2307"/>
                    <a:pt x="1345" y="2307"/>
                  </a:cubicBezTo>
                  <a:cubicBezTo>
                    <a:pt x="1345" y="2307"/>
                    <a:pt x="450" y="1"/>
                    <a:pt x="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-1845090" y="3372028"/>
              <a:ext cx="30915" cy="150130"/>
            </a:xfrm>
            <a:custGeom>
              <a:avLst/>
              <a:gdLst/>
              <a:ahLst/>
              <a:cxnLst/>
              <a:rect l="l" t="t" r="r" b="b"/>
              <a:pathLst>
                <a:path w="821" h="3987" extrusionOk="0">
                  <a:moveTo>
                    <a:pt x="335" y="1"/>
                  </a:moveTo>
                  <a:cubicBezTo>
                    <a:pt x="331" y="1"/>
                    <a:pt x="127" y="3"/>
                    <a:pt x="65" y="417"/>
                  </a:cubicBezTo>
                  <a:cubicBezTo>
                    <a:pt x="1" y="836"/>
                    <a:pt x="87" y="3987"/>
                    <a:pt x="87" y="3987"/>
                  </a:cubicBezTo>
                  <a:cubicBezTo>
                    <a:pt x="87" y="3987"/>
                    <a:pt x="821" y="136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-1827129" y="3361485"/>
              <a:ext cx="90447" cy="47897"/>
            </a:xfrm>
            <a:custGeom>
              <a:avLst/>
              <a:gdLst/>
              <a:ahLst/>
              <a:cxnLst/>
              <a:rect l="l" t="t" r="r" b="b"/>
              <a:pathLst>
                <a:path w="2402" h="1272" extrusionOk="0">
                  <a:moveTo>
                    <a:pt x="144" y="1"/>
                  </a:moveTo>
                  <a:cubicBezTo>
                    <a:pt x="105" y="1"/>
                    <a:pt x="76" y="10"/>
                    <a:pt x="59" y="30"/>
                  </a:cubicBezTo>
                  <a:cubicBezTo>
                    <a:pt x="59" y="30"/>
                    <a:pt x="1" y="155"/>
                    <a:pt x="236" y="308"/>
                  </a:cubicBezTo>
                  <a:cubicBezTo>
                    <a:pt x="472" y="461"/>
                    <a:pt x="2402" y="1271"/>
                    <a:pt x="2402" y="1271"/>
                  </a:cubicBezTo>
                  <a:cubicBezTo>
                    <a:pt x="2402" y="1271"/>
                    <a:pt x="596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-2064576" y="3389951"/>
              <a:ext cx="106714" cy="40441"/>
            </a:xfrm>
            <a:custGeom>
              <a:avLst/>
              <a:gdLst/>
              <a:ahLst/>
              <a:cxnLst/>
              <a:rect l="l" t="t" r="r" b="b"/>
              <a:pathLst>
                <a:path w="2834" h="1074" extrusionOk="0">
                  <a:moveTo>
                    <a:pt x="2168" y="0"/>
                  </a:moveTo>
                  <a:cubicBezTo>
                    <a:pt x="2044" y="0"/>
                    <a:pt x="1814" y="30"/>
                    <a:pt x="1436" y="179"/>
                  </a:cubicBezTo>
                  <a:cubicBezTo>
                    <a:pt x="811" y="424"/>
                    <a:pt x="0" y="1073"/>
                    <a:pt x="0" y="1073"/>
                  </a:cubicBezTo>
                  <a:cubicBezTo>
                    <a:pt x="0" y="1073"/>
                    <a:pt x="2833" y="193"/>
                    <a:pt x="2283" y="13"/>
                  </a:cubicBezTo>
                  <a:cubicBezTo>
                    <a:pt x="2283" y="13"/>
                    <a:pt x="2248" y="0"/>
                    <a:pt x="2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-2057610" y="3375567"/>
              <a:ext cx="81937" cy="11334"/>
            </a:xfrm>
            <a:custGeom>
              <a:avLst/>
              <a:gdLst/>
              <a:ahLst/>
              <a:cxnLst/>
              <a:rect l="l" t="t" r="r" b="b"/>
              <a:pathLst>
                <a:path w="2176" h="301" extrusionOk="0">
                  <a:moveTo>
                    <a:pt x="1320" y="0"/>
                  </a:moveTo>
                  <a:cubicBezTo>
                    <a:pt x="780" y="0"/>
                    <a:pt x="0" y="232"/>
                    <a:pt x="0" y="232"/>
                  </a:cubicBezTo>
                  <a:cubicBezTo>
                    <a:pt x="0" y="232"/>
                    <a:pt x="792" y="300"/>
                    <a:pt x="1394" y="300"/>
                  </a:cubicBezTo>
                  <a:cubicBezTo>
                    <a:pt x="1836" y="300"/>
                    <a:pt x="2176" y="264"/>
                    <a:pt x="2025" y="136"/>
                  </a:cubicBezTo>
                  <a:cubicBezTo>
                    <a:pt x="2025" y="136"/>
                    <a:pt x="1883" y="7"/>
                    <a:pt x="1343" y="1"/>
                  </a:cubicBezTo>
                  <a:cubicBezTo>
                    <a:pt x="1336" y="1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-1687319" y="3056147"/>
              <a:ext cx="44169" cy="89393"/>
            </a:xfrm>
            <a:custGeom>
              <a:avLst/>
              <a:gdLst/>
              <a:ahLst/>
              <a:cxnLst/>
              <a:rect l="l" t="t" r="r" b="b"/>
              <a:pathLst>
                <a:path w="1173" h="2374" extrusionOk="0">
                  <a:moveTo>
                    <a:pt x="123" y="0"/>
                  </a:moveTo>
                  <a:cubicBezTo>
                    <a:pt x="94" y="0"/>
                    <a:pt x="1" y="23"/>
                    <a:pt x="47" y="321"/>
                  </a:cubicBezTo>
                  <a:cubicBezTo>
                    <a:pt x="100" y="672"/>
                    <a:pt x="1173" y="2373"/>
                    <a:pt x="1173" y="2373"/>
                  </a:cubicBezTo>
                  <a:cubicBezTo>
                    <a:pt x="1173" y="2373"/>
                    <a:pt x="510" y="1"/>
                    <a:pt x="138" y="1"/>
                  </a:cubicBezTo>
                  <a:cubicBezTo>
                    <a:pt x="136" y="1"/>
                    <a:pt x="133" y="1"/>
                    <a:pt x="131" y="1"/>
                  </a:cubicBezTo>
                  <a:cubicBezTo>
                    <a:pt x="131" y="1"/>
                    <a:pt x="128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1673350" y="3056147"/>
              <a:ext cx="53018" cy="65181"/>
            </a:xfrm>
            <a:custGeom>
              <a:avLst/>
              <a:gdLst/>
              <a:ahLst/>
              <a:cxnLst/>
              <a:rect l="l" t="t" r="r" b="b"/>
              <a:pathLst>
                <a:path w="1408" h="1731" extrusionOk="0">
                  <a:moveTo>
                    <a:pt x="141" y="1"/>
                  </a:moveTo>
                  <a:cubicBezTo>
                    <a:pt x="133" y="1"/>
                    <a:pt x="125" y="2"/>
                    <a:pt x="117" y="4"/>
                  </a:cubicBezTo>
                  <a:cubicBezTo>
                    <a:pt x="117" y="4"/>
                    <a:pt x="0" y="4"/>
                    <a:pt x="109" y="279"/>
                  </a:cubicBezTo>
                  <a:cubicBezTo>
                    <a:pt x="218" y="553"/>
                    <a:pt x="1407" y="1730"/>
                    <a:pt x="1407" y="1730"/>
                  </a:cubicBezTo>
                  <a:cubicBezTo>
                    <a:pt x="1407" y="1730"/>
                    <a:pt x="462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-1742822" y="3166549"/>
              <a:ext cx="51248" cy="141244"/>
            </a:xfrm>
            <a:custGeom>
              <a:avLst/>
              <a:gdLst/>
              <a:ahLst/>
              <a:cxnLst/>
              <a:rect l="l" t="t" r="r" b="b"/>
              <a:pathLst>
                <a:path w="1361" h="3751" extrusionOk="0">
                  <a:moveTo>
                    <a:pt x="296" y="1"/>
                  </a:moveTo>
                  <a:cubicBezTo>
                    <a:pt x="285" y="1"/>
                    <a:pt x="273" y="2"/>
                    <a:pt x="261" y="5"/>
                  </a:cubicBezTo>
                  <a:cubicBezTo>
                    <a:pt x="261" y="5"/>
                    <a:pt x="1" y="36"/>
                    <a:pt x="83" y="611"/>
                  </a:cubicBezTo>
                  <a:cubicBezTo>
                    <a:pt x="165" y="1187"/>
                    <a:pt x="1360" y="3751"/>
                    <a:pt x="1360" y="3751"/>
                  </a:cubicBezTo>
                  <a:cubicBezTo>
                    <a:pt x="1360" y="3751"/>
                    <a:pt x="916" y="1"/>
                    <a:pt x="2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-2156264" y="2026344"/>
              <a:ext cx="254849" cy="1617358"/>
            </a:xfrm>
            <a:custGeom>
              <a:avLst/>
              <a:gdLst/>
              <a:ahLst/>
              <a:cxnLst/>
              <a:rect l="l" t="t" r="r" b="b"/>
              <a:pathLst>
                <a:path w="6768" h="42952" extrusionOk="0">
                  <a:moveTo>
                    <a:pt x="1258" y="33559"/>
                  </a:moveTo>
                  <a:cubicBezTo>
                    <a:pt x="1260" y="33559"/>
                    <a:pt x="1261" y="33559"/>
                    <a:pt x="1263" y="33559"/>
                  </a:cubicBezTo>
                  <a:cubicBezTo>
                    <a:pt x="1730" y="33583"/>
                    <a:pt x="1763" y="33875"/>
                    <a:pt x="1558" y="33875"/>
                  </a:cubicBezTo>
                  <a:cubicBezTo>
                    <a:pt x="1546" y="33875"/>
                    <a:pt x="1534" y="33874"/>
                    <a:pt x="1521" y="33872"/>
                  </a:cubicBezTo>
                  <a:cubicBezTo>
                    <a:pt x="1279" y="33835"/>
                    <a:pt x="1152" y="33781"/>
                    <a:pt x="1152" y="33781"/>
                  </a:cubicBezTo>
                  <a:cubicBezTo>
                    <a:pt x="794" y="33781"/>
                    <a:pt x="732" y="33818"/>
                    <a:pt x="683" y="34201"/>
                  </a:cubicBezTo>
                  <a:cubicBezTo>
                    <a:pt x="639" y="34548"/>
                    <a:pt x="644" y="35731"/>
                    <a:pt x="535" y="35731"/>
                  </a:cubicBezTo>
                  <a:cubicBezTo>
                    <a:pt x="524" y="35731"/>
                    <a:pt x="512" y="35719"/>
                    <a:pt x="498" y="35693"/>
                  </a:cubicBezTo>
                  <a:cubicBezTo>
                    <a:pt x="350" y="35410"/>
                    <a:pt x="474" y="34151"/>
                    <a:pt x="498" y="33868"/>
                  </a:cubicBezTo>
                  <a:cubicBezTo>
                    <a:pt x="502" y="33828"/>
                    <a:pt x="504" y="33797"/>
                    <a:pt x="506" y="33776"/>
                  </a:cubicBezTo>
                  <a:cubicBezTo>
                    <a:pt x="541" y="33746"/>
                    <a:pt x="870" y="33722"/>
                    <a:pt x="1160" y="33679"/>
                  </a:cubicBezTo>
                  <a:cubicBezTo>
                    <a:pt x="1236" y="33668"/>
                    <a:pt x="1171" y="33559"/>
                    <a:pt x="1258" y="33559"/>
                  </a:cubicBezTo>
                  <a:close/>
                  <a:moveTo>
                    <a:pt x="6737" y="0"/>
                  </a:moveTo>
                  <a:cubicBezTo>
                    <a:pt x="6714" y="0"/>
                    <a:pt x="6677" y="48"/>
                    <a:pt x="6624" y="198"/>
                  </a:cubicBezTo>
                  <a:cubicBezTo>
                    <a:pt x="5683" y="2883"/>
                    <a:pt x="4826" y="5666"/>
                    <a:pt x="4101" y="8465"/>
                  </a:cubicBezTo>
                  <a:cubicBezTo>
                    <a:pt x="4072" y="8461"/>
                    <a:pt x="4043" y="8458"/>
                    <a:pt x="4016" y="8458"/>
                  </a:cubicBezTo>
                  <a:cubicBezTo>
                    <a:pt x="3963" y="8458"/>
                    <a:pt x="3921" y="8468"/>
                    <a:pt x="3913" y="8497"/>
                  </a:cubicBezTo>
                  <a:cubicBezTo>
                    <a:pt x="3889" y="8583"/>
                    <a:pt x="3289" y="11863"/>
                    <a:pt x="3289" y="11863"/>
                  </a:cubicBezTo>
                  <a:cubicBezTo>
                    <a:pt x="3236" y="12103"/>
                    <a:pt x="3185" y="12343"/>
                    <a:pt x="3134" y="12582"/>
                  </a:cubicBezTo>
                  <a:cubicBezTo>
                    <a:pt x="3113" y="12689"/>
                    <a:pt x="3041" y="12852"/>
                    <a:pt x="3177" y="12904"/>
                  </a:cubicBezTo>
                  <a:cubicBezTo>
                    <a:pt x="3210" y="12913"/>
                    <a:pt x="3260" y="12926"/>
                    <a:pt x="3328" y="12944"/>
                  </a:cubicBezTo>
                  <a:cubicBezTo>
                    <a:pt x="3616" y="13017"/>
                    <a:pt x="3788" y="13016"/>
                    <a:pt x="3830" y="13074"/>
                  </a:cubicBezTo>
                  <a:cubicBezTo>
                    <a:pt x="3844" y="13093"/>
                    <a:pt x="3764" y="13099"/>
                    <a:pt x="3651" y="13099"/>
                  </a:cubicBezTo>
                  <a:cubicBezTo>
                    <a:pt x="3490" y="13099"/>
                    <a:pt x="3261" y="13087"/>
                    <a:pt x="3141" y="13079"/>
                  </a:cubicBezTo>
                  <a:cubicBezTo>
                    <a:pt x="3131" y="13124"/>
                    <a:pt x="3117" y="13137"/>
                    <a:pt x="3101" y="13137"/>
                  </a:cubicBezTo>
                  <a:cubicBezTo>
                    <a:pt x="3076" y="13137"/>
                    <a:pt x="3047" y="13108"/>
                    <a:pt x="3022" y="13108"/>
                  </a:cubicBezTo>
                  <a:cubicBezTo>
                    <a:pt x="3006" y="13108"/>
                    <a:pt x="2991" y="13121"/>
                    <a:pt x="2982" y="13166"/>
                  </a:cubicBezTo>
                  <a:cubicBezTo>
                    <a:pt x="2868" y="13738"/>
                    <a:pt x="2821" y="14690"/>
                    <a:pt x="2713" y="15259"/>
                  </a:cubicBezTo>
                  <a:cubicBezTo>
                    <a:pt x="2587" y="15928"/>
                    <a:pt x="2467" y="16592"/>
                    <a:pt x="2356" y="17251"/>
                  </a:cubicBezTo>
                  <a:cubicBezTo>
                    <a:pt x="2431" y="17268"/>
                    <a:pt x="2522" y="17288"/>
                    <a:pt x="2618" y="17305"/>
                  </a:cubicBezTo>
                  <a:cubicBezTo>
                    <a:pt x="2903" y="17353"/>
                    <a:pt x="3021" y="17477"/>
                    <a:pt x="2969" y="17481"/>
                  </a:cubicBezTo>
                  <a:cubicBezTo>
                    <a:pt x="2966" y="17481"/>
                    <a:pt x="2964" y="17481"/>
                    <a:pt x="2960" y="17481"/>
                  </a:cubicBezTo>
                  <a:cubicBezTo>
                    <a:pt x="2894" y="17481"/>
                    <a:pt x="2673" y="17438"/>
                    <a:pt x="2521" y="17414"/>
                  </a:cubicBezTo>
                  <a:cubicBezTo>
                    <a:pt x="2467" y="17406"/>
                    <a:pt x="2428" y="17403"/>
                    <a:pt x="2400" y="17403"/>
                  </a:cubicBezTo>
                  <a:cubicBezTo>
                    <a:pt x="2342" y="17403"/>
                    <a:pt x="2327" y="17414"/>
                    <a:pt x="2327" y="17414"/>
                  </a:cubicBezTo>
                  <a:cubicBezTo>
                    <a:pt x="2280" y="17423"/>
                    <a:pt x="2242" y="17442"/>
                    <a:pt x="2224" y="17473"/>
                  </a:cubicBezTo>
                  <a:cubicBezTo>
                    <a:pt x="2138" y="17621"/>
                    <a:pt x="1747" y="21069"/>
                    <a:pt x="1747" y="21069"/>
                  </a:cubicBezTo>
                  <a:cubicBezTo>
                    <a:pt x="1695" y="21428"/>
                    <a:pt x="1644" y="21786"/>
                    <a:pt x="1595" y="22140"/>
                  </a:cubicBezTo>
                  <a:cubicBezTo>
                    <a:pt x="1507" y="22146"/>
                    <a:pt x="1445" y="22159"/>
                    <a:pt x="1445" y="22159"/>
                  </a:cubicBezTo>
                  <a:cubicBezTo>
                    <a:pt x="1389" y="22166"/>
                    <a:pt x="1396" y="22586"/>
                    <a:pt x="1365" y="23160"/>
                  </a:cubicBezTo>
                  <a:cubicBezTo>
                    <a:pt x="1327" y="23853"/>
                    <a:pt x="1256" y="24721"/>
                    <a:pt x="1256" y="24721"/>
                  </a:cubicBezTo>
                  <a:lnTo>
                    <a:pt x="1258" y="24722"/>
                  </a:lnTo>
                  <a:cubicBezTo>
                    <a:pt x="1195" y="25237"/>
                    <a:pt x="1135" y="25746"/>
                    <a:pt x="1078" y="26248"/>
                  </a:cubicBezTo>
                  <a:cubicBezTo>
                    <a:pt x="1100" y="26238"/>
                    <a:pt x="1124" y="26233"/>
                    <a:pt x="1148" y="26233"/>
                  </a:cubicBezTo>
                  <a:cubicBezTo>
                    <a:pt x="1155" y="26233"/>
                    <a:pt x="1161" y="26234"/>
                    <a:pt x="1168" y="26234"/>
                  </a:cubicBezTo>
                  <a:cubicBezTo>
                    <a:pt x="1389" y="26259"/>
                    <a:pt x="1176" y="26786"/>
                    <a:pt x="1338" y="26793"/>
                  </a:cubicBezTo>
                  <a:cubicBezTo>
                    <a:pt x="1340" y="26793"/>
                    <a:pt x="1341" y="26793"/>
                    <a:pt x="1342" y="26793"/>
                  </a:cubicBezTo>
                  <a:cubicBezTo>
                    <a:pt x="1500" y="26793"/>
                    <a:pt x="1480" y="26278"/>
                    <a:pt x="1513" y="25642"/>
                  </a:cubicBezTo>
                  <a:cubicBezTo>
                    <a:pt x="1533" y="25269"/>
                    <a:pt x="1558" y="25166"/>
                    <a:pt x="1591" y="25166"/>
                  </a:cubicBezTo>
                  <a:cubicBezTo>
                    <a:pt x="1615" y="25166"/>
                    <a:pt x="1643" y="25219"/>
                    <a:pt x="1676" y="25262"/>
                  </a:cubicBezTo>
                  <a:cubicBezTo>
                    <a:pt x="1757" y="25366"/>
                    <a:pt x="1586" y="26210"/>
                    <a:pt x="1579" y="26572"/>
                  </a:cubicBezTo>
                  <a:cubicBezTo>
                    <a:pt x="1571" y="26908"/>
                    <a:pt x="1505" y="27151"/>
                    <a:pt x="1310" y="27151"/>
                  </a:cubicBezTo>
                  <a:cubicBezTo>
                    <a:pt x="1296" y="27151"/>
                    <a:pt x="1281" y="27150"/>
                    <a:pt x="1265" y="27148"/>
                  </a:cubicBezTo>
                  <a:cubicBezTo>
                    <a:pt x="1189" y="27134"/>
                    <a:pt x="1132" y="27130"/>
                    <a:pt x="1089" y="27130"/>
                  </a:cubicBezTo>
                  <a:cubicBezTo>
                    <a:pt x="1004" y="27130"/>
                    <a:pt x="978" y="27148"/>
                    <a:pt x="978" y="27148"/>
                  </a:cubicBezTo>
                  <a:cubicBezTo>
                    <a:pt x="916" y="27158"/>
                    <a:pt x="858" y="27181"/>
                    <a:pt x="806" y="27216"/>
                  </a:cubicBezTo>
                  <a:cubicBezTo>
                    <a:pt x="559" y="27397"/>
                    <a:pt x="802" y="28683"/>
                    <a:pt x="653" y="30437"/>
                  </a:cubicBezTo>
                  <a:cubicBezTo>
                    <a:pt x="652" y="30440"/>
                    <a:pt x="651" y="30442"/>
                    <a:pt x="652" y="30444"/>
                  </a:cubicBezTo>
                  <a:cubicBezTo>
                    <a:pt x="547" y="31620"/>
                    <a:pt x="458" y="32732"/>
                    <a:pt x="385" y="33780"/>
                  </a:cubicBezTo>
                  <a:cubicBezTo>
                    <a:pt x="298" y="33783"/>
                    <a:pt x="239" y="33789"/>
                    <a:pt x="224" y="33804"/>
                  </a:cubicBezTo>
                  <a:cubicBezTo>
                    <a:pt x="153" y="33869"/>
                    <a:pt x="196" y="35732"/>
                    <a:pt x="216" y="36448"/>
                  </a:cubicBezTo>
                  <a:cubicBezTo>
                    <a:pt x="1" y="40330"/>
                    <a:pt x="0" y="42733"/>
                    <a:pt x="0" y="42733"/>
                  </a:cubicBezTo>
                  <a:lnTo>
                    <a:pt x="1802" y="42951"/>
                  </a:lnTo>
                  <a:cubicBezTo>
                    <a:pt x="1678" y="40732"/>
                    <a:pt x="1646" y="38465"/>
                    <a:pt x="1686" y="36187"/>
                  </a:cubicBezTo>
                  <a:cubicBezTo>
                    <a:pt x="1788" y="35166"/>
                    <a:pt x="1954" y="34094"/>
                    <a:pt x="1983" y="34001"/>
                  </a:cubicBezTo>
                  <a:cubicBezTo>
                    <a:pt x="1995" y="33969"/>
                    <a:pt x="1900" y="33935"/>
                    <a:pt x="1749" y="33904"/>
                  </a:cubicBezTo>
                  <a:cubicBezTo>
                    <a:pt x="1794" y="32689"/>
                    <a:pt x="1860" y="31476"/>
                    <a:pt x="1943" y="30265"/>
                  </a:cubicBezTo>
                  <a:cubicBezTo>
                    <a:pt x="1968" y="30063"/>
                    <a:pt x="2227" y="28082"/>
                    <a:pt x="2286" y="27765"/>
                  </a:cubicBezTo>
                  <a:cubicBezTo>
                    <a:pt x="2340" y="27475"/>
                    <a:pt x="2469" y="27378"/>
                    <a:pt x="2172" y="27312"/>
                  </a:cubicBezTo>
                  <a:cubicBezTo>
                    <a:pt x="2235" y="26605"/>
                    <a:pt x="2301" y="25903"/>
                    <a:pt x="2372" y="25206"/>
                  </a:cubicBezTo>
                  <a:cubicBezTo>
                    <a:pt x="2481" y="24238"/>
                    <a:pt x="2957" y="22433"/>
                    <a:pt x="2812" y="22296"/>
                  </a:cubicBezTo>
                  <a:cubicBezTo>
                    <a:pt x="2781" y="22270"/>
                    <a:pt x="2745" y="22253"/>
                    <a:pt x="2707" y="22242"/>
                  </a:cubicBezTo>
                  <a:cubicBezTo>
                    <a:pt x="2707" y="22242"/>
                    <a:pt x="2613" y="22198"/>
                    <a:pt x="2513" y="22198"/>
                  </a:cubicBezTo>
                  <a:cubicBezTo>
                    <a:pt x="2506" y="22198"/>
                    <a:pt x="2498" y="22198"/>
                    <a:pt x="2491" y="22198"/>
                  </a:cubicBezTo>
                  <a:cubicBezTo>
                    <a:pt x="2485" y="22199"/>
                    <a:pt x="2478" y="22199"/>
                    <a:pt x="2471" y="22199"/>
                  </a:cubicBezTo>
                  <a:cubicBezTo>
                    <a:pt x="2351" y="22199"/>
                    <a:pt x="2072" y="22140"/>
                    <a:pt x="1932" y="22140"/>
                  </a:cubicBezTo>
                  <a:cubicBezTo>
                    <a:pt x="1794" y="22140"/>
                    <a:pt x="1841" y="22032"/>
                    <a:pt x="2012" y="22032"/>
                  </a:cubicBezTo>
                  <a:cubicBezTo>
                    <a:pt x="2023" y="22032"/>
                    <a:pt x="2035" y="22032"/>
                    <a:pt x="2048" y="22033"/>
                  </a:cubicBezTo>
                  <a:cubicBezTo>
                    <a:pt x="2112" y="22039"/>
                    <a:pt x="2169" y="22047"/>
                    <a:pt x="2217" y="22047"/>
                  </a:cubicBezTo>
                  <a:cubicBezTo>
                    <a:pt x="2319" y="22047"/>
                    <a:pt x="2382" y="22009"/>
                    <a:pt x="2393" y="21820"/>
                  </a:cubicBezTo>
                  <a:cubicBezTo>
                    <a:pt x="2410" y="21540"/>
                    <a:pt x="2658" y="20135"/>
                    <a:pt x="2707" y="19699"/>
                  </a:cubicBezTo>
                  <a:cubicBezTo>
                    <a:pt x="2736" y="19428"/>
                    <a:pt x="2798" y="19319"/>
                    <a:pt x="2845" y="19319"/>
                  </a:cubicBezTo>
                  <a:cubicBezTo>
                    <a:pt x="2873" y="19319"/>
                    <a:pt x="2896" y="19360"/>
                    <a:pt x="2903" y="19429"/>
                  </a:cubicBezTo>
                  <a:cubicBezTo>
                    <a:pt x="2920" y="19610"/>
                    <a:pt x="2648" y="21153"/>
                    <a:pt x="2598" y="21573"/>
                  </a:cubicBezTo>
                  <a:cubicBezTo>
                    <a:pt x="2571" y="21807"/>
                    <a:pt x="2619" y="21897"/>
                    <a:pt x="2671" y="21897"/>
                  </a:cubicBezTo>
                  <a:cubicBezTo>
                    <a:pt x="2712" y="21897"/>
                    <a:pt x="2756" y="21840"/>
                    <a:pt x="2766" y="21755"/>
                  </a:cubicBezTo>
                  <a:cubicBezTo>
                    <a:pt x="2766" y="21753"/>
                    <a:pt x="2766" y="21752"/>
                    <a:pt x="2767" y="21751"/>
                  </a:cubicBezTo>
                  <a:cubicBezTo>
                    <a:pt x="2792" y="21551"/>
                    <a:pt x="2816" y="21352"/>
                    <a:pt x="2842" y="21153"/>
                  </a:cubicBezTo>
                  <a:cubicBezTo>
                    <a:pt x="2868" y="21034"/>
                    <a:pt x="3567" y="17777"/>
                    <a:pt x="3457" y="17644"/>
                  </a:cubicBezTo>
                  <a:cubicBezTo>
                    <a:pt x="3433" y="17613"/>
                    <a:pt x="3390" y="17591"/>
                    <a:pt x="3338" y="17576"/>
                  </a:cubicBezTo>
                  <a:cubicBezTo>
                    <a:pt x="3471" y="16671"/>
                    <a:pt x="3610" y="15787"/>
                    <a:pt x="3750" y="14922"/>
                  </a:cubicBezTo>
                  <a:cubicBezTo>
                    <a:pt x="3850" y="14311"/>
                    <a:pt x="4032" y="13527"/>
                    <a:pt x="4183" y="12972"/>
                  </a:cubicBezTo>
                  <a:cubicBezTo>
                    <a:pt x="4205" y="12892"/>
                    <a:pt x="4080" y="12958"/>
                    <a:pt x="4095" y="12878"/>
                  </a:cubicBezTo>
                  <a:cubicBezTo>
                    <a:pt x="4215" y="12186"/>
                    <a:pt x="4336" y="11513"/>
                    <a:pt x="4458" y="10858"/>
                  </a:cubicBezTo>
                  <a:cubicBezTo>
                    <a:pt x="4467" y="10821"/>
                    <a:pt x="4987" y="8829"/>
                    <a:pt x="5011" y="8719"/>
                  </a:cubicBezTo>
                  <a:cubicBezTo>
                    <a:pt x="5023" y="8660"/>
                    <a:pt x="4968" y="8636"/>
                    <a:pt x="4883" y="8617"/>
                  </a:cubicBezTo>
                  <a:cubicBezTo>
                    <a:pt x="5641" y="4755"/>
                    <a:pt x="6347" y="1751"/>
                    <a:pt x="6757" y="95"/>
                  </a:cubicBezTo>
                  <a:cubicBezTo>
                    <a:pt x="6768" y="52"/>
                    <a:pt x="6761" y="0"/>
                    <a:pt x="6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-2317989" y="3233762"/>
              <a:ext cx="113643" cy="395490"/>
            </a:xfrm>
            <a:custGeom>
              <a:avLst/>
              <a:gdLst/>
              <a:ahLst/>
              <a:cxnLst/>
              <a:rect l="l" t="t" r="r" b="b"/>
              <a:pathLst>
                <a:path w="3018" h="10503" extrusionOk="0">
                  <a:moveTo>
                    <a:pt x="100" y="1"/>
                  </a:moveTo>
                  <a:cubicBezTo>
                    <a:pt x="0" y="12"/>
                    <a:pt x="79" y="178"/>
                    <a:pt x="166" y="803"/>
                  </a:cubicBezTo>
                  <a:cubicBezTo>
                    <a:pt x="334" y="2018"/>
                    <a:pt x="677" y="4254"/>
                    <a:pt x="802" y="5459"/>
                  </a:cubicBezTo>
                  <a:cubicBezTo>
                    <a:pt x="804" y="5480"/>
                    <a:pt x="805" y="5502"/>
                    <a:pt x="808" y="5524"/>
                  </a:cubicBezTo>
                  <a:cubicBezTo>
                    <a:pt x="901" y="5518"/>
                    <a:pt x="993" y="5499"/>
                    <a:pt x="1082" y="5468"/>
                  </a:cubicBezTo>
                  <a:cubicBezTo>
                    <a:pt x="1257" y="5405"/>
                    <a:pt x="1560" y="5338"/>
                    <a:pt x="1703" y="5338"/>
                  </a:cubicBezTo>
                  <a:cubicBezTo>
                    <a:pt x="1748" y="5338"/>
                    <a:pt x="1777" y="5345"/>
                    <a:pt x="1781" y="5361"/>
                  </a:cubicBezTo>
                  <a:cubicBezTo>
                    <a:pt x="1798" y="5427"/>
                    <a:pt x="1263" y="5491"/>
                    <a:pt x="1157" y="5528"/>
                  </a:cubicBezTo>
                  <a:cubicBezTo>
                    <a:pt x="1050" y="5565"/>
                    <a:pt x="847" y="5889"/>
                    <a:pt x="884" y="6282"/>
                  </a:cubicBezTo>
                  <a:cubicBezTo>
                    <a:pt x="885" y="6287"/>
                    <a:pt x="886" y="6293"/>
                    <a:pt x="885" y="6298"/>
                  </a:cubicBezTo>
                  <a:lnTo>
                    <a:pt x="885" y="6306"/>
                  </a:lnTo>
                  <a:cubicBezTo>
                    <a:pt x="931" y="6785"/>
                    <a:pt x="974" y="7267"/>
                    <a:pt x="1014" y="7747"/>
                  </a:cubicBezTo>
                  <a:cubicBezTo>
                    <a:pt x="1082" y="8557"/>
                    <a:pt x="1140" y="9373"/>
                    <a:pt x="1088" y="10187"/>
                  </a:cubicBezTo>
                  <a:lnTo>
                    <a:pt x="3018" y="10502"/>
                  </a:lnTo>
                  <a:cubicBezTo>
                    <a:pt x="2849" y="8671"/>
                    <a:pt x="2088" y="6921"/>
                    <a:pt x="2039" y="5083"/>
                  </a:cubicBezTo>
                  <a:cubicBezTo>
                    <a:pt x="1954" y="5117"/>
                    <a:pt x="1904" y="5205"/>
                    <a:pt x="1916" y="5295"/>
                  </a:cubicBezTo>
                  <a:cubicBezTo>
                    <a:pt x="1634" y="3567"/>
                    <a:pt x="969" y="1929"/>
                    <a:pt x="308" y="307"/>
                  </a:cubicBezTo>
                  <a:cubicBezTo>
                    <a:pt x="260" y="191"/>
                    <a:pt x="206" y="66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-2065329" y="2522551"/>
              <a:ext cx="52529" cy="134918"/>
            </a:xfrm>
            <a:custGeom>
              <a:avLst/>
              <a:gdLst/>
              <a:ahLst/>
              <a:cxnLst/>
              <a:rect l="l" t="t" r="r" b="b"/>
              <a:pathLst>
                <a:path w="1395" h="3583" extrusionOk="0">
                  <a:moveTo>
                    <a:pt x="1170" y="1"/>
                  </a:moveTo>
                  <a:cubicBezTo>
                    <a:pt x="1069" y="1"/>
                    <a:pt x="967" y="12"/>
                    <a:pt x="967" y="12"/>
                  </a:cubicBezTo>
                  <a:cubicBezTo>
                    <a:pt x="893" y="34"/>
                    <a:pt x="816" y="45"/>
                    <a:pt x="740" y="45"/>
                  </a:cubicBezTo>
                  <a:cubicBezTo>
                    <a:pt x="727" y="45"/>
                    <a:pt x="714" y="45"/>
                    <a:pt x="701" y="44"/>
                  </a:cubicBezTo>
                  <a:cubicBezTo>
                    <a:pt x="671" y="42"/>
                    <a:pt x="643" y="41"/>
                    <a:pt x="618" y="41"/>
                  </a:cubicBezTo>
                  <a:cubicBezTo>
                    <a:pt x="524" y="41"/>
                    <a:pt x="466" y="61"/>
                    <a:pt x="445" y="152"/>
                  </a:cubicBezTo>
                  <a:cubicBezTo>
                    <a:pt x="421" y="267"/>
                    <a:pt x="404" y="784"/>
                    <a:pt x="364" y="1071"/>
                  </a:cubicBezTo>
                  <a:cubicBezTo>
                    <a:pt x="323" y="1359"/>
                    <a:pt x="359" y="1495"/>
                    <a:pt x="261" y="1964"/>
                  </a:cubicBezTo>
                  <a:cubicBezTo>
                    <a:pt x="162" y="2432"/>
                    <a:pt x="59" y="3229"/>
                    <a:pt x="18" y="3447"/>
                  </a:cubicBezTo>
                  <a:cubicBezTo>
                    <a:pt x="0" y="3542"/>
                    <a:pt x="6" y="3582"/>
                    <a:pt x="20" y="3582"/>
                  </a:cubicBezTo>
                  <a:cubicBezTo>
                    <a:pt x="39" y="3582"/>
                    <a:pt x="72" y="3515"/>
                    <a:pt x="88" y="3410"/>
                  </a:cubicBezTo>
                  <a:cubicBezTo>
                    <a:pt x="116" y="3224"/>
                    <a:pt x="330" y="2461"/>
                    <a:pt x="379" y="2115"/>
                  </a:cubicBezTo>
                  <a:cubicBezTo>
                    <a:pt x="429" y="1770"/>
                    <a:pt x="458" y="1540"/>
                    <a:pt x="503" y="1080"/>
                  </a:cubicBezTo>
                  <a:cubicBezTo>
                    <a:pt x="548" y="620"/>
                    <a:pt x="523" y="279"/>
                    <a:pt x="614" y="193"/>
                  </a:cubicBezTo>
                  <a:cubicBezTo>
                    <a:pt x="683" y="126"/>
                    <a:pt x="709" y="93"/>
                    <a:pt x="801" y="93"/>
                  </a:cubicBezTo>
                  <a:cubicBezTo>
                    <a:pt x="828" y="93"/>
                    <a:pt x="860" y="96"/>
                    <a:pt x="902" y="102"/>
                  </a:cubicBezTo>
                  <a:cubicBezTo>
                    <a:pt x="921" y="104"/>
                    <a:pt x="938" y="106"/>
                    <a:pt x="953" y="106"/>
                  </a:cubicBezTo>
                  <a:cubicBezTo>
                    <a:pt x="1047" y="106"/>
                    <a:pt x="1047" y="57"/>
                    <a:pt x="1111" y="57"/>
                  </a:cubicBezTo>
                  <a:cubicBezTo>
                    <a:pt x="1128" y="57"/>
                    <a:pt x="1148" y="60"/>
                    <a:pt x="1176" y="69"/>
                  </a:cubicBezTo>
                  <a:cubicBezTo>
                    <a:pt x="1209" y="78"/>
                    <a:pt x="1240" y="83"/>
                    <a:pt x="1266" y="83"/>
                  </a:cubicBezTo>
                  <a:cubicBezTo>
                    <a:pt x="1358" y="83"/>
                    <a:pt x="1394" y="31"/>
                    <a:pt x="1308" y="12"/>
                  </a:cubicBezTo>
                  <a:cubicBezTo>
                    <a:pt x="1271" y="4"/>
                    <a:pt x="1221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-2035846" y="2349605"/>
              <a:ext cx="61679" cy="165343"/>
            </a:xfrm>
            <a:custGeom>
              <a:avLst/>
              <a:gdLst/>
              <a:ahLst/>
              <a:cxnLst/>
              <a:rect l="l" t="t" r="r" b="b"/>
              <a:pathLst>
                <a:path w="1638" h="4391" extrusionOk="0">
                  <a:moveTo>
                    <a:pt x="944" y="0"/>
                  </a:moveTo>
                  <a:cubicBezTo>
                    <a:pt x="905" y="0"/>
                    <a:pt x="861" y="25"/>
                    <a:pt x="838" y="118"/>
                  </a:cubicBezTo>
                  <a:cubicBezTo>
                    <a:pt x="789" y="315"/>
                    <a:pt x="756" y="339"/>
                    <a:pt x="576" y="1325"/>
                  </a:cubicBezTo>
                  <a:cubicBezTo>
                    <a:pt x="395" y="2311"/>
                    <a:pt x="42" y="4021"/>
                    <a:pt x="42" y="4145"/>
                  </a:cubicBezTo>
                  <a:cubicBezTo>
                    <a:pt x="41" y="4267"/>
                    <a:pt x="0" y="4202"/>
                    <a:pt x="271" y="4284"/>
                  </a:cubicBezTo>
                  <a:cubicBezTo>
                    <a:pt x="460" y="4341"/>
                    <a:pt x="598" y="4387"/>
                    <a:pt x="644" y="4387"/>
                  </a:cubicBezTo>
                  <a:cubicBezTo>
                    <a:pt x="664" y="4387"/>
                    <a:pt x="667" y="4378"/>
                    <a:pt x="650" y="4358"/>
                  </a:cubicBezTo>
                  <a:cubicBezTo>
                    <a:pt x="592" y="4292"/>
                    <a:pt x="279" y="4390"/>
                    <a:pt x="312" y="4177"/>
                  </a:cubicBezTo>
                  <a:cubicBezTo>
                    <a:pt x="345" y="3963"/>
                    <a:pt x="600" y="2706"/>
                    <a:pt x="665" y="2254"/>
                  </a:cubicBezTo>
                  <a:cubicBezTo>
                    <a:pt x="732" y="1801"/>
                    <a:pt x="732" y="1448"/>
                    <a:pt x="740" y="1186"/>
                  </a:cubicBezTo>
                  <a:cubicBezTo>
                    <a:pt x="748" y="922"/>
                    <a:pt x="740" y="690"/>
                    <a:pt x="863" y="485"/>
                  </a:cubicBezTo>
                  <a:cubicBezTo>
                    <a:pt x="986" y="281"/>
                    <a:pt x="1052" y="384"/>
                    <a:pt x="1209" y="329"/>
                  </a:cubicBezTo>
                  <a:cubicBezTo>
                    <a:pt x="1336" y="284"/>
                    <a:pt x="1288" y="182"/>
                    <a:pt x="1369" y="182"/>
                  </a:cubicBezTo>
                  <a:cubicBezTo>
                    <a:pt x="1387" y="182"/>
                    <a:pt x="1412" y="187"/>
                    <a:pt x="1447" y="199"/>
                  </a:cubicBezTo>
                  <a:cubicBezTo>
                    <a:pt x="1474" y="209"/>
                    <a:pt x="1499" y="213"/>
                    <a:pt x="1519" y="213"/>
                  </a:cubicBezTo>
                  <a:cubicBezTo>
                    <a:pt x="1637" y="213"/>
                    <a:pt x="1596" y="69"/>
                    <a:pt x="1027" y="31"/>
                  </a:cubicBezTo>
                  <a:cubicBezTo>
                    <a:pt x="1027" y="31"/>
                    <a:pt x="988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-2279695" y="3446771"/>
              <a:ext cx="40441" cy="163573"/>
            </a:xfrm>
            <a:custGeom>
              <a:avLst/>
              <a:gdLst/>
              <a:ahLst/>
              <a:cxnLst/>
              <a:rect l="l" t="t" r="r" b="b"/>
              <a:pathLst>
                <a:path w="1074" h="4344" extrusionOk="0">
                  <a:moveTo>
                    <a:pt x="626" y="0"/>
                  </a:moveTo>
                  <a:cubicBezTo>
                    <a:pt x="596" y="0"/>
                    <a:pt x="561" y="3"/>
                    <a:pt x="519" y="9"/>
                  </a:cubicBezTo>
                  <a:cubicBezTo>
                    <a:pt x="519" y="9"/>
                    <a:pt x="487" y="5"/>
                    <a:pt x="441" y="5"/>
                  </a:cubicBezTo>
                  <a:cubicBezTo>
                    <a:pt x="323" y="5"/>
                    <a:pt x="106" y="33"/>
                    <a:pt x="62" y="237"/>
                  </a:cubicBezTo>
                  <a:cubicBezTo>
                    <a:pt x="2" y="522"/>
                    <a:pt x="0" y="1412"/>
                    <a:pt x="185" y="2002"/>
                  </a:cubicBezTo>
                  <a:cubicBezTo>
                    <a:pt x="370" y="2593"/>
                    <a:pt x="223" y="3985"/>
                    <a:pt x="407" y="4146"/>
                  </a:cubicBezTo>
                  <a:cubicBezTo>
                    <a:pt x="503" y="4229"/>
                    <a:pt x="600" y="4343"/>
                    <a:pt x="658" y="4343"/>
                  </a:cubicBezTo>
                  <a:cubicBezTo>
                    <a:pt x="711" y="4343"/>
                    <a:pt x="732" y="4249"/>
                    <a:pt x="691" y="3949"/>
                  </a:cubicBezTo>
                  <a:cubicBezTo>
                    <a:pt x="605" y="3320"/>
                    <a:pt x="543" y="2358"/>
                    <a:pt x="432" y="1852"/>
                  </a:cubicBezTo>
                  <a:cubicBezTo>
                    <a:pt x="394" y="1680"/>
                    <a:pt x="395" y="1610"/>
                    <a:pt x="419" y="1610"/>
                  </a:cubicBezTo>
                  <a:cubicBezTo>
                    <a:pt x="465" y="1610"/>
                    <a:pt x="598" y="1873"/>
                    <a:pt x="703" y="2173"/>
                  </a:cubicBezTo>
                  <a:cubicBezTo>
                    <a:pt x="834" y="2545"/>
                    <a:pt x="883" y="2867"/>
                    <a:pt x="943" y="2867"/>
                  </a:cubicBezTo>
                  <a:cubicBezTo>
                    <a:pt x="956" y="2867"/>
                    <a:pt x="971" y="2851"/>
                    <a:pt x="987" y="2814"/>
                  </a:cubicBezTo>
                  <a:cubicBezTo>
                    <a:pt x="1073" y="2617"/>
                    <a:pt x="888" y="2075"/>
                    <a:pt x="765" y="1434"/>
                  </a:cubicBezTo>
                  <a:cubicBezTo>
                    <a:pt x="642" y="792"/>
                    <a:pt x="297" y="731"/>
                    <a:pt x="370" y="484"/>
                  </a:cubicBezTo>
                  <a:cubicBezTo>
                    <a:pt x="444" y="237"/>
                    <a:pt x="753" y="373"/>
                    <a:pt x="765" y="237"/>
                  </a:cubicBezTo>
                  <a:cubicBezTo>
                    <a:pt x="776" y="120"/>
                    <a:pt x="819" y="0"/>
                    <a:pt x="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-2286585" y="2773817"/>
              <a:ext cx="114659" cy="145763"/>
            </a:xfrm>
            <a:custGeom>
              <a:avLst/>
              <a:gdLst/>
              <a:ahLst/>
              <a:cxnLst/>
              <a:rect l="l" t="t" r="r" b="b"/>
              <a:pathLst>
                <a:path w="3045" h="3871" extrusionOk="0">
                  <a:moveTo>
                    <a:pt x="2312" y="1"/>
                  </a:moveTo>
                  <a:cubicBezTo>
                    <a:pt x="2190" y="1"/>
                    <a:pt x="2017" y="55"/>
                    <a:pt x="1824" y="283"/>
                  </a:cubicBezTo>
                  <a:cubicBezTo>
                    <a:pt x="1451" y="724"/>
                    <a:pt x="1" y="3871"/>
                    <a:pt x="1" y="3871"/>
                  </a:cubicBezTo>
                  <a:cubicBezTo>
                    <a:pt x="1" y="3871"/>
                    <a:pt x="3045" y="669"/>
                    <a:pt x="2495" y="48"/>
                  </a:cubicBezTo>
                  <a:cubicBezTo>
                    <a:pt x="2495" y="48"/>
                    <a:pt x="2425" y="1"/>
                    <a:pt x="2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-2238350" y="2806952"/>
              <a:ext cx="51060" cy="120421"/>
            </a:xfrm>
            <a:custGeom>
              <a:avLst/>
              <a:gdLst/>
              <a:ahLst/>
              <a:cxnLst/>
              <a:rect l="l" t="t" r="r" b="b"/>
              <a:pathLst>
                <a:path w="1356" h="3198" extrusionOk="0">
                  <a:moveTo>
                    <a:pt x="1164" y="1"/>
                  </a:moveTo>
                  <a:cubicBezTo>
                    <a:pt x="697" y="1"/>
                    <a:pt x="1" y="3198"/>
                    <a:pt x="1" y="3198"/>
                  </a:cubicBezTo>
                  <a:cubicBezTo>
                    <a:pt x="1" y="3198"/>
                    <a:pt x="1137" y="903"/>
                    <a:pt x="1246" y="487"/>
                  </a:cubicBezTo>
                  <a:cubicBezTo>
                    <a:pt x="1355" y="72"/>
                    <a:pt x="1167" y="1"/>
                    <a:pt x="1167" y="1"/>
                  </a:cubicBezTo>
                  <a:cubicBezTo>
                    <a:pt x="1166" y="1"/>
                    <a:pt x="1165" y="1"/>
                    <a:pt x="1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-2350597" y="2750433"/>
              <a:ext cx="128140" cy="16531"/>
            </a:xfrm>
            <a:custGeom>
              <a:avLst/>
              <a:gdLst/>
              <a:ahLst/>
              <a:cxnLst/>
              <a:rect l="l" t="t" r="r" b="b"/>
              <a:pathLst>
                <a:path w="3403" h="439" extrusionOk="0">
                  <a:moveTo>
                    <a:pt x="2542" y="0"/>
                  </a:moveTo>
                  <a:cubicBezTo>
                    <a:pt x="1533" y="0"/>
                    <a:pt x="1" y="229"/>
                    <a:pt x="1" y="229"/>
                  </a:cubicBezTo>
                  <a:cubicBezTo>
                    <a:pt x="1" y="229"/>
                    <a:pt x="2143" y="439"/>
                    <a:pt x="2828" y="439"/>
                  </a:cubicBezTo>
                  <a:cubicBezTo>
                    <a:pt x="2890" y="439"/>
                    <a:pt x="2940" y="437"/>
                    <a:pt x="2976" y="433"/>
                  </a:cubicBezTo>
                  <a:cubicBezTo>
                    <a:pt x="3402" y="388"/>
                    <a:pt x="3402" y="187"/>
                    <a:pt x="3402" y="187"/>
                  </a:cubicBezTo>
                  <a:cubicBezTo>
                    <a:pt x="3355" y="48"/>
                    <a:pt x="3003" y="0"/>
                    <a:pt x="2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-2221632" y="2636906"/>
              <a:ext cx="19957" cy="143240"/>
            </a:xfrm>
            <a:custGeom>
              <a:avLst/>
              <a:gdLst/>
              <a:ahLst/>
              <a:cxnLst/>
              <a:rect l="l" t="t" r="r" b="b"/>
              <a:pathLst>
                <a:path w="530" h="3804" extrusionOk="0">
                  <a:moveTo>
                    <a:pt x="44" y="0"/>
                  </a:moveTo>
                  <a:cubicBezTo>
                    <a:pt x="15" y="0"/>
                    <a:pt x="1" y="140"/>
                    <a:pt x="16" y="140"/>
                  </a:cubicBezTo>
                  <a:cubicBezTo>
                    <a:pt x="17" y="140"/>
                    <a:pt x="19" y="139"/>
                    <a:pt x="20" y="138"/>
                  </a:cubicBezTo>
                  <a:cubicBezTo>
                    <a:pt x="106" y="678"/>
                    <a:pt x="402" y="3538"/>
                    <a:pt x="402" y="3538"/>
                  </a:cubicBezTo>
                  <a:cubicBezTo>
                    <a:pt x="414" y="3677"/>
                    <a:pt x="530" y="3804"/>
                    <a:pt x="530" y="3804"/>
                  </a:cubicBezTo>
                  <a:cubicBezTo>
                    <a:pt x="530" y="3804"/>
                    <a:pt x="166" y="506"/>
                    <a:pt x="100" y="153"/>
                  </a:cubicBezTo>
                  <a:cubicBezTo>
                    <a:pt x="78" y="38"/>
                    <a:pt x="59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-2246258" y="2725845"/>
              <a:ext cx="138344" cy="270965"/>
            </a:xfrm>
            <a:custGeom>
              <a:avLst/>
              <a:gdLst/>
              <a:ahLst/>
              <a:cxnLst/>
              <a:rect l="l" t="t" r="r" b="b"/>
              <a:pathLst>
                <a:path w="3674" h="7196" extrusionOk="0">
                  <a:moveTo>
                    <a:pt x="33" y="0"/>
                  </a:moveTo>
                  <a:cubicBezTo>
                    <a:pt x="0" y="0"/>
                    <a:pt x="57" y="86"/>
                    <a:pt x="222" y="225"/>
                  </a:cubicBezTo>
                  <a:cubicBezTo>
                    <a:pt x="319" y="308"/>
                    <a:pt x="1933" y="1896"/>
                    <a:pt x="3386" y="7196"/>
                  </a:cubicBezTo>
                  <a:lnTo>
                    <a:pt x="3673" y="7031"/>
                  </a:lnTo>
                  <a:cubicBezTo>
                    <a:pt x="3673" y="7031"/>
                    <a:pt x="2128" y="2240"/>
                    <a:pt x="435" y="354"/>
                  </a:cubicBezTo>
                  <a:cubicBezTo>
                    <a:pt x="211" y="103"/>
                    <a:pt x="69" y="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-2191358" y="2812902"/>
              <a:ext cx="46730" cy="171519"/>
            </a:xfrm>
            <a:custGeom>
              <a:avLst/>
              <a:gdLst/>
              <a:ahLst/>
              <a:cxnLst/>
              <a:rect l="l" t="t" r="r" b="b"/>
              <a:pathLst>
                <a:path w="1241" h="4555" extrusionOk="0">
                  <a:moveTo>
                    <a:pt x="427" y="1"/>
                  </a:moveTo>
                  <a:cubicBezTo>
                    <a:pt x="427" y="1"/>
                    <a:pt x="65" y="18"/>
                    <a:pt x="33" y="593"/>
                  </a:cubicBezTo>
                  <a:cubicBezTo>
                    <a:pt x="0" y="1169"/>
                    <a:pt x="740" y="4555"/>
                    <a:pt x="740" y="4555"/>
                  </a:cubicBezTo>
                  <a:cubicBezTo>
                    <a:pt x="740" y="4555"/>
                    <a:pt x="1241" y="166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-1852847" y="2518635"/>
              <a:ext cx="64955" cy="75235"/>
            </a:xfrm>
            <a:custGeom>
              <a:avLst/>
              <a:gdLst/>
              <a:ahLst/>
              <a:cxnLst/>
              <a:rect l="l" t="t" r="r" b="b"/>
              <a:pathLst>
                <a:path w="1725" h="1998" extrusionOk="0">
                  <a:moveTo>
                    <a:pt x="215" y="0"/>
                  </a:moveTo>
                  <a:cubicBezTo>
                    <a:pt x="196" y="0"/>
                    <a:pt x="178" y="4"/>
                    <a:pt x="161" y="11"/>
                  </a:cubicBezTo>
                  <a:cubicBezTo>
                    <a:pt x="161" y="11"/>
                    <a:pt x="1" y="130"/>
                    <a:pt x="164" y="405"/>
                  </a:cubicBezTo>
                  <a:cubicBezTo>
                    <a:pt x="329" y="678"/>
                    <a:pt x="1724" y="1998"/>
                    <a:pt x="1724" y="1998"/>
                  </a:cubicBezTo>
                  <a:cubicBezTo>
                    <a:pt x="1724" y="1998"/>
                    <a:pt x="673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1859775" y="2509485"/>
              <a:ext cx="25568" cy="93535"/>
            </a:xfrm>
            <a:custGeom>
              <a:avLst/>
              <a:gdLst/>
              <a:ahLst/>
              <a:cxnLst/>
              <a:rect l="l" t="t" r="r" b="b"/>
              <a:pathLst>
                <a:path w="679" h="2484" extrusionOk="0">
                  <a:moveTo>
                    <a:pt x="199" y="0"/>
                  </a:moveTo>
                  <a:cubicBezTo>
                    <a:pt x="199" y="0"/>
                    <a:pt x="1" y="35"/>
                    <a:pt x="22" y="352"/>
                  </a:cubicBezTo>
                  <a:cubicBezTo>
                    <a:pt x="43" y="671"/>
                    <a:pt x="678" y="2483"/>
                    <a:pt x="678" y="2483"/>
                  </a:cubicBezTo>
                  <a:cubicBezTo>
                    <a:pt x="678" y="2483"/>
                    <a:pt x="657" y="36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-2186199" y="2785791"/>
              <a:ext cx="78059" cy="20597"/>
            </a:xfrm>
            <a:custGeom>
              <a:avLst/>
              <a:gdLst/>
              <a:ahLst/>
              <a:cxnLst/>
              <a:rect l="l" t="t" r="r" b="b"/>
              <a:pathLst>
                <a:path w="2073" h="547" extrusionOk="0">
                  <a:moveTo>
                    <a:pt x="255" y="0"/>
                  </a:moveTo>
                  <a:cubicBezTo>
                    <a:pt x="25" y="0"/>
                    <a:pt x="0" y="145"/>
                    <a:pt x="0" y="145"/>
                  </a:cubicBezTo>
                  <a:cubicBezTo>
                    <a:pt x="31" y="521"/>
                    <a:pt x="2073" y="546"/>
                    <a:pt x="2073" y="546"/>
                  </a:cubicBezTo>
                  <a:cubicBezTo>
                    <a:pt x="2073" y="546"/>
                    <a:pt x="560" y="19"/>
                    <a:pt x="295" y="1"/>
                  </a:cubicBezTo>
                  <a:cubicBezTo>
                    <a:pt x="281" y="1"/>
                    <a:pt x="268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-2226753" y="2329724"/>
              <a:ext cx="432016" cy="1343267"/>
            </a:xfrm>
            <a:custGeom>
              <a:avLst/>
              <a:gdLst/>
              <a:ahLst/>
              <a:cxnLst/>
              <a:rect l="l" t="t" r="r" b="b"/>
              <a:pathLst>
                <a:path w="11473" h="35673" extrusionOk="0">
                  <a:moveTo>
                    <a:pt x="9615" y="1"/>
                  </a:moveTo>
                  <a:cubicBezTo>
                    <a:pt x="9583" y="1"/>
                    <a:pt x="9543" y="25"/>
                    <a:pt x="9503" y="113"/>
                  </a:cubicBezTo>
                  <a:cubicBezTo>
                    <a:pt x="9418" y="303"/>
                    <a:pt x="9341" y="602"/>
                    <a:pt x="9191" y="866"/>
                  </a:cubicBezTo>
                  <a:cubicBezTo>
                    <a:pt x="9189" y="870"/>
                    <a:pt x="9188" y="875"/>
                    <a:pt x="9185" y="879"/>
                  </a:cubicBezTo>
                  <a:cubicBezTo>
                    <a:pt x="8883" y="1407"/>
                    <a:pt x="8583" y="1948"/>
                    <a:pt x="8288" y="2505"/>
                  </a:cubicBezTo>
                  <a:cubicBezTo>
                    <a:pt x="8228" y="2594"/>
                    <a:pt x="8402" y="2548"/>
                    <a:pt x="8463" y="2573"/>
                  </a:cubicBezTo>
                  <a:cubicBezTo>
                    <a:pt x="8493" y="2585"/>
                    <a:pt x="8514" y="2590"/>
                    <a:pt x="8529" y="2590"/>
                  </a:cubicBezTo>
                  <a:cubicBezTo>
                    <a:pt x="8579" y="2590"/>
                    <a:pt x="8568" y="2538"/>
                    <a:pt x="8638" y="2538"/>
                  </a:cubicBezTo>
                  <a:cubicBezTo>
                    <a:pt x="8667" y="2538"/>
                    <a:pt x="8710" y="2547"/>
                    <a:pt x="8777" y="2573"/>
                  </a:cubicBezTo>
                  <a:cubicBezTo>
                    <a:pt x="9055" y="2678"/>
                    <a:pt x="8968" y="2849"/>
                    <a:pt x="8992" y="2905"/>
                  </a:cubicBezTo>
                  <a:cubicBezTo>
                    <a:pt x="9003" y="2930"/>
                    <a:pt x="8994" y="2944"/>
                    <a:pt x="8966" y="2944"/>
                  </a:cubicBezTo>
                  <a:cubicBezTo>
                    <a:pt x="8932" y="2944"/>
                    <a:pt x="8869" y="2922"/>
                    <a:pt x="8777" y="2868"/>
                  </a:cubicBezTo>
                  <a:cubicBezTo>
                    <a:pt x="8611" y="2771"/>
                    <a:pt x="8605" y="2825"/>
                    <a:pt x="8432" y="2727"/>
                  </a:cubicBezTo>
                  <a:cubicBezTo>
                    <a:pt x="8286" y="2644"/>
                    <a:pt x="8233" y="2638"/>
                    <a:pt x="8220" y="2638"/>
                  </a:cubicBezTo>
                  <a:cubicBezTo>
                    <a:pt x="8218" y="2638"/>
                    <a:pt x="8217" y="2638"/>
                    <a:pt x="8217" y="2638"/>
                  </a:cubicBezTo>
                  <a:cubicBezTo>
                    <a:pt x="8202" y="2625"/>
                    <a:pt x="8183" y="2617"/>
                    <a:pt x="8163" y="2617"/>
                  </a:cubicBezTo>
                  <a:cubicBezTo>
                    <a:pt x="8127" y="2617"/>
                    <a:pt x="8077" y="2639"/>
                    <a:pt x="8019" y="2732"/>
                  </a:cubicBezTo>
                  <a:cubicBezTo>
                    <a:pt x="7904" y="2914"/>
                    <a:pt x="7567" y="3891"/>
                    <a:pt x="6953" y="5197"/>
                  </a:cubicBezTo>
                  <a:cubicBezTo>
                    <a:pt x="6926" y="5253"/>
                    <a:pt x="6901" y="5311"/>
                    <a:pt x="6875" y="5368"/>
                  </a:cubicBezTo>
                  <a:cubicBezTo>
                    <a:pt x="6835" y="5267"/>
                    <a:pt x="6787" y="5175"/>
                    <a:pt x="6745" y="5175"/>
                  </a:cubicBezTo>
                  <a:cubicBezTo>
                    <a:pt x="6730" y="5175"/>
                    <a:pt x="6715" y="5188"/>
                    <a:pt x="6702" y="5216"/>
                  </a:cubicBezTo>
                  <a:cubicBezTo>
                    <a:pt x="6623" y="5389"/>
                    <a:pt x="6708" y="5646"/>
                    <a:pt x="6735" y="5719"/>
                  </a:cubicBezTo>
                  <a:cubicBezTo>
                    <a:pt x="6739" y="5749"/>
                    <a:pt x="6766" y="5766"/>
                    <a:pt x="6827" y="5781"/>
                  </a:cubicBezTo>
                  <a:cubicBezTo>
                    <a:pt x="6903" y="5797"/>
                    <a:pt x="7054" y="5901"/>
                    <a:pt x="7150" y="5938"/>
                  </a:cubicBezTo>
                  <a:cubicBezTo>
                    <a:pt x="7371" y="6021"/>
                    <a:pt x="7274" y="6117"/>
                    <a:pt x="7430" y="6225"/>
                  </a:cubicBezTo>
                  <a:cubicBezTo>
                    <a:pt x="7585" y="6332"/>
                    <a:pt x="7364" y="6735"/>
                    <a:pt x="7215" y="7005"/>
                  </a:cubicBezTo>
                  <a:cubicBezTo>
                    <a:pt x="7068" y="7275"/>
                    <a:pt x="7036" y="7417"/>
                    <a:pt x="6730" y="8099"/>
                  </a:cubicBezTo>
                  <a:cubicBezTo>
                    <a:pt x="6435" y="8756"/>
                    <a:pt x="6304" y="9317"/>
                    <a:pt x="6236" y="9317"/>
                  </a:cubicBezTo>
                  <a:cubicBezTo>
                    <a:pt x="6234" y="9317"/>
                    <a:pt x="6231" y="9316"/>
                    <a:pt x="6229" y="9315"/>
                  </a:cubicBezTo>
                  <a:cubicBezTo>
                    <a:pt x="6164" y="9274"/>
                    <a:pt x="6509" y="8304"/>
                    <a:pt x="6682" y="7951"/>
                  </a:cubicBezTo>
                  <a:cubicBezTo>
                    <a:pt x="6854" y="7598"/>
                    <a:pt x="7026" y="7097"/>
                    <a:pt x="7199" y="6702"/>
                  </a:cubicBezTo>
                  <a:cubicBezTo>
                    <a:pt x="7371" y="6306"/>
                    <a:pt x="7323" y="6265"/>
                    <a:pt x="7250" y="6225"/>
                  </a:cubicBezTo>
                  <a:cubicBezTo>
                    <a:pt x="7175" y="6184"/>
                    <a:pt x="7158" y="6225"/>
                    <a:pt x="6977" y="6142"/>
                  </a:cubicBezTo>
                  <a:cubicBezTo>
                    <a:pt x="6797" y="6058"/>
                    <a:pt x="6599" y="5988"/>
                    <a:pt x="6599" y="5988"/>
                  </a:cubicBezTo>
                  <a:cubicBezTo>
                    <a:pt x="6584" y="5978"/>
                    <a:pt x="6564" y="5970"/>
                    <a:pt x="6544" y="5970"/>
                  </a:cubicBezTo>
                  <a:cubicBezTo>
                    <a:pt x="6523" y="5970"/>
                    <a:pt x="6501" y="5980"/>
                    <a:pt x="6485" y="6011"/>
                  </a:cubicBezTo>
                  <a:cubicBezTo>
                    <a:pt x="6436" y="6103"/>
                    <a:pt x="6101" y="7033"/>
                    <a:pt x="5855" y="7798"/>
                  </a:cubicBezTo>
                  <a:cubicBezTo>
                    <a:pt x="5855" y="7799"/>
                    <a:pt x="5854" y="7801"/>
                    <a:pt x="5854" y="7802"/>
                  </a:cubicBezTo>
                  <a:cubicBezTo>
                    <a:pt x="5657" y="8309"/>
                    <a:pt x="5466" y="8826"/>
                    <a:pt x="5281" y="9346"/>
                  </a:cubicBezTo>
                  <a:cubicBezTo>
                    <a:pt x="5260" y="9419"/>
                    <a:pt x="5363" y="9375"/>
                    <a:pt x="5404" y="9408"/>
                  </a:cubicBezTo>
                  <a:cubicBezTo>
                    <a:pt x="5516" y="9500"/>
                    <a:pt x="5547" y="9572"/>
                    <a:pt x="5667" y="9687"/>
                  </a:cubicBezTo>
                  <a:cubicBezTo>
                    <a:pt x="5787" y="9801"/>
                    <a:pt x="5777" y="9735"/>
                    <a:pt x="6065" y="9832"/>
                  </a:cubicBezTo>
                  <a:cubicBezTo>
                    <a:pt x="6257" y="9898"/>
                    <a:pt x="6244" y="9907"/>
                    <a:pt x="6198" y="9907"/>
                  </a:cubicBezTo>
                  <a:cubicBezTo>
                    <a:pt x="6181" y="9907"/>
                    <a:pt x="6160" y="9906"/>
                    <a:pt x="6143" y="9906"/>
                  </a:cubicBezTo>
                  <a:cubicBezTo>
                    <a:pt x="6137" y="9906"/>
                    <a:pt x="6132" y="9906"/>
                    <a:pt x="6127" y="9906"/>
                  </a:cubicBezTo>
                  <a:cubicBezTo>
                    <a:pt x="6125" y="9906"/>
                    <a:pt x="6123" y="9907"/>
                    <a:pt x="6120" y="9907"/>
                  </a:cubicBezTo>
                  <a:cubicBezTo>
                    <a:pt x="6063" y="9907"/>
                    <a:pt x="5944" y="9848"/>
                    <a:pt x="5798" y="9824"/>
                  </a:cubicBezTo>
                  <a:cubicBezTo>
                    <a:pt x="5647" y="9800"/>
                    <a:pt x="5552" y="9755"/>
                    <a:pt x="5371" y="9668"/>
                  </a:cubicBezTo>
                  <a:cubicBezTo>
                    <a:pt x="5341" y="9655"/>
                    <a:pt x="5291" y="9655"/>
                    <a:pt x="5267" y="9645"/>
                  </a:cubicBezTo>
                  <a:cubicBezTo>
                    <a:pt x="5190" y="9613"/>
                    <a:pt x="5163" y="9594"/>
                    <a:pt x="5152" y="9594"/>
                  </a:cubicBezTo>
                  <a:cubicBezTo>
                    <a:pt x="5151" y="9594"/>
                    <a:pt x="5150" y="9594"/>
                    <a:pt x="5150" y="9594"/>
                  </a:cubicBezTo>
                  <a:cubicBezTo>
                    <a:pt x="5046" y="9629"/>
                    <a:pt x="5001" y="10050"/>
                    <a:pt x="4833" y="10655"/>
                  </a:cubicBezTo>
                  <a:cubicBezTo>
                    <a:pt x="4649" y="11307"/>
                    <a:pt x="4374" y="12148"/>
                    <a:pt x="4192" y="12720"/>
                  </a:cubicBezTo>
                  <a:cubicBezTo>
                    <a:pt x="4144" y="12649"/>
                    <a:pt x="4084" y="12572"/>
                    <a:pt x="4045" y="12572"/>
                  </a:cubicBezTo>
                  <a:cubicBezTo>
                    <a:pt x="4033" y="12572"/>
                    <a:pt x="4022" y="12580"/>
                    <a:pt x="4015" y="12598"/>
                  </a:cubicBezTo>
                  <a:cubicBezTo>
                    <a:pt x="3965" y="12721"/>
                    <a:pt x="4059" y="13154"/>
                    <a:pt x="4059" y="13154"/>
                  </a:cubicBezTo>
                  <a:cubicBezTo>
                    <a:pt x="4115" y="13186"/>
                    <a:pt x="4204" y="13228"/>
                    <a:pt x="4339" y="13278"/>
                  </a:cubicBezTo>
                  <a:cubicBezTo>
                    <a:pt x="4627" y="13383"/>
                    <a:pt x="4488" y="13302"/>
                    <a:pt x="4875" y="13425"/>
                  </a:cubicBezTo>
                  <a:cubicBezTo>
                    <a:pt x="5263" y="13549"/>
                    <a:pt x="5086" y="13574"/>
                    <a:pt x="5048" y="13587"/>
                  </a:cubicBezTo>
                  <a:cubicBezTo>
                    <a:pt x="5043" y="13588"/>
                    <a:pt x="5038" y="13589"/>
                    <a:pt x="5033" y="13589"/>
                  </a:cubicBezTo>
                  <a:cubicBezTo>
                    <a:pt x="4995" y="13589"/>
                    <a:pt x="4933" y="13553"/>
                    <a:pt x="4728" y="13500"/>
                  </a:cubicBezTo>
                  <a:cubicBezTo>
                    <a:pt x="4496" y="13440"/>
                    <a:pt x="4512" y="13420"/>
                    <a:pt x="4284" y="13364"/>
                  </a:cubicBezTo>
                  <a:cubicBezTo>
                    <a:pt x="4134" y="13328"/>
                    <a:pt x="4062" y="13322"/>
                    <a:pt x="4031" y="13322"/>
                  </a:cubicBezTo>
                  <a:cubicBezTo>
                    <a:pt x="4014" y="13322"/>
                    <a:pt x="4009" y="13323"/>
                    <a:pt x="4009" y="13323"/>
                  </a:cubicBezTo>
                  <a:cubicBezTo>
                    <a:pt x="4002" y="13323"/>
                    <a:pt x="3995" y="13323"/>
                    <a:pt x="3988" y="13323"/>
                  </a:cubicBezTo>
                  <a:cubicBezTo>
                    <a:pt x="3922" y="13323"/>
                    <a:pt x="3861" y="13344"/>
                    <a:pt x="3823" y="13406"/>
                  </a:cubicBezTo>
                  <a:cubicBezTo>
                    <a:pt x="3685" y="13628"/>
                    <a:pt x="3753" y="14209"/>
                    <a:pt x="3572" y="14900"/>
                  </a:cubicBezTo>
                  <a:cubicBezTo>
                    <a:pt x="3568" y="14912"/>
                    <a:pt x="3567" y="14923"/>
                    <a:pt x="3565" y="14934"/>
                  </a:cubicBezTo>
                  <a:cubicBezTo>
                    <a:pt x="3318" y="15863"/>
                    <a:pt x="3085" y="16789"/>
                    <a:pt x="2869" y="17714"/>
                  </a:cubicBezTo>
                  <a:cubicBezTo>
                    <a:pt x="2843" y="17705"/>
                    <a:pt x="2819" y="17699"/>
                    <a:pt x="2798" y="17699"/>
                  </a:cubicBezTo>
                  <a:cubicBezTo>
                    <a:pt x="2745" y="17699"/>
                    <a:pt x="2712" y="17734"/>
                    <a:pt x="2706" y="17826"/>
                  </a:cubicBezTo>
                  <a:cubicBezTo>
                    <a:pt x="2690" y="18090"/>
                    <a:pt x="2532" y="19189"/>
                    <a:pt x="2532" y="19189"/>
                  </a:cubicBezTo>
                  <a:lnTo>
                    <a:pt x="2533" y="19191"/>
                  </a:lnTo>
                  <a:cubicBezTo>
                    <a:pt x="2368" y="19941"/>
                    <a:pt x="2213" y="20681"/>
                    <a:pt x="2067" y="21414"/>
                  </a:cubicBezTo>
                  <a:cubicBezTo>
                    <a:pt x="1978" y="21288"/>
                    <a:pt x="1875" y="21165"/>
                    <a:pt x="1813" y="21165"/>
                  </a:cubicBezTo>
                  <a:cubicBezTo>
                    <a:pt x="1793" y="21165"/>
                    <a:pt x="1777" y="21178"/>
                    <a:pt x="1767" y="21207"/>
                  </a:cubicBezTo>
                  <a:cubicBezTo>
                    <a:pt x="1694" y="21421"/>
                    <a:pt x="1945" y="22053"/>
                    <a:pt x="1945" y="22053"/>
                  </a:cubicBezTo>
                  <a:cubicBezTo>
                    <a:pt x="1948" y="22089"/>
                    <a:pt x="1966" y="22122"/>
                    <a:pt x="1994" y="22147"/>
                  </a:cubicBezTo>
                  <a:cubicBezTo>
                    <a:pt x="2056" y="22199"/>
                    <a:pt x="2127" y="22296"/>
                    <a:pt x="2294" y="22349"/>
                  </a:cubicBezTo>
                  <a:cubicBezTo>
                    <a:pt x="2689" y="22478"/>
                    <a:pt x="2926" y="22365"/>
                    <a:pt x="2886" y="22594"/>
                  </a:cubicBezTo>
                  <a:cubicBezTo>
                    <a:pt x="2768" y="22575"/>
                    <a:pt x="2640" y="22556"/>
                    <a:pt x="2515" y="22522"/>
                  </a:cubicBezTo>
                  <a:cubicBezTo>
                    <a:pt x="2309" y="22467"/>
                    <a:pt x="2055" y="22350"/>
                    <a:pt x="1872" y="22350"/>
                  </a:cubicBezTo>
                  <a:cubicBezTo>
                    <a:pt x="1728" y="22350"/>
                    <a:pt x="1627" y="22422"/>
                    <a:pt x="1627" y="22654"/>
                  </a:cubicBezTo>
                  <a:cubicBezTo>
                    <a:pt x="1627" y="23181"/>
                    <a:pt x="1389" y="25075"/>
                    <a:pt x="1389" y="25075"/>
                  </a:cubicBezTo>
                  <a:lnTo>
                    <a:pt x="1391" y="25075"/>
                  </a:lnTo>
                  <a:cubicBezTo>
                    <a:pt x="1241" y="25946"/>
                    <a:pt x="1108" y="26788"/>
                    <a:pt x="985" y="27589"/>
                  </a:cubicBezTo>
                  <a:cubicBezTo>
                    <a:pt x="972" y="27670"/>
                    <a:pt x="1031" y="27679"/>
                    <a:pt x="1109" y="27699"/>
                  </a:cubicBezTo>
                  <a:cubicBezTo>
                    <a:pt x="1181" y="27718"/>
                    <a:pt x="1275" y="27710"/>
                    <a:pt x="1381" y="27725"/>
                  </a:cubicBezTo>
                  <a:cubicBezTo>
                    <a:pt x="1850" y="27786"/>
                    <a:pt x="2337" y="27941"/>
                    <a:pt x="2210" y="28077"/>
                  </a:cubicBezTo>
                  <a:cubicBezTo>
                    <a:pt x="2105" y="28063"/>
                    <a:pt x="2001" y="28044"/>
                    <a:pt x="1899" y="28017"/>
                  </a:cubicBezTo>
                  <a:cubicBezTo>
                    <a:pt x="1665" y="27953"/>
                    <a:pt x="1395" y="27888"/>
                    <a:pt x="1175" y="27888"/>
                  </a:cubicBezTo>
                  <a:cubicBezTo>
                    <a:pt x="953" y="27888"/>
                    <a:pt x="783" y="27954"/>
                    <a:pt x="752" y="28152"/>
                  </a:cubicBezTo>
                  <a:cubicBezTo>
                    <a:pt x="691" y="28547"/>
                    <a:pt x="592" y="30351"/>
                    <a:pt x="592" y="30351"/>
                  </a:cubicBezTo>
                  <a:lnTo>
                    <a:pt x="594" y="30353"/>
                  </a:lnTo>
                  <a:cubicBezTo>
                    <a:pt x="166" y="33579"/>
                    <a:pt x="0" y="35673"/>
                    <a:pt x="0" y="35673"/>
                  </a:cubicBezTo>
                  <a:lnTo>
                    <a:pt x="2071" y="35655"/>
                  </a:lnTo>
                  <a:cubicBezTo>
                    <a:pt x="2080" y="33725"/>
                    <a:pt x="2158" y="31851"/>
                    <a:pt x="2293" y="30033"/>
                  </a:cubicBezTo>
                  <a:cubicBezTo>
                    <a:pt x="2359" y="29176"/>
                    <a:pt x="2614" y="28576"/>
                    <a:pt x="2638" y="28311"/>
                  </a:cubicBezTo>
                  <a:cubicBezTo>
                    <a:pt x="2650" y="28179"/>
                    <a:pt x="2584" y="28134"/>
                    <a:pt x="2459" y="28110"/>
                  </a:cubicBezTo>
                  <a:cubicBezTo>
                    <a:pt x="2563" y="27063"/>
                    <a:pt x="2685" y="26036"/>
                    <a:pt x="2825" y="25026"/>
                  </a:cubicBezTo>
                  <a:cubicBezTo>
                    <a:pt x="2964" y="24186"/>
                    <a:pt x="3466" y="22963"/>
                    <a:pt x="3370" y="22784"/>
                  </a:cubicBezTo>
                  <a:cubicBezTo>
                    <a:pt x="3338" y="22727"/>
                    <a:pt x="3274" y="22689"/>
                    <a:pt x="3193" y="22663"/>
                  </a:cubicBezTo>
                  <a:cubicBezTo>
                    <a:pt x="3357" y="21700"/>
                    <a:pt x="3537" y="20756"/>
                    <a:pt x="3733" y="19832"/>
                  </a:cubicBezTo>
                  <a:cubicBezTo>
                    <a:pt x="3913" y="19313"/>
                    <a:pt x="4325" y="18276"/>
                    <a:pt x="4118" y="18098"/>
                  </a:cubicBezTo>
                  <a:cubicBezTo>
                    <a:pt x="3911" y="17921"/>
                    <a:pt x="3575" y="18042"/>
                    <a:pt x="3267" y="17906"/>
                  </a:cubicBezTo>
                  <a:cubicBezTo>
                    <a:pt x="3194" y="17875"/>
                    <a:pt x="3125" y="17840"/>
                    <a:pt x="3062" y="17805"/>
                  </a:cubicBezTo>
                  <a:cubicBezTo>
                    <a:pt x="3069" y="17766"/>
                    <a:pt x="3091" y="17735"/>
                    <a:pt x="3143" y="17728"/>
                  </a:cubicBezTo>
                  <a:cubicBezTo>
                    <a:pt x="3160" y="17726"/>
                    <a:pt x="3177" y="17725"/>
                    <a:pt x="3195" y="17725"/>
                  </a:cubicBezTo>
                  <a:cubicBezTo>
                    <a:pt x="3306" y="17725"/>
                    <a:pt x="3413" y="17768"/>
                    <a:pt x="3551" y="17816"/>
                  </a:cubicBezTo>
                  <a:cubicBezTo>
                    <a:pt x="3558" y="17819"/>
                    <a:pt x="3565" y="17820"/>
                    <a:pt x="3571" y="17820"/>
                  </a:cubicBezTo>
                  <a:cubicBezTo>
                    <a:pt x="3598" y="17820"/>
                    <a:pt x="3616" y="17801"/>
                    <a:pt x="3614" y="17770"/>
                  </a:cubicBezTo>
                  <a:cubicBezTo>
                    <a:pt x="3598" y="17497"/>
                    <a:pt x="3938" y="16849"/>
                    <a:pt x="4077" y="16350"/>
                  </a:cubicBezTo>
                  <a:cubicBezTo>
                    <a:pt x="4240" y="15758"/>
                    <a:pt x="4299" y="15905"/>
                    <a:pt x="4463" y="15215"/>
                  </a:cubicBezTo>
                  <a:cubicBezTo>
                    <a:pt x="4559" y="14814"/>
                    <a:pt x="4657" y="14682"/>
                    <a:pt x="4709" y="14682"/>
                  </a:cubicBezTo>
                  <a:cubicBezTo>
                    <a:pt x="4747" y="14682"/>
                    <a:pt x="4761" y="14751"/>
                    <a:pt x="4734" y="14837"/>
                  </a:cubicBezTo>
                  <a:cubicBezTo>
                    <a:pt x="4668" y="15040"/>
                    <a:pt x="4405" y="15683"/>
                    <a:pt x="4356" y="15888"/>
                  </a:cubicBezTo>
                  <a:cubicBezTo>
                    <a:pt x="4307" y="16092"/>
                    <a:pt x="4398" y="16200"/>
                    <a:pt x="4372" y="16349"/>
                  </a:cubicBezTo>
                  <a:cubicBezTo>
                    <a:pt x="4346" y="16497"/>
                    <a:pt x="4411" y="16371"/>
                    <a:pt x="4284" y="16901"/>
                  </a:cubicBezTo>
                  <a:cubicBezTo>
                    <a:pt x="4190" y="17292"/>
                    <a:pt x="3975" y="17722"/>
                    <a:pt x="3951" y="17862"/>
                  </a:cubicBezTo>
                  <a:cubicBezTo>
                    <a:pt x="3944" y="17892"/>
                    <a:pt x="3966" y="17921"/>
                    <a:pt x="3997" y="17924"/>
                  </a:cubicBezTo>
                  <a:cubicBezTo>
                    <a:pt x="4030" y="17927"/>
                    <a:pt x="4062" y="17928"/>
                    <a:pt x="4095" y="17928"/>
                  </a:cubicBezTo>
                  <a:cubicBezTo>
                    <a:pt x="4116" y="17928"/>
                    <a:pt x="4138" y="17927"/>
                    <a:pt x="4159" y="17926"/>
                  </a:cubicBezTo>
                  <a:cubicBezTo>
                    <a:pt x="4394" y="16940"/>
                    <a:pt x="4636" y="15955"/>
                    <a:pt x="4885" y="14979"/>
                  </a:cubicBezTo>
                  <a:cubicBezTo>
                    <a:pt x="5115" y="14416"/>
                    <a:pt x="5153" y="14281"/>
                    <a:pt x="5239" y="14035"/>
                  </a:cubicBezTo>
                  <a:cubicBezTo>
                    <a:pt x="5304" y="13852"/>
                    <a:pt x="5381" y="13736"/>
                    <a:pt x="5234" y="13649"/>
                  </a:cubicBezTo>
                  <a:cubicBezTo>
                    <a:pt x="5402" y="13026"/>
                    <a:pt x="5760" y="11774"/>
                    <a:pt x="6041" y="10925"/>
                  </a:cubicBezTo>
                  <a:cubicBezTo>
                    <a:pt x="6196" y="10453"/>
                    <a:pt x="6377" y="10114"/>
                    <a:pt x="6374" y="10053"/>
                  </a:cubicBezTo>
                  <a:cubicBezTo>
                    <a:pt x="6372" y="10027"/>
                    <a:pt x="6360" y="10001"/>
                    <a:pt x="6339" y="9983"/>
                  </a:cubicBezTo>
                  <a:cubicBezTo>
                    <a:pt x="6319" y="9963"/>
                    <a:pt x="6312" y="9933"/>
                    <a:pt x="6321" y="9905"/>
                  </a:cubicBezTo>
                  <a:cubicBezTo>
                    <a:pt x="6550" y="9183"/>
                    <a:pt x="6787" y="8482"/>
                    <a:pt x="7032" y="7801"/>
                  </a:cubicBezTo>
                  <a:cubicBezTo>
                    <a:pt x="7319" y="7230"/>
                    <a:pt x="7717" y="6502"/>
                    <a:pt x="7717" y="6367"/>
                  </a:cubicBezTo>
                  <a:cubicBezTo>
                    <a:pt x="7717" y="6354"/>
                    <a:pt x="7715" y="6341"/>
                    <a:pt x="7710" y="6327"/>
                  </a:cubicBezTo>
                  <a:cubicBezTo>
                    <a:pt x="8810" y="5323"/>
                    <a:pt x="10137" y="4946"/>
                    <a:pt x="10800" y="4769"/>
                  </a:cubicBezTo>
                  <a:cubicBezTo>
                    <a:pt x="11473" y="4590"/>
                    <a:pt x="11259" y="4590"/>
                    <a:pt x="11259" y="4590"/>
                  </a:cubicBezTo>
                  <a:lnTo>
                    <a:pt x="11259" y="4590"/>
                  </a:lnTo>
                  <a:cubicBezTo>
                    <a:pt x="11259" y="4590"/>
                    <a:pt x="10338" y="4705"/>
                    <a:pt x="9138" y="5264"/>
                  </a:cubicBezTo>
                  <a:cubicBezTo>
                    <a:pt x="8326" y="5642"/>
                    <a:pt x="7894" y="5923"/>
                    <a:pt x="7700" y="6065"/>
                  </a:cubicBezTo>
                  <a:cubicBezTo>
                    <a:pt x="7784" y="5860"/>
                    <a:pt x="7867" y="5658"/>
                    <a:pt x="7954" y="5461"/>
                  </a:cubicBezTo>
                  <a:cubicBezTo>
                    <a:pt x="8100" y="5128"/>
                    <a:pt x="8247" y="4798"/>
                    <a:pt x="8394" y="4473"/>
                  </a:cubicBezTo>
                  <a:cubicBezTo>
                    <a:pt x="8414" y="4435"/>
                    <a:pt x="8845" y="3631"/>
                    <a:pt x="8966" y="3373"/>
                  </a:cubicBezTo>
                  <a:cubicBezTo>
                    <a:pt x="9063" y="3168"/>
                    <a:pt x="9167" y="3118"/>
                    <a:pt x="9119" y="3051"/>
                  </a:cubicBezTo>
                  <a:cubicBezTo>
                    <a:pt x="9099" y="3027"/>
                    <a:pt x="9095" y="2992"/>
                    <a:pt x="9108" y="2962"/>
                  </a:cubicBezTo>
                  <a:cubicBezTo>
                    <a:pt x="9371" y="2427"/>
                    <a:pt x="9636" y="1904"/>
                    <a:pt x="9905" y="1396"/>
                  </a:cubicBezTo>
                  <a:cubicBezTo>
                    <a:pt x="9942" y="1344"/>
                    <a:pt x="10208" y="965"/>
                    <a:pt x="10347" y="735"/>
                  </a:cubicBezTo>
                  <a:cubicBezTo>
                    <a:pt x="10494" y="488"/>
                    <a:pt x="10511" y="522"/>
                    <a:pt x="10506" y="485"/>
                  </a:cubicBezTo>
                  <a:cubicBezTo>
                    <a:pt x="10502" y="447"/>
                    <a:pt x="10427" y="426"/>
                    <a:pt x="10427" y="426"/>
                  </a:cubicBezTo>
                  <a:cubicBezTo>
                    <a:pt x="10372" y="403"/>
                    <a:pt x="10319" y="377"/>
                    <a:pt x="10268" y="348"/>
                  </a:cubicBezTo>
                  <a:cubicBezTo>
                    <a:pt x="10114" y="261"/>
                    <a:pt x="10096" y="217"/>
                    <a:pt x="9911" y="168"/>
                  </a:cubicBezTo>
                  <a:cubicBezTo>
                    <a:pt x="9828" y="146"/>
                    <a:pt x="9745" y="89"/>
                    <a:pt x="9678" y="33"/>
                  </a:cubicBezTo>
                  <a:cubicBezTo>
                    <a:pt x="9678" y="33"/>
                    <a:pt x="9653" y="1"/>
                    <a:pt x="9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-1860077" y="1887288"/>
              <a:ext cx="356819" cy="453931"/>
            </a:xfrm>
            <a:custGeom>
              <a:avLst/>
              <a:gdLst/>
              <a:ahLst/>
              <a:cxnLst/>
              <a:rect l="l" t="t" r="r" b="b"/>
              <a:pathLst>
                <a:path w="9476" h="12055" extrusionOk="0">
                  <a:moveTo>
                    <a:pt x="5867" y="4149"/>
                  </a:moveTo>
                  <a:cubicBezTo>
                    <a:pt x="5870" y="4149"/>
                    <a:pt x="5873" y="4150"/>
                    <a:pt x="5876" y="4152"/>
                  </a:cubicBezTo>
                  <a:cubicBezTo>
                    <a:pt x="5929" y="4193"/>
                    <a:pt x="5362" y="4734"/>
                    <a:pt x="5038" y="5208"/>
                  </a:cubicBezTo>
                  <a:cubicBezTo>
                    <a:pt x="4713" y="5680"/>
                    <a:pt x="4697" y="5725"/>
                    <a:pt x="4697" y="5725"/>
                  </a:cubicBezTo>
                  <a:lnTo>
                    <a:pt x="4606" y="5669"/>
                  </a:lnTo>
                  <a:cubicBezTo>
                    <a:pt x="4606" y="5669"/>
                    <a:pt x="4468" y="5563"/>
                    <a:pt x="4420" y="5518"/>
                  </a:cubicBezTo>
                  <a:cubicBezTo>
                    <a:pt x="4413" y="5511"/>
                    <a:pt x="4414" y="5509"/>
                    <a:pt x="4420" y="5509"/>
                  </a:cubicBezTo>
                  <a:cubicBezTo>
                    <a:pt x="4448" y="5509"/>
                    <a:pt x="4583" y="5562"/>
                    <a:pt x="4658" y="5591"/>
                  </a:cubicBezTo>
                  <a:cubicBezTo>
                    <a:pt x="4752" y="5453"/>
                    <a:pt x="4960" y="5156"/>
                    <a:pt x="5182" y="4890"/>
                  </a:cubicBezTo>
                  <a:cubicBezTo>
                    <a:pt x="5468" y="4550"/>
                    <a:pt x="5792" y="4149"/>
                    <a:pt x="5867" y="4149"/>
                  </a:cubicBezTo>
                  <a:close/>
                  <a:moveTo>
                    <a:pt x="9458" y="0"/>
                  </a:moveTo>
                  <a:cubicBezTo>
                    <a:pt x="9438" y="0"/>
                    <a:pt x="9397" y="17"/>
                    <a:pt x="9368" y="43"/>
                  </a:cubicBezTo>
                  <a:cubicBezTo>
                    <a:pt x="8543" y="793"/>
                    <a:pt x="7339" y="1961"/>
                    <a:pt x="5942" y="3543"/>
                  </a:cubicBezTo>
                  <a:cubicBezTo>
                    <a:pt x="5939" y="3489"/>
                    <a:pt x="5930" y="3420"/>
                    <a:pt x="5911" y="3420"/>
                  </a:cubicBezTo>
                  <a:cubicBezTo>
                    <a:pt x="5909" y="3420"/>
                    <a:pt x="5907" y="3421"/>
                    <a:pt x="5906" y="3422"/>
                  </a:cubicBezTo>
                  <a:cubicBezTo>
                    <a:pt x="5868" y="3443"/>
                    <a:pt x="5767" y="3702"/>
                    <a:pt x="5767" y="3702"/>
                  </a:cubicBezTo>
                  <a:cubicBezTo>
                    <a:pt x="5748" y="3694"/>
                    <a:pt x="5728" y="3689"/>
                    <a:pt x="5709" y="3689"/>
                  </a:cubicBezTo>
                  <a:cubicBezTo>
                    <a:pt x="5706" y="3689"/>
                    <a:pt x="5704" y="3689"/>
                    <a:pt x="5702" y="3689"/>
                  </a:cubicBezTo>
                  <a:cubicBezTo>
                    <a:pt x="5633" y="3689"/>
                    <a:pt x="4608" y="5113"/>
                    <a:pt x="4608" y="5113"/>
                  </a:cubicBezTo>
                  <a:cubicBezTo>
                    <a:pt x="4517" y="5225"/>
                    <a:pt x="4426" y="5338"/>
                    <a:pt x="4335" y="5452"/>
                  </a:cubicBezTo>
                  <a:cubicBezTo>
                    <a:pt x="4330" y="5449"/>
                    <a:pt x="4326" y="5447"/>
                    <a:pt x="4320" y="5447"/>
                  </a:cubicBezTo>
                  <a:cubicBezTo>
                    <a:pt x="4167" y="5447"/>
                    <a:pt x="3310" y="6769"/>
                    <a:pt x="3178" y="6945"/>
                  </a:cubicBezTo>
                  <a:cubicBezTo>
                    <a:pt x="3170" y="6898"/>
                    <a:pt x="3154" y="6826"/>
                    <a:pt x="3131" y="6826"/>
                  </a:cubicBezTo>
                  <a:cubicBezTo>
                    <a:pt x="3127" y="6826"/>
                    <a:pt x="3123" y="6828"/>
                    <a:pt x="3119" y="6832"/>
                  </a:cubicBezTo>
                  <a:cubicBezTo>
                    <a:pt x="3080" y="6875"/>
                    <a:pt x="3031" y="7107"/>
                    <a:pt x="3031" y="7107"/>
                  </a:cubicBezTo>
                  <a:lnTo>
                    <a:pt x="3031" y="7108"/>
                  </a:lnTo>
                  <a:cubicBezTo>
                    <a:pt x="3025" y="7106"/>
                    <a:pt x="3020" y="7105"/>
                    <a:pt x="3015" y="7105"/>
                  </a:cubicBezTo>
                  <a:cubicBezTo>
                    <a:pt x="2915" y="7105"/>
                    <a:pt x="2852" y="7383"/>
                    <a:pt x="2852" y="7383"/>
                  </a:cubicBezTo>
                  <a:lnTo>
                    <a:pt x="2852" y="7384"/>
                  </a:lnTo>
                  <a:cubicBezTo>
                    <a:pt x="2438" y="7951"/>
                    <a:pt x="2019" y="8546"/>
                    <a:pt x="1598" y="9168"/>
                  </a:cubicBezTo>
                  <a:cubicBezTo>
                    <a:pt x="1792" y="9289"/>
                    <a:pt x="1788" y="9231"/>
                    <a:pt x="1954" y="9364"/>
                  </a:cubicBezTo>
                  <a:cubicBezTo>
                    <a:pt x="2095" y="9476"/>
                    <a:pt x="2113" y="9537"/>
                    <a:pt x="2064" y="9537"/>
                  </a:cubicBezTo>
                  <a:cubicBezTo>
                    <a:pt x="2056" y="9537"/>
                    <a:pt x="2046" y="9536"/>
                    <a:pt x="2033" y="9532"/>
                  </a:cubicBezTo>
                  <a:cubicBezTo>
                    <a:pt x="1953" y="9506"/>
                    <a:pt x="1912" y="9434"/>
                    <a:pt x="1708" y="9317"/>
                  </a:cubicBezTo>
                  <a:cubicBezTo>
                    <a:pt x="1658" y="9287"/>
                    <a:pt x="1606" y="9262"/>
                    <a:pt x="1552" y="9239"/>
                  </a:cubicBezTo>
                  <a:cubicBezTo>
                    <a:pt x="1534" y="9230"/>
                    <a:pt x="1519" y="9226"/>
                    <a:pt x="1505" y="9226"/>
                  </a:cubicBezTo>
                  <a:cubicBezTo>
                    <a:pt x="1415" y="9226"/>
                    <a:pt x="1404" y="9392"/>
                    <a:pt x="1357" y="9465"/>
                  </a:cubicBezTo>
                  <a:cubicBezTo>
                    <a:pt x="971" y="10044"/>
                    <a:pt x="608" y="10663"/>
                    <a:pt x="231" y="11295"/>
                  </a:cubicBezTo>
                  <a:cubicBezTo>
                    <a:pt x="190" y="11215"/>
                    <a:pt x="135" y="11129"/>
                    <a:pt x="95" y="11129"/>
                  </a:cubicBezTo>
                  <a:cubicBezTo>
                    <a:pt x="82" y="11129"/>
                    <a:pt x="71" y="11138"/>
                    <a:pt x="62" y="11159"/>
                  </a:cubicBezTo>
                  <a:cubicBezTo>
                    <a:pt x="0" y="11301"/>
                    <a:pt x="34" y="11625"/>
                    <a:pt x="34" y="11625"/>
                  </a:cubicBezTo>
                  <a:cubicBezTo>
                    <a:pt x="203" y="11735"/>
                    <a:pt x="376" y="11834"/>
                    <a:pt x="555" y="11925"/>
                  </a:cubicBezTo>
                  <a:cubicBezTo>
                    <a:pt x="593" y="11945"/>
                    <a:pt x="625" y="11963"/>
                    <a:pt x="654" y="11979"/>
                  </a:cubicBezTo>
                  <a:cubicBezTo>
                    <a:pt x="680" y="11995"/>
                    <a:pt x="758" y="12054"/>
                    <a:pt x="792" y="12054"/>
                  </a:cubicBezTo>
                  <a:cubicBezTo>
                    <a:pt x="794" y="12054"/>
                    <a:pt x="796" y="12054"/>
                    <a:pt x="798" y="12053"/>
                  </a:cubicBezTo>
                  <a:cubicBezTo>
                    <a:pt x="829" y="12045"/>
                    <a:pt x="807" y="11962"/>
                    <a:pt x="824" y="11932"/>
                  </a:cubicBezTo>
                  <a:cubicBezTo>
                    <a:pt x="1114" y="11410"/>
                    <a:pt x="1405" y="10903"/>
                    <a:pt x="1698" y="10412"/>
                  </a:cubicBezTo>
                  <a:cubicBezTo>
                    <a:pt x="1892" y="10096"/>
                    <a:pt x="2142" y="9876"/>
                    <a:pt x="2171" y="9773"/>
                  </a:cubicBezTo>
                  <a:cubicBezTo>
                    <a:pt x="2176" y="9753"/>
                    <a:pt x="2175" y="9732"/>
                    <a:pt x="2170" y="9712"/>
                  </a:cubicBezTo>
                  <a:cubicBezTo>
                    <a:pt x="2159" y="9677"/>
                    <a:pt x="2164" y="9639"/>
                    <a:pt x="2183" y="9608"/>
                  </a:cubicBezTo>
                  <a:cubicBezTo>
                    <a:pt x="2547" y="9014"/>
                    <a:pt x="2910" y="8445"/>
                    <a:pt x="3272" y="7899"/>
                  </a:cubicBezTo>
                  <a:cubicBezTo>
                    <a:pt x="3279" y="7891"/>
                    <a:pt x="3499" y="7654"/>
                    <a:pt x="3588" y="7542"/>
                  </a:cubicBezTo>
                  <a:cubicBezTo>
                    <a:pt x="3676" y="7428"/>
                    <a:pt x="3588" y="7426"/>
                    <a:pt x="3588" y="7426"/>
                  </a:cubicBezTo>
                  <a:cubicBezTo>
                    <a:pt x="3467" y="7328"/>
                    <a:pt x="3314" y="7214"/>
                    <a:pt x="3230" y="7187"/>
                  </a:cubicBezTo>
                  <a:cubicBezTo>
                    <a:pt x="3092" y="7144"/>
                    <a:pt x="3089" y="7091"/>
                    <a:pt x="3165" y="7091"/>
                  </a:cubicBezTo>
                  <a:cubicBezTo>
                    <a:pt x="3175" y="7091"/>
                    <a:pt x="3186" y="7091"/>
                    <a:pt x="3198" y="7093"/>
                  </a:cubicBezTo>
                  <a:cubicBezTo>
                    <a:pt x="3304" y="7110"/>
                    <a:pt x="3357" y="7097"/>
                    <a:pt x="3522" y="7274"/>
                  </a:cubicBezTo>
                  <a:cubicBezTo>
                    <a:pt x="3554" y="7308"/>
                    <a:pt x="3589" y="7341"/>
                    <a:pt x="3626" y="7370"/>
                  </a:cubicBezTo>
                  <a:cubicBezTo>
                    <a:pt x="3901" y="6965"/>
                    <a:pt x="4171" y="6575"/>
                    <a:pt x="4440" y="6200"/>
                  </a:cubicBezTo>
                  <a:cubicBezTo>
                    <a:pt x="4541" y="6063"/>
                    <a:pt x="4783" y="5877"/>
                    <a:pt x="4783" y="5834"/>
                  </a:cubicBezTo>
                  <a:cubicBezTo>
                    <a:pt x="4783" y="5810"/>
                    <a:pt x="4776" y="5792"/>
                    <a:pt x="4753" y="5763"/>
                  </a:cubicBezTo>
                  <a:cubicBezTo>
                    <a:pt x="4946" y="5498"/>
                    <a:pt x="5136" y="5240"/>
                    <a:pt x="5324" y="4988"/>
                  </a:cubicBezTo>
                  <a:cubicBezTo>
                    <a:pt x="5652" y="4551"/>
                    <a:pt x="6165" y="4151"/>
                    <a:pt x="6145" y="4028"/>
                  </a:cubicBezTo>
                  <a:cubicBezTo>
                    <a:pt x="6139" y="4004"/>
                    <a:pt x="6128" y="3982"/>
                    <a:pt x="6113" y="3962"/>
                  </a:cubicBezTo>
                  <a:lnTo>
                    <a:pt x="5898" y="3799"/>
                  </a:lnTo>
                  <a:cubicBezTo>
                    <a:pt x="5882" y="3787"/>
                    <a:pt x="5887" y="3780"/>
                    <a:pt x="5905" y="3780"/>
                  </a:cubicBezTo>
                  <a:cubicBezTo>
                    <a:pt x="5951" y="3780"/>
                    <a:pt x="6079" y="3822"/>
                    <a:pt x="6151" y="3913"/>
                  </a:cubicBezTo>
                  <a:cubicBezTo>
                    <a:pt x="7493" y="2209"/>
                    <a:pt x="8668" y="846"/>
                    <a:pt x="9456" y="29"/>
                  </a:cubicBezTo>
                  <a:cubicBezTo>
                    <a:pt x="9475" y="9"/>
                    <a:pt x="9472" y="0"/>
                    <a:pt x="9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-2122526" y="3001022"/>
              <a:ext cx="320971" cy="205295"/>
            </a:xfrm>
            <a:custGeom>
              <a:avLst/>
              <a:gdLst/>
              <a:ahLst/>
              <a:cxnLst/>
              <a:rect l="l" t="t" r="r" b="b"/>
              <a:pathLst>
                <a:path w="8524" h="5452" extrusionOk="0">
                  <a:moveTo>
                    <a:pt x="8307" y="0"/>
                  </a:moveTo>
                  <a:cubicBezTo>
                    <a:pt x="7725" y="0"/>
                    <a:pt x="3864" y="752"/>
                    <a:pt x="3864" y="752"/>
                  </a:cubicBezTo>
                  <a:cubicBezTo>
                    <a:pt x="3864" y="752"/>
                    <a:pt x="3818" y="698"/>
                    <a:pt x="3735" y="698"/>
                  </a:cubicBezTo>
                  <a:cubicBezTo>
                    <a:pt x="3669" y="698"/>
                    <a:pt x="3579" y="733"/>
                    <a:pt x="3469" y="857"/>
                  </a:cubicBezTo>
                  <a:cubicBezTo>
                    <a:pt x="3200" y="1162"/>
                    <a:pt x="2588" y="1805"/>
                    <a:pt x="1981" y="2624"/>
                  </a:cubicBezTo>
                  <a:cubicBezTo>
                    <a:pt x="1195" y="3687"/>
                    <a:pt x="1" y="5312"/>
                    <a:pt x="1" y="5312"/>
                  </a:cubicBezTo>
                  <a:lnTo>
                    <a:pt x="272" y="5451"/>
                  </a:lnTo>
                  <a:cubicBezTo>
                    <a:pt x="913" y="4235"/>
                    <a:pt x="3428" y="1244"/>
                    <a:pt x="3675" y="1112"/>
                  </a:cubicBezTo>
                  <a:cubicBezTo>
                    <a:pt x="3750" y="1072"/>
                    <a:pt x="3822" y="1059"/>
                    <a:pt x="3886" y="1059"/>
                  </a:cubicBezTo>
                  <a:cubicBezTo>
                    <a:pt x="3994" y="1059"/>
                    <a:pt x="4079" y="1095"/>
                    <a:pt x="4115" y="1095"/>
                  </a:cubicBezTo>
                  <a:cubicBezTo>
                    <a:pt x="4128" y="1095"/>
                    <a:pt x="4135" y="1091"/>
                    <a:pt x="4135" y="1079"/>
                  </a:cubicBezTo>
                  <a:cubicBezTo>
                    <a:pt x="4135" y="1013"/>
                    <a:pt x="3888" y="948"/>
                    <a:pt x="3970" y="915"/>
                  </a:cubicBezTo>
                  <a:cubicBezTo>
                    <a:pt x="4052" y="882"/>
                    <a:pt x="8523" y="118"/>
                    <a:pt x="8376" y="9"/>
                  </a:cubicBezTo>
                  <a:cubicBezTo>
                    <a:pt x="8367" y="3"/>
                    <a:pt x="8343" y="0"/>
                    <a:pt x="8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-1834058" y="2996804"/>
              <a:ext cx="101104" cy="126596"/>
            </a:xfrm>
            <a:custGeom>
              <a:avLst/>
              <a:gdLst/>
              <a:ahLst/>
              <a:cxnLst/>
              <a:rect l="l" t="t" r="r" b="b"/>
              <a:pathLst>
                <a:path w="2685" h="3362" extrusionOk="0">
                  <a:moveTo>
                    <a:pt x="351" y="0"/>
                  </a:moveTo>
                  <a:cubicBezTo>
                    <a:pt x="342" y="0"/>
                    <a:pt x="332" y="1"/>
                    <a:pt x="323" y="2"/>
                  </a:cubicBezTo>
                  <a:cubicBezTo>
                    <a:pt x="323" y="2"/>
                    <a:pt x="1" y="113"/>
                    <a:pt x="395" y="793"/>
                  </a:cubicBezTo>
                  <a:cubicBezTo>
                    <a:pt x="789" y="1475"/>
                    <a:pt x="2684" y="3362"/>
                    <a:pt x="2684" y="3362"/>
                  </a:cubicBezTo>
                  <a:cubicBezTo>
                    <a:pt x="2684" y="3362"/>
                    <a:pt x="1132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-1843509" y="3012318"/>
              <a:ext cx="42512" cy="99296"/>
            </a:xfrm>
            <a:custGeom>
              <a:avLst/>
              <a:gdLst/>
              <a:ahLst/>
              <a:cxnLst/>
              <a:rect l="l" t="t" r="r" b="b"/>
              <a:pathLst>
                <a:path w="1129" h="2637" extrusionOk="0">
                  <a:moveTo>
                    <a:pt x="231" y="1"/>
                  </a:moveTo>
                  <a:cubicBezTo>
                    <a:pt x="231" y="1"/>
                    <a:pt x="1" y="12"/>
                    <a:pt x="127" y="530"/>
                  </a:cubicBezTo>
                  <a:cubicBezTo>
                    <a:pt x="254" y="1048"/>
                    <a:pt x="1129" y="2636"/>
                    <a:pt x="1129" y="2636"/>
                  </a:cubicBezTo>
                  <a:cubicBezTo>
                    <a:pt x="1129" y="2636"/>
                    <a:pt x="749" y="92"/>
                    <a:pt x="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-1978311" y="3061946"/>
              <a:ext cx="27752" cy="104794"/>
            </a:xfrm>
            <a:custGeom>
              <a:avLst/>
              <a:gdLst/>
              <a:ahLst/>
              <a:cxnLst/>
              <a:rect l="l" t="t" r="r" b="b"/>
              <a:pathLst>
                <a:path w="737" h="2783" extrusionOk="0">
                  <a:moveTo>
                    <a:pt x="247" y="1"/>
                  </a:moveTo>
                  <a:cubicBezTo>
                    <a:pt x="195" y="1"/>
                    <a:pt x="35" y="37"/>
                    <a:pt x="20" y="484"/>
                  </a:cubicBezTo>
                  <a:cubicBezTo>
                    <a:pt x="1" y="1016"/>
                    <a:pt x="413" y="2783"/>
                    <a:pt x="413" y="2783"/>
                  </a:cubicBezTo>
                  <a:cubicBezTo>
                    <a:pt x="413" y="2783"/>
                    <a:pt x="737" y="231"/>
                    <a:pt x="263" y="2"/>
                  </a:cubicBezTo>
                  <a:cubicBezTo>
                    <a:pt x="263" y="2"/>
                    <a:pt x="257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-1823176" y="2996767"/>
              <a:ext cx="96660" cy="54374"/>
            </a:xfrm>
            <a:custGeom>
              <a:avLst/>
              <a:gdLst/>
              <a:ahLst/>
              <a:cxnLst/>
              <a:rect l="l" t="t" r="r" b="b"/>
              <a:pathLst>
                <a:path w="2567" h="1444" extrusionOk="0">
                  <a:moveTo>
                    <a:pt x="291" y="1"/>
                  </a:moveTo>
                  <a:cubicBezTo>
                    <a:pt x="243" y="1"/>
                    <a:pt x="201" y="10"/>
                    <a:pt x="168" y="29"/>
                  </a:cubicBezTo>
                  <a:cubicBezTo>
                    <a:pt x="168" y="29"/>
                    <a:pt x="1" y="189"/>
                    <a:pt x="435" y="499"/>
                  </a:cubicBezTo>
                  <a:cubicBezTo>
                    <a:pt x="868" y="809"/>
                    <a:pt x="2567" y="1443"/>
                    <a:pt x="2567" y="1443"/>
                  </a:cubicBezTo>
                  <a:cubicBezTo>
                    <a:pt x="2567" y="1443"/>
                    <a:pt x="89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2009300" y="3043797"/>
              <a:ext cx="54223" cy="142825"/>
            </a:xfrm>
            <a:custGeom>
              <a:avLst/>
              <a:gdLst/>
              <a:ahLst/>
              <a:cxnLst/>
              <a:rect l="l" t="t" r="r" b="b"/>
              <a:pathLst>
                <a:path w="1440" h="3793" extrusionOk="0">
                  <a:moveTo>
                    <a:pt x="825" y="1"/>
                  </a:moveTo>
                  <a:cubicBezTo>
                    <a:pt x="727" y="1"/>
                    <a:pt x="543" y="76"/>
                    <a:pt x="381" y="564"/>
                  </a:cubicBezTo>
                  <a:cubicBezTo>
                    <a:pt x="146" y="1269"/>
                    <a:pt x="0" y="3793"/>
                    <a:pt x="0" y="3793"/>
                  </a:cubicBezTo>
                  <a:cubicBezTo>
                    <a:pt x="0" y="3793"/>
                    <a:pt x="1439" y="510"/>
                    <a:pt x="896" y="16"/>
                  </a:cubicBezTo>
                  <a:cubicBezTo>
                    <a:pt x="896" y="16"/>
                    <a:pt x="869" y="1"/>
                    <a:pt x="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2054786" y="2210021"/>
              <a:ext cx="129383" cy="215688"/>
            </a:xfrm>
            <a:custGeom>
              <a:avLst/>
              <a:gdLst/>
              <a:ahLst/>
              <a:cxnLst/>
              <a:rect l="l" t="t" r="r" b="b"/>
              <a:pathLst>
                <a:path w="3436" h="5728" extrusionOk="0">
                  <a:moveTo>
                    <a:pt x="150" y="1"/>
                  </a:moveTo>
                  <a:cubicBezTo>
                    <a:pt x="141" y="1"/>
                    <a:pt x="133" y="1"/>
                    <a:pt x="126" y="3"/>
                  </a:cubicBezTo>
                  <a:cubicBezTo>
                    <a:pt x="1" y="35"/>
                    <a:pt x="151" y="56"/>
                    <a:pt x="426" y="366"/>
                  </a:cubicBezTo>
                  <a:cubicBezTo>
                    <a:pt x="926" y="927"/>
                    <a:pt x="1846" y="2035"/>
                    <a:pt x="2341" y="3036"/>
                  </a:cubicBezTo>
                  <a:cubicBezTo>
                    <a:pt x="3110" y="4591"/>
                    <a:pt x="3287" y="5652"/>
                    <a:pt x="3287" y="5652"/>
                  </a:cubicBezTo>
                  <a:cubicBezTo>
                    <a:pt x="3298" y="5708"/>
                    <a:pt x="3317" y="5727"/>
                    <a:pt x="3338" y="5727"/>
                  </a:cubicBezTo>
                  <a:cubicBezTo>
                    <a:pt x="3372" y="5727"/>
                    <a:pt x="3411" y="5671"/>
                    <a:pt x="3421" y="5651"/>
                  </a:cubicBezTo>
                  <a:cubicBezTo>
                    <a:pt x="3435" y="5620"/>
                    <a:pt x="3118" y="4247"/>
                    <a:pt x="2503" y="2976"/>
                  </a:cubicBezTo>
                  <a:cubicBezTo>
                    <a:pt x="2018" y="1970"/>
                    <a:pt x="542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2051736" y="2221054"/>
              <a:ext cx="44094" cy="140943"/>
            </a:xfrm>
            <a:custGeom>
              <a:avLst/>
              <a:gdLst/>
              <a:ahLst/>
              <a:cxnLst/>
              <a:rect l="l" t="t" r="r" b="b"/>
              <a:pathLst>
                <a:path w="1171" h="3743" extrusionOk="0">
                  <a:moveTo>
                    <a:pt x="790" y="1"/>
                  </a:moveTo>
                  <a:cubicBezTo>
                    <a:pt x="647" y="1"/>
                    <a:pt x="373" y="110"/>
                    <a:pt x="249" y="894"/>
                  </a:cubicBezTo>
                  <a:cubicBezTo>
                    <a:pt x="79" y="1978"/>
                    <a:pt x="0" y="3743"/>
                    <a:pt x="0" y="3743"/>
                  </a:cubicBezTo>
                  <a:cubicBezTo>
                    <a:pt x="0" y="3743"/>
                    <a:pt x="1170" y="632"/>
                    <a:pt x="880" y="17"/>
                  </a:cubicBezTo>
                  <a:cubicBezTo>
                    <a:pt x="880" y="17"/>
                    <a:pt x="845" y="1"/>
                    <a:pt x="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2023910" y="2229940"/>
              <a:ext cx="60888" cy="138006"/>
            </a:xfrm>
            <a:custGeom>
              <a:avLst/>
              <a:gdLst/>
              <a:ahLst/>
              <a:cxnLst/>
              <a:rect l="l" t="t" r="r" b="b"/>
              <a:pathLst>
                <a:path w="1617" h="3665" extrusionOk="0">
                  <a:moveTo>
                    <a:pt x="503" y="0"/>
                  </a:moveTo>
                  <a:cubicBezTo>
                    <a:pt x="503" y="0"/>
                    <a:pt x="1" y="53"/>
                    <a:pt x="399" y="1076"/>
                  </a:cubicBezTo>
                  <a:cubicBezTo>
                    <a:pt x="797" y="2099"/>
                    <a:pt x="1617" y="3664"/>
                    <a:pt x="1617" y="3664"/>
                  </a:cubicBezTo>
                  <a:cubicBezTo>
                    <a:pt x="1617" y="3664"/>
                    <a:pt x="1065" y="386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947999" y="2332774"/>
              <a:ext cx="25078" cy="88113"/>
            </a:xfrm>
            <a:custGeom>
              <a:avLst/>
              <a:gdLst/>
              <a:ahLst/>
              <a:cxnLst/>
              <a:rect l="l" t="t" r="r" b="b"/>
              <a:pathLst>
                <a:path w="666" h="2340" extrusionOk="0">
                  <a:moveTo>
                    <a:pt x="30" y="1"/>
                  </a:moveTo>
                  <a:cubicBezTo>
                    <a:pt x="16" y="1"/>
                    <a:pt x="11" y="23"/>
                    <a:pt x="8" y="34"/>
                  </a:cubicBezTo>
                  <a:cubicBezTo>
                    <a:pt x="0" y="64"/>
                    <a:pt x="230" y="633"/>
                    <a:pt x="377" y="1062"/>
                  </a:cubicBezTo>
                  <a:cubicBezTo>
                    <a:pt x="525" y="1491"/>
                    <a:pt x="585" y="2074"/>
                    <a:pt x="585" y="2074"/>
                  </a:cubicBezTo>
                  <a:cubicBezTo>
                    <a:pt x="615" y="2291"/>
                    <a:pt x="634" y="2340"/>
                    <a:pt x="646" y="2340"/>
                  </a:cubicBezTo>
                  <a:cubicBezTo>
                    <a:pt x="652" y="2340"/>
                    <a:pt x="656" y="2328"/>
                    <a:pt x="658" y="2319"/>
                  </a:cubicBezTo>
                  <a:cubicBezTo>
                    <a:pt x="666" y="2289"/>
                    <a:pt x="629" y="1794"/>
                    <a:pt x="547" y="1417"/>
                  </a:cubicBezTo>
                  <a:cubicBezTo>
                    <a:pt x="462" y="1031"/>
                    <a:pt x="344" y="653"/>
                    <a:pt x="193" y="288"/>
                  </a:cubicBezTo>
                  <a:cubicBezTo>
                    <a:pt x="98" y="55"/>
                    <a:pt x="52" y="1"/>
                    <a:pt x="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784957" y="2225836"/>
              <a:ext cx="34454" cy="146779"/>
            </a:xfrm>
            <a:custGeom>
              <a:avLst/>
              <a:gdLst/>
              <a:ahLst/>
              <a:cxnLst/>
              <a:rect l="l" t="t" r="r" b="b"/>
              <a:pathLst>
                <a:path w="915" h="3898" extrusionOk="0">
                  <a:moveTo>
                    <a:pt x="264" y="1"/>
                  </a:moveTo>
                  <a:cubicBezTo>
                    <a:pt x="259" y="1"/>
                    <a:pt x="254" y="1"/>
                    <a:pt x="249" y="2"/>
                  </a:cubicBezTo>
                  <a:cubicBezTo>
                    <a:pt x="249" y="2"/>
                    <a:pt x="1" y="16"/>
                    <a:pt x="299" y="1532"/>
                  </a:cubicBezTo>
                  <a:cubicBezTo>
                    <a:pt x="599" y="3065"/>
                    <a:pt x="914" y="3897"/>
                    <a:pt x="914" y="3897"/>
                  </a:cubicBezTo>
                  <a:cubicBezTo>
                    <a:pt x="914" y="3897"/>
                    <a:pt x="773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800207" y="2247035"/>
              <a:ext cx="36827" cy="112250"/>
            </a:xfrm>
            <a:custGeom>
              <a:avLst/>
              <a:gdLst/>
              <a:ahLst/>
              <a:cxnLst/>
              <a:rect l="l" t="t" r="r" b="b"/>
              <a:pathLst>
                <a:path w="978" h="2981" extrusionOk="0">
                  <a:moveTo>
                    <a:pt x="584" y="1"/>
                  </a:moveTo>
                  <a:cubicBezTo>
                    <a:pt x="556" y="1"/>
                    <a:pt x="392" y="48"/>
                    <a:pt x="207" y="1091"/>
                  </a:cubicBezTo>
                  <a:cubicBezTo>
                    <a:pt x="1" y="2254"/>
                    <a:pt x="70" y="2981"/>
                    <a:pt x="70" y="2981"/>
                  </a:cubicBezTo>
                  <a:cubicBezTo>
                    <a:pt x="70" y="2981"/>
                    <a:pt x="977" y="87"/>
                    <a:pt x="588" y="1"/>
                  </a:cubicBezTo>
                  <a:cubicBezTo>
                    <a:pt x="588" y="1"/>
                    <a:pt x="587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764925" y="2230016"/>
              <a:ext cx="72599" cy="73201"/>
            </a:xfrm>
            <a:custGeom>
              <a:avLst/>
              <a:gdLst/>
              <a:ahLst/>
              <a:cxnLst/>
              <a:rect l="l" t="t" r="r" b="b"/>
              <a:pathLst>
                <a:path w="1928" h="1944" extrusionOk="0">
                  <a:moveTo>
                    <a:pt x="181" y="0"/>
                  </a:moveTo>
                  <a:cubicBezTo>
                    <a:pt x="162" y="0"/>
                    <a:pt x="146" y="6"/>
                    <a:pt x="133" y="17"/>
                  </a:cubicBezTo>
                  <a:cubicBezTo>
                    <a:pt x="133" y="17"/>
                    <a:pt x="0" y="112"/>
                    <a:pt x="698" y="849"/>
                  </a:cubicBezTo>
                  <a:cubicBezTo>
                    <a:pt x="1404" y="1597"/>
                    <a:pt x="1927" y="1943"/>
                    <a:pt x="1927" y="1943"/>
                  </a:cubicBezTo>
                  <a:cubicBezTo>
                    <a:pt x="1927" y="1943"/>
                    <a:pt x="544" y="0"/>
                    <a:pt x="1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2164172" y="2416818"/>
              <a:ext cx="36751" cy="131868"/>
            </a:xfrm>
            <a:custGeom>
              <a:avLst/>
              <a:gdLst/>
              <a:ahLst/>
              <a:cxnLst/>
              <a:rect l="l" t="t" r="r" b="b"/>
              <a:pathLst>
                <a:path w="976" h="3502" extrusionOk="0">
                  <a:moveTo>
                    <a:pt x="462" y="0"/>
                  </a:moveTo>
                  <a:cubicBezTo>
                    <a:pt x="459" y="0"/>
                    <a:pt x="455" y="0"/>
                    <a:pt x="451" y="1"/>
                  </a:cubicBezTo>
                  <a:cubicBezTo>
                    <a:pt x="451" y="1"/>
                    <a:pt x="1" y="37"/>
                    <a:pt x="334" y="1517"/>
                  </a:cubicBezTo>
                  <a:cubicBezTo>
                    <a:pt x="667" y="2996"/>
                    <a:pt x="963" y="3502"/>
                    <a:pt x="963" y="3502"/>
                  </a:cubicBezTo>
                  <a:cubicBezTo>
                    <a:pt x="963" y="3502"/>
                    <a:pt x="976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-2399472" y="3011038"/>
              <a:ext cx="134805" cy="177769"/>
            </a:xfrm>
            <a:custGeom>
              <a:avLst/>
              <a:gdLst/>
              <a:ahLst/>
              <a:cxnLst/>
              <a:rect l="l" t="t" r="r" b="b"/>
              <a:pathLst>
                <a:path w="3580" h="4721" extrusionOk="0">
                  <a:moveTo>
                    <a:pt x="3306" y="1"/>
                  </a:moveTo>
                  <a:cubicBezTo>
                    <a:pt x="3271" y="1"/>
                    <a:pt x="3237" y="12"/>
                    <a:pt x="3206" y="35"/>
                  </a:cubicBezTo>
                  <a:cubicBezTo>
                    <a:pt x="3206" y="35"/>
                    <a:pt x="320" y="2157"/>
                    <a:pt x="0" y="2767"/>
                  </a:cubicBezTo>
                  <a:cubicBezTo>
                    <a:pt x="0" y="2767"/>
                    <a:pt x="2349" y="1319"/>
                    <a:pt x="2999" y="788"/>
                  </a:cubicBezTo>
                  <a:lnTo>
                    <a:pt x="2999" y="788"/>
                  </a:lnTo>
                  <a:cubicBezTo>
                    <a:pt x="2999" y="789"/>
                    <a:pt x="2256" y="3390"/>
                    <a:pt x="2355" y="4720"/>
                  </a:cubicBezTo>
                  <a:cubicBezTo>
                    <a:pt x="2355" y="4720"/>
                    <a:pt x="3514" y="689"/>
                    <a:pt x="3550" y="393"/>
                  </a:cubicBezTo>
                  <a:cubicBezTo>
                    <a:pt x="3580" y="159"/>
                    <a:pt x="3440" y="1"/>
                    <a:pt x="3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-2274988" y="3009268"/>
              <a:ext cx="29220" cy="157473"/>
            </a:xfrm>
            <a:custGeom>
              <a:avLst/>
              <a:gdLst/>
              <a:ahLst/>
              <a:cxnLst/>
              <a:rect l="l" t="t" r="r" b="b"/>
              <a:pathLst>
                <a:path w="776" h="4182" extrusionOk="0">
                  <a:moveTo>
                    <a:pt x="287" y="1"/>
                  </a:moveTo>
                  <a:cubicBezTo>
                    <a:pt x="275" y="1"/>
                    <a:pt x="262" y="3"/>
                    <a:pt x="249" y="9"/>
                  </a:cubicBezTo>
                  <a:cubicBezTo>
                    <a:pt x="249" y="9"/>
                    <a:pt x="1" y="37"/>
                    <a:pt x="64" y="482"/>
                  </a:cubicBezTo>
                  <a:cubicBezTo>
                    <a:pt x="127" y="926"/>
                    <a:pt x="376" y="4182"/>
                    <a:pt x="376" y="4182"/>
                  </a:cubicBezTo>
                  <a:cubicBezTo>
                    <a:pt x="376" y="4182"/>
                    <a:pt x="775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-2503473" y="2487306"/>
              <a:ext cx="116956" cy="228566"/>
            </a:xfrm>
            <a:custGeom>
              <a:avLst/>
              <a:gdLst/>
              <a:ahLst/>
              <a:cxnLst/>
              <a:rect l="l" t="t" r="r" b="b"/>
              <a:pathLst>
                <a:path w="3106" h="6070" extrusionOk="0">
                  <a:moveTo>
                    <a:pt x="2282" y="1"/>
                  </a:moveTo>
                  <a:cubicBezTo>
                    <a:pt x="2240" y="1"/>
                    <a:pt x="2186" y="17"/>
                    <a:pt x="2121" y="51"/>
                  </a:cubicBezTo>
                  <a:cubicBezTo>
                    <a:pt x="2121" y="51"/>
                    <a:pt x="297" y="1806"/>
                    <a:pt x="0" y="6070"/>
                  </a:cubicBezTo>
                  <a:cubicBezTo>
                    <a:pt x="0" y="6070"/>
                    <a:pt x="3105" y="1"/>
                    <a:pt x="2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2412312" y="2518409"/>
              <a:ext cx="55579" cy="163950"/>
            </a:xfrm>
            <a:custGeom>
              <a:avLst/>
              <a:gdLst/>
              <a:ahLst/>
              <a:cxnLst/>
              <a:rect l="l" t="t" r="r" b="b"/>
              <a:pathLst>
                <a:path w="1476" h="4354" extrusionOk="0">
                  <a:moveTo>
                    <a:pt x="388" y="1"/>
                  </a:moveTo>
                  <a:cubicBezTo>
                    <a:pt x="373" y="1"/>
                    <a:pt x="357" y="2"/>
                    <a:pt x="341" y="6"/>
                  </a:cubicBezTo>
                  <a:cubicBezTo>
                    <a:pt x="341" y="6"/>
                    <a:pt x="0" y="507"/>
                    <a:pt x="1476" y="4354"/>
                  </a:cubicBezTo>
                  <a:cubicBezTo>
                    <a:pt x="1475" y="4354"/>
                    <a:pt x="1160" y="1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-2464087" y="2439109"/>
              <a:ext cx="196747" cy="127575"/>
            </a:xfrm>
            <a:custGeom>
              <a:avLst/>
              <a:gdLst/>
              <a:ahLst/>
              <a:cxnLst/>
              <a:rect l="l" t="t" r="r" b="b"/>
              <a:pathLst>
                <a:path w="5225" h="3388" extrusionOk="0">
                  <a:moveTo>
                    <a:pt x="155" y="1"/>
                  </a:moveTo>
                  <a:cubicBezTo>
                    <a:pt x="0" y="1"/>
                    <a:pt x="164" y="136"/>
                    <a:pt x="164" y="136"/>
                  </a:cubicBezTo>
                  <a:cubicBezTo>
                    <a:pt x="2804" y="813"/>
                    <a:pt x="4945" y="3372"/>
                    <a:pt x="4945" y="3372"/>
                  </a:cubicBezTo>
                  <a:cubicBezTo>
                    <a:pt x="4995" y="3383"/>
                    <a:pt x="5033" y="3388"/>
                    <a:pt x="5062" y="3388"/>
                  </a:cubicBezTo>
                  <a:cubicBezTo>
                    <a:pt x="5224" y="3388"/>
                    <a:pt x="5070" y="3230"/>
                    <a:pt x="5069" y="3230"/>
                  </a:cubicBezTo>
                  <a:cubicBezTo>
                    <a:pt x="2866" y="913"/>
                    <a:pt x="877" y="172"/>
                    <a:pt x="384" y="42"/>
                  </a:cubicBezTo>
                  <a:cubicBezTo>
                    <a:pt x="273" y="12"/>
                    <a:pt x="201" y="1"/>
                    <a:pt x="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-2632514" y="2470550"/>
              <a:ext cx="230976" cy="111572"/>
            </a:xfrm>
            <a:custGeom>
              <a:avLst/>
              <a:gdLst/>
              <a:ahLst/>
              <a:cxnLst/>
              <a:rect l="l" t="t" r="r" b="b"/>
              <a:pathLst>
                <a:path w="6134" h="2963" extrusionOk="0">
                  <a:moveTo>
                    <a:pt x="5511" y="1"/>
                  </a:moveTo>
                  <a:cubicBezTo>
                    <a:pt x="5432" y="1"/>
                    <a:pt x="5338" y="9"/>
                    <a:pt x="5227" y="28"/>
                  </a:cubicBezTo>
                  <a:cubicBezTo>
                    <a:pt x="4419" y="165"/>
                    <a:pt x="3526" y="529"/>
                    <a:pt x="2195" y="1277"/>
                  </a:cubicBezTo>
                  <a:cubicBezTo>
                    <a:pt x="864" y="2025"/>
                    <a:pt x="0" y="2963"/>
                    <a:pt x="0" y="2963"/>
                  </a:cubicBezTo>
                  <a:cubicBezTo>
                    <a:pt x="0" y="2963"/>
                    <a:pt x="1221" y="2469"/>
                    <a:pt x="2762" y="1840"/>
                  </a:cubicBezTo>
                  <a:cubicBezTo>
                    <a:pt x="4267" y="1226"/>
                    <a:pt x="5115" y="879"/>
                    <a:pt x="5486" y="693"/>
                  </a:cubicBezTo>
                  <a:cubicBezTo>
                    <a:pt x="5815" y="529"/>
                    <a:pt x="6133" y="1"/>
                    <a:pt x="5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-2483366" y="2055677"/>
              <a:ext cx="196408" cy="174079"/>
            </a:xfrm>
            <a:custGeom>
              <a:avLst/>
              <a:gdLst/>
              <a:ahLst/>
              <a:cxnLst/>
              <a:rect l="l" t="t" r="r" b="b"/>
              <a:pathLst>
                <a:path w="5216" h="4623" extrusionOk="0">
                  <a:moveTo>
                    <a:pt x="1" y="0"/>
                  </a:moveTo>
                  <a:cubicBezTo>
                    <a:pt x="1" y="0"/>
                    <a:pt x="1408" y="1073"/>
                    <a:pt x="2754" y="2360"/>
                  </a:cubicBezTo>
                  <a:cubicBezTo>
                    <a:pt x="3177" y="2764"/>
                    <a:pt x="3689" y="3445"/>
                    <a:pt x="4009" y="3810"/>
                  </a:cubicBezTo>
                  <a:cubicBezTo>
                    <a:pt x="3331" y="3587"/>
                    <a:pt x="2666" y="3539"/>
                    <a:pt x="1854" y="3539"/>
                  </a:cubicBezTo>
                  <a:cubicBezTo>
                    <a:pt x="1722" y="3539"/>
                    <a:pt x="1586" y="3540"/>
                    <a:pt x="1446" y="3542"/>
                  </a:cubicBezTo>
                  <a:cubicBezTo>
                    <a:pt x="1446" y="3542"/>
                    <a:pt x="3555" y="4430"/>
                    <a:pt x="4621" y="4607"/>
                  </a:cubicBezTo>
                  <a:cubicBezTo>
                    <a:pt x="4682" y="4617"/>
                    <a:pt x="4737" y="4622"/>
                    <a:pt x="4786" y="4622"/>
                  </a:cubicBezTo>
                  <a:cubicBezTo>
                    <a:pt x="5201" y="4622"/>
                    <a:pt x="5216" y="4270"/>
                    <a:pt x="4732" y="3631"/>
                  </a:cubicBezTo>
                  <a:cubicBezTo>
                    <a:pt x="4732" y="3631"/>
                    <a:pt x="2234" y="6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-2361894" y="2039900"/>
              <a:ext cx="93196" cy="174154"/>
            </a:xfrm>
            <a:custGeom>
              <a:avLst/>
              <a:gdLst/>
              <a:ahLst/>
              <a:cxnLst/>
              <a:rect l="l" t="t" r="r" b="b"/>
              <a:pathLst>
                <a:path w="2475" h="4625" extrusionOk="0">
                  <a:moveTo>
                    <a:pt x="1" y="1"/>
                  </a:moveTo>
                  <a:lnTo>
                    <a:pt x="1" y="1"/>
                  </a:lnTo>
                  <a:cubicBezTo>
                    <a:pt x="917" y="1446"/>
                    <a:pt x="1839" y="4149"/>
                    <a:pt x="1839" y="4149"/>
                  </a:cubicBezTo>
                  <a:cubicBezTo>
                    <a:pt x="1915" y="4545"/>
                    <a:pt x="2064" y="4625"/>
                    <a:pt x="2159" y="4625"/>
                  </a:cubicBezTo>
                  <a:cubicBezTo>
                    <a:pt x="2170" y="4625"/>
                    <a:pt x="2180" y="4624"/>
                    <a:pt x="2189" y="4622"/>
                  </a:cubicBezTo>
                  <a:cubicBezTo>
                    <a:pt x="2475" y="4570"/>
                    <a:pt x="2268" y="3409"/>
                    <a:pt x="1558" y="2244"/>
                  </a:cubicBezTo>
                  <a:cubicBezTo>
                    <a:pt x="442" y="41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-2396724" y="2215293"/>
              <a:ext cx="106865" cy="89468"/>
            </a:xfrm>
            <a:custGeom>
              <a:avLst/>
              <a:gdLst/>
              <a:ahLst/>
              <a:cxnLst/>
              <a:rect l="l" t="t" r="r" b="b"/>
              <a:pathLst>
                <a:path w="2838" h="2376" extrusionOk="0">
                  <a:moveTo>
                    <a:pt x="2438" y="0"/>
                  </a:moveTo>
                  <a:cubicBezTo>
                    <a:pt x="2409" y="0"/>
                    <a:pt x="2377" y="3"/>
                    <a:pt x="2344" y="7"/>
                  </a:cubicBezTo>
                  <a:cubicBezTo>
                    <a:pt x="2344" y="7"/>
                    <a:pt x="1381" y="145"/>
                    <a:pt x="0" y="2375"/>
                  </a:cubicBezTo>
                  <a:cubicBezTo>
                    <a:pt x="0" y="2375"/>
                    <a:pt x="1521" y="1311"/>
                    <a:pt x="2195" y="850"/>
                  </a:cubicBezTo>
                  <a:cubicBezTo>
                    <a:pt x="2823" y="421"/>
                    <a:pt x="2837" y="0"/>
                    <a:pt x="24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-2591433" y="3581008"/>
              <a:ext cx="141884" cy="25191"/>
            </a:xfrm>
            <a:custGeom>
              <a:avLst/>
              <a:gdLst/>
              <a:ahLst/>
              <a:cxnLst/>
              <a:rect l="l" t="t" r="r" b="b"/>
              <a:pathLst>
                <a:path w="3768" h="669" extrusionOk="0">
                  <a:moveTo>
                    <a:pt x="2022" y="1"/>
                  </a:moveTo>
                  <a:cubicBezTo>
                    <a:pt x="1952" y="1"/>
                    <a:pt x="1882" y="4"/>
                    <a:pt x="1814" y="20"/>
                  </a:cubicBezTo>
                  <a:cubicBezTo>
                    <a:pt x="1719" y="41"/>
                    <a:pt x="1631" y="84"/>
                    <a:pt x="1540" y="118"/>
                  </a:cubicBezTo>
                  <a:cubicBezTo>
                    <a:pt x="1267" y="225"/>
                    <a:pt x="975" y="258"/>
                    <a:pt x="679" y="274"/>
                  </a:cubicBezTo>
                  <a:cubicBezTo>
                    <a:pt x="56" y="310"/>
                    <a:pt x="1" y="500"/>
                    <a:pt x="658" y="537"/>
                  </a:cubicBezTo>
                  <a:cubicBezTo>
                    <a:pt x="1024" y="611"/>
                    <a:pt x="1393" y="668"/>
                    <a:pt x="1766" y="668"/>
                  </a:cubicBezTo>
                  <a:cubicBezTo>
                    <a:pt x="1769" y="668"/>
                    <a:pt x="1773" y="668"/>
                    <a:pt x="1776" y="668"/>
                  </a:cubicBezTo>
                  <a:cubicBezTo>
                    <a:pt x="2281" y="668"/>
                    <a:pt x="2784" y="564"/>
                    <a:pt x="3288" y="564"/>
                  </a:cubicBezTo>
                  <a:cubicBezTo>
                    <a:pt x="3371" y="564"/>
                    <a:pt x="3454" y="566"/>
                    <a:pt x="3536" y="573"/>
                  </a:cubicBezTo>
                  <a:lnTo>
                    <a:pt x="3768" y="27"/>
                  </a:lnTo>
                  <a:lnTo>
                    <a:pt x="2102" y="2"/>
                  </a:lnTo>
                  <a:cubicBezTo>
                    <a:pt x="2075" y="1"/>
                    <a:pt x="2048" y="1"/>
                    <a:pt x="2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-2702400" y="3534393"/>
              <a:ext cx="1867876" cy="527019"/>
            </a:xfrm>
            <a:custGeom>
              <a:avLst/>
              <a:gdLst/>
              <a:ahLst/>
              <a:cxnLst/>
              <a:rect l="l" t="t" r="r" b="b"/>
              <a:pathLst>
                <a:path w="49605" h="13996" extrusionOk="0">
                  <a:moveTo>
                    <a:pt x="8676" y="2895"/>
                  </a:moveTo>
                  <a:cubicBezTo>
                    <a:pt x="9021" y="2895"/>
                    <a:pt x="9231" y="3057"/>
                    <a:pt x="9574" y="3119"/>
                  </a:cubicBezTo>
                  <a:cubicBezTo>
                    <a:pt x="9827" y="3166"/>
                    <a:pt x="10083" y="3189"/>
                    <a:pt x="10340" y="3189"/>
                  </a:cubicBezTo>
                  <a:cubicBezTo>
                    <a:pt x="10612" y="3189"/>
                    <a:pt x="10885" y="3163"/>
                    <a:pt x="11155" y="3111"/>
                  </a:cubicBezTo>
                  <a:cubicBezTo>
                    <a:pt x="11213" y="3099"/>
                    <a:pt x="11273" y="3087"/>
                    <a:pt x="11333" y="3087"/>
                  </a:cubicBezTo>
                  <a:cubicBezTo>
                    <a:pt x="11371" y="3087"/>
                    <a:pt x="11408" y="3092"/>
                    <a:pt x="11443" y="3105"/>
                  </a:cubicBezTo>
                  <a:cubicBezTo>
                    <a:pt x="11534" y="3140"/>
                    <a:pt x="11598" y="3259"/>
                    <a:pt x="11542" y="3339"/>
                  </a:cubicBezTo>
                  <a:cubicBezTo>
                    <a:pt x="11515" y="3387"/>
                    <a:pt x="11377" y="3398"/>
                    <a:pt x="11206" y="3398"/>
                  </a:cubicBezTo>
                  <a:cubicBezTo>
                    <a:pt x="11058" y="3398"/>
                    <a:pt x="10887" y="3390"/>
                    <a:pt x="10740" y="3390"/>
                  </a:cubicBezTo>
                  <a:cubicBezTo>
                    <a:pt x="10693" y="3390"/>
                    <a:pt x="10647" y="3391"/>
                    <a:pt x="10607" y="3393"/>
                  </a:cubicBezTo>
                  <a:cubicBezTo>
                    <a:pt x="10526" y="3396"/>
                    <a:pt x="10443" y="3402"/>
                    <a:pt x="10366" y="3432"/>
                  </a:cubicBezTo>
                  <a:cubicBezTo>
                    <a:pt x="10240" y="3480"/>
                    <a:pt x="10147" y="3592"/>
                    <a:pt x="10019" y="3637"/>
                  </a:cubicBezTo>
                  <a:cubicBezTo>
                    <a:pt x="9973" y="3654"/>
                    <a:pt x="9927" y="3661"/>
                    <a:pt x="9881" y="3661"/>
                  </a:cubicBezTo>
                  <a:cubicBezTo>
                    <a:pt x="9516" y="3661"/>
                    <a:pt x="9152" y="3206"/>
                    <a:pt x="8802" y="3140"/>
                  </a:cubicBezTo>
                  <a:cubicBezTo>
                    <a:pt x="8276" y="3041"/>
                    <a:pt x="7100" y="3132"/>
                    <a:pt x="7195" y="2973"/>
                  </a:cubicBezTo>
                  <a:cubicBezTo>
                    <a:pt x="7195" y="2907"/>
                    <a:pt x="8192" y="2901"/>
                    <a:pt x="8662" y="2895"/>
                  </a:cubicBezTo>
                  <a:cubicBezTo>
                    <a:pt x="8666" y="2895"/>
                    <a:pt x="8671" y="2895"/>
                    <a:pt x="8676" y="2895"/>
                  </a:cubicBezTo>
                  <a:close/>
                  <a:moveTo>
                    <a:pt x="15630" y="8317"/>
                  </a:moveTo>
                  <a:cubicBezTo>
                    <a:pt x="15639" y="8317"/>
                    <a:pt x="15647" y="8317"/>
                    <a:pt x="15656" y="8318"/>
                  </a:cubicBezTo>
                  <a:cubicBezTo>
                    <a:pt x="15832" y="8324"/>
                    <a:pt x="16002" y="8386"/>
                    <a:pt x="16173" y="8436"/>
                  </a:cubicBezTo>
                  <a:cubicBezTo>
                    <a:pt x="16554" y="8549"/>
                    <a:pt x="16947" y="8613"/>
                    <a:pt x="17345" y="8626"/>
                  </a:cubicBezTo>
                  <a:cubicBezTo>
                    <a:pt x="17369" y="8705"/>
                    <a:pt x="17388" y="8802"/>
                    <a:pt x="17326" y="8856"/>
                  </a:cubicBezTo>
                  <a:cubicBezTo>
                    <a:pt x="17296" y="8883"/>
                    <a:pt x="17254" y="8890"/>
                    <a:pt x="17213" y="8890"/>
                  </a:cubicBezTo>
                  <a:cubicBezTo>
                    <a:pt x="17197" y="8890"/>
                    <a:pt x="17181" y="8889"/>
                    <a:pt x="17166" y="8888"/>
                  </a:cubicBezTo>
                  <a:cubicBezTo>
                    <a:pt x="16821" y="8862"/>
                    <a:pt x="16478" y="8820"/>
                    <a:pt x="16137" y="8762"/>
                  </a:cubicBezTo>
                  <a:cubicBezTo>
                    <a:pt x="16019" y="8741"/>
                    <a:pt x="15893" y="8721"/>
                    <a:pt x="15771" y="8721"/>
                  </a:cubicBezTo>
                  <a:cubicBezTo>
                    <a:pt x="15633" y="8721"/>
                    <a:pt x="15501" y="8747"/>
                    <a:pt x="15393" y="8830"/>
                  </a:cubicBezTo>
                  <a:cubicBezTo>
                    <a:pt x="15364" y="8853"/>
                    <a:pt x="15337" y="8880"/>
                    <a:pt x="15302" y="8894"/>
                  </a:cubicBezTo>
                  <a:cubicBezTo>
                    <a:pt x="15278" y="8905"/>
                    <a:pt x="15253" y="8909"/>
                    <a:pt x="15228" y="8909"/>
                  </a:cubicBezTo>
                  <a:cubicBezTo>
                    <a:pt x="15179" y="8909"/>
                    <a:pt x="15128" y="8894"/>
                    <a:pt x="15082" y="8878"/>
                  </a:cubicBezTo>
                  <a:cubicBezTo>
                    <a:pt x="15029" y="8860"/>
                    <a:pt x="14969" y="8832"/>
                    <a:pt x="14961" y="8778"/>
                  </a:cubicBezTo>
                  <a:cubicBezTo>
                    <a:pt x="14955" y="8734"/>
                    <a:pt x="14989" y="8695"/>
                    <a:pt x="15019" y="8662"/>
                  </a:cubicBezTo>
                  <a:cubicBezTo>
                    <a:pt x="15196" y="8479"/>
                    <a:pt x="15362" y="8317"/>
                    <a:pt x="15630" y="8317"/>
                  </a:cubicBezTo>
                  <a:close/>
                  <a:moveTo>
                    <a:pt x="9715" y="1"/>
                  </a:moveTo>
                  <a:cubicBezTo>
                    <a:pt x="9561" y="1"/>
                    <a:pt x="9406" y="31"/>
                    <a:pt x="9255" y="68"/>
                  </a:cubicBezTo>
                  <a:cubicBezTo>
                    <a:pt x="7706" y="445"/>
                    <a:pt x="6333" y="1368"/>
                    <a:pt x="4832" y="1891"/>
                  </a:cubicBezTo>
                  <a:cubicBezTo>
                    <a:pt x="4023" y="2173"/>
                    <a:pt x="1556" y="2102"/>
                    <a:pt x="1059" y="2856"/>
                  </a:cubicBezTo>
                  <a:cubicBezTo>
                    <a:pt x="679" y="3282"/>
                    <a:pt x="1815" y="3385"/>
                    <a:pt x="3160" y="3385"/>
                  </a:cubicBezTo>
                  <a:cubicBezTo>
                    <a:pt x="4428" y="3385"/>
                    <a:pt x="5881" y="3293"/>
                    <a:pt x="6424" y="3293"/>
                  </a:cubicBezTo>
                  <a:cubicBezTo>
                    <a:pt x="6426" y="3293"/>
                    <a:pt x="6427" y="3293"/>
                    <a:pt x="6429" y="3293"/>
                  </a:cubicBezTo>
                  <a:cubicBezTo>
                    <a:pt x="7569" y="3294"/>
                    <a:pt x="9006" y="3506"/>
                    <a:pt x="9320" y="4602"/>
                  </a:cubicBezTo>
                  <a:cubicBezTo>
                    <a:pt x="9372" y="4859"/>
                    <a:pt x="8884" y="4945"/>
                    <a:pt x="8125" y="4945"/>
                  </a:cubicBezTo>
                  <a:cubicBezTo>
                    <a:pt x="6580" y="4945"/>
                    <a:pt x="3910" y="4588"/>
                    <a:pt x="2354" y="4580"/>
                  </a:cubicBezTo>
                  <a:cubicBezTo>
                    <a:pt x="2125" y="4571"/>
                    <a:pt x="1920" y="4566"/>
                    <a:pt x="1738" y="4566"/>
                  </a:cubicBezTo>
                  <a:cubicBezTo>
                    <a:pt x="0" y="4566"/>
                    <a:pt x="330" y="4945"/>
                    <a:pt x="369" y="5160"/>
                  </a:cubicBezTo>
                  <a:cubicBezTo>
                    <a:pt x="383" y="5237"/>
                    <a:pt x="677" y="5331"/>
                    <a:pt x="1261" y="5331"/>
                  </a:cubicBezTo>
                  <a:cubicBezTo>
                    <a:pt x="1627" y="5331"/>
                    <a:pt x="2107" y="5294"/>
                    <a:pt x="2703" y="5193"/>
                  </a:cubicBezTo>
                  <a:cubicBezTo>
                    <a:pt x="2752" y="5184"/>
                    <a:pt x="2798" y="5180"/>
                    <a:pt x="2841" y="5180"/>
                  </a:cubicBezTo>
                  <a:cubicBezTo>
                    <a:pt x="3395" y="5180"/>
                    <a:pt x="3442" y="5830"/>
                    <a:pt x="2601" y="5972"/>
                  </a:cubicBezTo>
                  <a:cubicBezTo>
                    <a:pt x="2542" y="5952"/>
                    <a:pt x="2475" y="5943"/>
                    <a:pt x="2402" y="5943"/>
                  </a:cubicBezTo>
                  <a:cubicBezTo>
                    <a:pt x="1645" y="5943"/>
                    <a:pt x="289" y="6931"/>
                    <a:pt x="1289" y="7267"/>
                  </a:cubicBezTo>
                  <a:cubicBezTo>
                    <a:pt x="1343" y="7417"/>
                    <a:pt x="2038" y="7471"/>
                    <a:pt x="2716" y="7471"/>
                  </a:cubicBezTo>
                  <a:cubicBezTo>
                    <a:pt x="3198" y="7471"/>
                    <a:pt x="3673" y="7443"/>
                    <a:pt x="3903" y="7403"/>
                  </a:cubicBezTo>
                  <a:cubicBezTo>
                    <a:pt x="4413" y="7314"/>
                    <a:pt x="3169" y="6824"/>
                    <a:pt x="4404" y="6824"/>
                  </a:cubicBezTo>
                  <a:cubicBezTo>
                    <a:pt x="4410" y="6824"/>
                    <a:pt x="4415" y="6824"/>
                    <a:pt x="4421" y="6824"/>
                  </a:cubicBezTo>
                  <a:cubicBezTo>
                    <a:pt x="5539" y="6828"/>
                    <a:pt x="6935" y="6915"/>
                    <a:pt x="8224" y="7057"/>
                  </a:cubicBezTo>
                  <a:cubicBezTo>
                    <a:pt x="8410" y="7063"/>
                    <a:pt x="8595" y="7067"/>
                    <a:pt x="8781" y="7067"/>
                  </a:cubicBezTo>
                  <a:cubicBezTo>
                    <a:pt x="9604" y="7067"/>
                    <a:pt x="10426" y="7002"/>
                    <a:pt x="11240" y="6874"/>
                  </a:cubicBezTo>
                  <a:cubicBezTo>
                    <a:pt x="11363" y="6855"/>
                    <a:pt x="11488" y="6835"/>
                    <a:pt x="11612" y="6835"/>
                  </a:cubicBezTo>
                  <a:cubicBezTo>
                    <a:pt x="11662" y="6835"/>
                    <a:pt x="11713" y="6838"/>
                    <a:pt x="11763" y="6847"/>
                  </a:cubicBezTo>
                  <a:cubicBezTo>
                    <a:pt x="11887" y="6869"/>
                    <a:pt x="12005" y="6918"/>
                    <a:pt x="12115" y="6978"/>
                  </a:cubicBezTo>
                  <a:cubicBezTo>
                    <a:pt x="12855" y="7370"/>
                    <a:pt x="13412" y="8149"/>
                    <a:pt x="14241" y="8261"/>
                  </a:cubicBezTo>
                  <a:cubicBezTo>
                    <a:pt x="14427" y="8287"/>
                    <a:pt x="14655" y="8299"/>
                    <a:pt x="14738" y="8466"/>
                  </a:cubicBezTo>
                  <a:cubicBezTo>
                    <a:pt x="14809" y="8612"/>
                    <a:pt x="14710" y="8795"/>
                    <a:pt x="14567" y="8868"/>
                  </a:cubicBezTo>
                  <a:cubicBezTo>
                    <a:pt x="14484" y="8910"/>
                    <a:pt x="14392" y="8925"/>
                    <a:pt x="14298" y="8925"/>
                  </a:cubicBezTo>
                  <a:cubicBezTo>
                    <a:pt x="14230" y="8925"/>
                    <a:pt x="14161" y="8917"/>
                    <a:pt x="14093" y="8907"/>
                  </a:cubicBezTo>
                  <a:cubicBezTo>
                    <a:pt x="13558" y="8824"/>
                    <a:pt x="13012" y="8596"/>
                    <a:pt x="12487" y="8596"/>
                  </a:cubicBezTo>
                  <a:cubicBezTo>
                    <a:pt x="12318" y="8596"/>
                    <a:pt x="12152" y="8619"/>
                    <a:pt x="11988" y="8679"/>
                  </a:cubicBezTo>
                  <a:cubicBezTo>
                    <a:pt x="11850" y="8728"/>
                    <a:pt x="11719" y="8802"/>
                    <a:pt x="11580" y="8856"/>
                  </a:cubicBezTo>
                  <a:cubicBezTo>
                    <a:pt x="11376" y="8932"/>
                    <a:pt x="11164" y="8959"/>
                    <a:pt x="10948" y="8959"/>
                  </a:cubicBezTo>
                  <a:cubicBezTo>
                    <a:pt x="10662" y="8959"/>
                    <a:pt x="10371" y="8913"/>
                    <a:pt x="10087" y="8876"/>
                  </a:cubicBezTo>
                  <a:cubicBezTo>
                    <a:pt x="9879" y="8848"/>
                    <a:pt x="9671" y="8826"/>
                    <a:pt x="9463" y="8810"/>
                  </a:cubicBezTo>
                  <a:cubicBezTo>
                    <a:pt x="8643" y="8976"/>
                    <a:pt x="8175" y="9193"/>
                    <a:pt x="9199" y="9658"/>
                  </a:cubicBezTo>
                  <a:cubicBezTo>
                    <a:pt x="9815" y="9785"/>
                    <a:pt x="10444" y="10109"/>
                    <a:pt x="11069" y="10173"/>
                  </a:cubicBezTo>
                  <a:cubicBezTo>
                    <a:pt x="11385" y="10205"/>
                    <a:pt x="11440" y="10415"/>
                    <a:pt x="11143" y="10526"/>
                  </a:cubicBezTo>
                  <a:cubicBezTo>
                    <a:pt x="10557" y="10748"/>
                    <a:pt x="9929" y="10861"/>
                    <a:pt x="9301" y="10861"/>
                  </a:cubicBezTo>
                  <a:cubicBezTo>
                    <a:pt x="8729" y="10861"/>
                    <a:pt x="8157" y="10766"/>
                    <a:pt x="7617" y="10575"/>
                  </a:cubicBezTo>
                  <a:cubicBezTo>
                    <a:pt x="7257" y="10448"/>
                    <a:pt x="6897" y="10278"/>
                    <a:pt x="6520" y="10278"/>
                  </a:cubicBezTo>
                  <a:cubicBezTo>
                    <a:pt x="6494" y="10278"/>
                    <a:pt x="6469" y="10279"/>
                    <a:pt x="6443" y="10280"/>
                  </a:cubicBezTo>
                  <a:cubicBezTo>
                    <a:pt x="6069" y="10304"/>
                    <a:pt x="5735" y="10502"/>
                    <a:pt x="5407" y="10681"/>
                  </a:cubicBezTo>
                  <a:cubicBezTo>
                    <a:pt x="4039" y="11435"/>
                    <a:pt x="57" y="11409"/>
                    <a:pt x="1008" y="12224"/>
                  </a:cubicBezTo>
                  <a:cubicBezTo>
                    <a:pt x="1043" y="12223"/>
                    <a:pt x="1084" y="12222"/>
                    <a:pt x="1130" y="12222"/>
                  </a:cubicBezTo>
                  <a:cubicBezTo>
                    <a:pt x="1605" y="12222"/>
                    <a:pt x="2589" y="12287"/>
                    <a:pt x="2930" y="12432"/>
                  </a:cubicBezTo>
                  <a:cubicBezTo>
                    <a:pt x="3138" y="12656"/>
                    <a:pt x="2024" y="12887"/>
                    <a:pt x="1941" y="13107"/>
                  </a:cubicBezTo>
                  <a:cubicBezTo>
                    <a:pt x="1844" y="13621"/>
                    <a:pt x="2514" y="13798"/>
                    <a:pt x="3571" y="13798"/>
                  </a:cubicBezTo>
                  <a:cubicBezTo>
                    <a:pt x="5692" y="13798"/>
                    <a:pt x="9368" y="13087"/>
                    <a:pt x="11504" y="12969"/>
                  </a:cubicBezTo>
                  <a:cubicBezTo>
                    <a:pt x="12029" y="12940"/>
                    <a:pt x="12553" y="12929"/>
                    <a:pt x="13078" y="12929"/>
                  </a:cubicBezTo>
                  <a:cubicBezTo>
                    <a:pt x="14012" y="12929"/>
                    <a:pt x="14947" y="12964"/>
                    <a:pt x="15880" y="12994"/>
                  </a:cubicBezTo>
                  <a:cubicBezTo>
                    <a:pt x="17250" y="13041"/>
                    <a:pt x="18999" y="13177"/>
                    <a:pt x="20863" y="13335"/>
                  </a:cubicBezTo>
                  <a:cubicBezTo>
                    <a:pt x="20302" y="13366"/>
                    <a:pt x="19789" y="13385"/>
                    <a:pt x="19400" y="13385"/>
                  </a:cubicBezTo>
                  <a:cubicBezTo>
                    <a:pt x="19264" y="13385"/>
                    <a:pt x="19144" y="13382"/>
                    <a:pt x="19041" y="13377"/>
                  </a:cubicBezTo>
                  <a:cubicBezTo>
                    <a:pt x="18622" y="13358"/>
                    <a:pt x="18102" y="13351"/>
                    <a:pt x="17542" y="13351"/>
                  </a:cubicBezTo>
                  <a:cubicBezTo>
                    <a:pt x="16280" y="13351"/>
                    <a:pt x="14816" y="13386"/>
                    <a:pt x="13860" y="13386"/>
                  </a:cubicBezTo>
                  <a:cubicBezTo>
                    <a:pt x="13810" y="13386"/>
                    <a:pt x="13763" y="13385"/>
                    <a:pt x="13716" y="13385"/>
                  </a:cubicBezTo>
                  <a:cubicBezTo>
                    <a:pt x="13674" y="13385"/>
                    <a:pt x="13630" y="13385"/>
                    <a:pt x="13586" y="13385"/>
                  </a:cubicBezTo>
                  <a:cubicBezTo>
                    <a:pt x="12233" y="13385"/>
                    <a:pt x="10198" y="13484"/>
                    <a:pt x="10262" y="13707"/>
                  </a:cubicBezTo>
                  <a:cubicBezTo>
                    <a:pt x="10299" y="13833"/>
                    <a:pt x="15319" y="13862"/>
                    <a:pt x="19856" y="13862"/>
                  </a:cubicBezTo>
                  <a:cubicBezTo>
                    <a:pt x="23607" y="13862"/>
                    <a:pt x="27028" y="13842"/>
                    <a:pt x="27028" y="13842"/>
                  </a:cubicBezTo>
                  <a:cubicBezTo>
                    <a:pt x="28385" y="13935"/>
                    <a:pt x="29640" y="13995"/>
                    <a:pt x="30681" y="13995"/>
                  </a:cubicBezTo>
                  <a:cubicBezTo>
                    <a:pt x="32354" y="13995"/>
                    <a:pt x="33466" y="13837"/>
                    <a:pt x="33539" y="13394"/>
                  </a:cubicBezTo>
                  <a:cubicBezTo>
                    <a:pt x="32870" y="12626"/>
                    <a:pt x="31196" y="12299"/>
                    <a:pt x="29911" y="12299"/>
                  </a:cubicBezTo>
                  <a:cubicBezTo>
                    <a:pt x="29592" y="12299"/>
                    <a:pt x="29297" y="12319"/>
                    <a:pt x="29047" y="12358"/>
                  </a:cubicBezTo>
                  <a:cubicBezTo>
                    <a:pt x="28835" y="12391"/>
                    <a:pt x="28625" y="12405"/>
                    <a:pt x="28416" y="12405"/>
                  </a:cubicBezTo>
                  <a:cubicBezTo>
                    <a:pt x="27911" y="12405"/>
                    <a:pt x="27414" y="12320"/>
                    <a:pt x="26918" y="12196"/>
                  </a:cubicBezTo>
                  <a:cubicBezTo>
                    <a:pt x="25889" y="11941"/>
                    <a:pt x="25373" y="10776"/>
                    <a:pt x="25864" y="9835"/>
                  </a:cubicBezTo>
                  <a:cubicBezTo>
                    <a:pt x="25869" y="9828"/>
                    <a:pt x="25873" y="9819"/>
                    <a:pt x="25878" y="9811"/>
                  </a:cubicBezTo>
                  <a:cubicBezTo>
                    <a:pt x="26107" y="9375"/>
                    <a:pt x="25864" y="8846"/>
                    <a:pt x="25389" y="8715"/>
                  </a:cubicBezTo>
                  <a:cubicBezTo>
                    <a:pt x="25024" y="8615"/>
                    <a:pt x="24674" y="8476"/>
                    <a:pt x="24341" y="8297"/>
                  </a:cubicBezTo>
                  <a:cubicBezTo>
                    <a:pt x="23359" y="8012"/>
                    <a:pt x="23391" y="7862"/>
                    <a:pt x="23908" y="7796"/>
                  </a:cubicBezTo>
                  <a:cubicBezTo>
                    <a:pt x="24015" y="7782"/>
                    <a:pt x="24408" y="7761"/>
                    <a:pt x="24334" y="7682"/>
                  </a:cubicBezTo>
                  <a:cubicBezTo>
                    <a:pt x="24327" y="7675"/>
                    <a:pt x="23974" y="7562"/>
                    <a:pt x="23967" y="7554"/>
                  </a:cubicBezTo>
                  <a:cubicBezTo>
                    <a:pt x="23808" y="7367"/>
                    <a:pt x="23786" y="7104"/>
                    <a:pt x="23715" y="6870"/>
                  </a:cubicBezTo>
                  <a:cubicBezTo>
                    <a:pt x="23535" y="6268"/>
                    <a:pt x="22967" y="5803"/>
                    <a:pt x="22341" y="5743"/>
                  </a:cubicBezTo>
                  <a:cubicBezTo>
                    <a:pt x="22041" y="5715"/>
                    <a:pt x="21694" y="5756"/>
                    <a:pt x="21486" y="5537"/>
                  </a:cubicBezTo>
                  <a:cubicBezTo>
                    <a:pt x="21434" y="5483"/>
                    <a:pt x="21390" y="5413"/>
                    <a:pt x="21321" y="5385"/>
                  </a:cubicBezTo>
                  <a:cubicBezTo>
                    <a:pt x="21298" y="5376"/>
                    <a:pt x="21273" y="5373"/>
                    <a:pt x="21248" y="5373"/>
                  </a:cubicBezTo>
                  <a:cubicBezTo>
                    <a:pt x="21209" y="5373"/>
                    <a:pt x="21168" y="5382"/>
                    <a:pt x="21129" y="5390"/>
                  </a:cubicBezTo>
                  <a:cubicBezTo>
                    <a:pt x="20687" y="5489"/>
                    <a:pt x="20267" y="5521"/>
                    <a:pt x="19844" y="5521"/>
                  </a:cubicBezTo>
                  <a:cubicBezTo>
                    <a:pt x="19447" y="5521"/>
                    <a:pt x="19047" y="5492"/>
                    <a:pt x="18622" y="5463"/>
                  </a:cubicBezTo>
                  <a:cubicBezTo>
                    <a:pt x="17375" y="5392"/>
                    <a:pt x="17256" y="5166"/>
                    <a:pt x="18252" y="5166"/>
                  </a:cubicBezTo>
                  <a:cubicBezTo>
                    <a:pt x="18299" y="5166"/>
                    <a:pt x="18349" y="5166"/>
                    <a:pt x="18401" y="5167"/>
                  </a:cubicBezTo>
                  <a:cubicBezTo>
                    <a:pt x="18659" y="5187"/>
                    <a:pt x="19042" y="5203"/>
                    <a:pt x="19401" y="5203"/>
                  </a:cubicBezTo>
                  <a:cubicBezTo>
                    <a:pt x="19948" y="5203"/>
                    <a:pt x="20441" y="5166"/>
                    <a:pt x="20357" y="5052"/>
                  </a:cubicBezTo>
                  <a:cubicBezTo>
                    <a:pt x="20177" y="4826"/>
                    <a:pt x="19841" y="4841"/>
                    <a:pt x="19557" y="4785"/>
                  </a:cubicBezTo>
                  <a:cubicBezTo>
                    <a:pt x="19077" y="4691"/>
                    <a:pt x="18929" y="4185"/>
                    <a:pt x="19390" y="4185"/>
                  </a:cubicBezTo>
                  <a:cubicBezTo>
                    <a:pt x="19436" y="4185"/>
                    <a:pt x="19490" y="4191"/>
                    <a:pt x="19550" y="4202"/>
                  </a:cubicBezTo>
                  <a:cubicBezTo>
                    <a:pt x="19921" y="4273"/>
                    <a:pt x="20203" y="4414"/>
                    <a:pt x="20514" y="4414"/>
                  </a:cubicBezTo>
                  <a:cubicBezTo>
                    <a:pt x="20709" y="4414"/>
                    <a:pt x="20915" y="4358"/>
                    <a:pt x="21162" y="4195"/>
                  </a:cubicBezTo>
                  <a:cubicBezTo>
                    <a:pt x="21285" y="4116"/>
                    <a:pt x="21399" y="4016"/>
                    <a:pt x="21542" y="3980"/>
                  </a:cubicBezTo>
                  <a:cubicBezTo>
                    <a:pt x="21582" y="3969"/>
                    <a:pt x="21622" y="3965"/>
                    <a:pt x="21663" y="3965"/>
                  </a:cubicBezTo>
                  <a:cubicBezTo>
                    <a:pt x="21849" y="3965"/>
                    <a:pt x="22035" y="4065"/>
                    <a:pt x="22188" y="4180"/>
                  </a:cubicBezTo>
                  <a:cubicBezTo>
                    <a:pt x="22466" y="4388"/>
                    <a:pt x="22702" y="4646"/>
                    <a:pt x="22883" y="4943"/>
                  </a:cubicBezTo>
                  <a:cubicBezTo>
                    <a:pt x="22988" y="5115"/>
                    <a:pt x="23080" y="5308"/>
                    <a:pt x="23249" y="5419"/>
                  </a:cubicBezTo>
                  <a:cubicBezTo>
                    <a:pt x="23329" y="5472"/>
                    <a:pt x="23421" y="5496"/>
                    <a:pt x="23514" y="5496"/>
                  </a:cubicBezTo>
                  <a:cubicBezTo>
                    <a:pt x="23785" y="5496"/>
                    <a:pt x="24067" y="5293"/>
                    <a:pt x="24095" y="5016"/>
                  </a:cubicBezTo>
                  <a:cubicBezTo>
                    <a:pt x="24639" y="5029"/>
                    <a:pt x="25071" y="5471"/>
                    <a:pt x="25391" y="5910"/>
                  </a:cubicBezTo>
                  <a:cubicBezTo>
                    <a:pt x="25712" y="6351"/>
                    <a:pt x="26015" y="6848"/>
                    <a:pt x="26512" y="7072"/>
                  </a:cubicBezTo>
                  <a:cubicBezTo>
                    <a:pt x="26670" y="7144"/>
                    <a:pt x="26846" y="7185"/>
                    <a:pt x="26982" y="7295"/>
                  </a:cubicBezTo>
                  <a:cubicBezTo>
                    <a:pt x="27117" y="7404"/>
                    <a:pt x="27514" y="7649"/>
                    <a:pt x="27194" y="7690"/>
                  </a:cubicBezTo>
                  <a:cubicBezTo>
                    <a:pt x="27141" y="7697"/>
                    <a:pt x="25781" y="7682"/>
                    <a:pt x="26224" y="7855"/>
                  </a:cubicBezTo>
                  <a:cubicBezTo>
                    <a:pt x="26391" y="7966"/>
                    <a:pt x="26907" y="7985"/>
                    <a:pt x="27410" y="7985"/>
                  </a:cubicBezTo>
                  <a:cubicBezTo>
                    <a:pt x="27676" y="7985"/>
                    <a:pt x="27938" y="7980"/>
                    <a:pt x="28143" y="7980"/>
                  </a:cubicBezTo>
                  <a:cubicBezTo>
                    <a:pt x="28296" y="7980"/>
                    <a:pt x="28417" y="7983"/>
                    <a:pt x="28484" y="7993"/>
                  </a:cubicBezTo>
                  <a:cubicBezTo>
                    <a:pt x="28891" y="8058"/>
                    <a:pt x="29328" y="8169"/>
                    <a:pt x="29582" y="8494"/>
                  </a:cubicBezTo>
                  <a:cubicBezTo>
                    <a:pt x="29720" y="8667"/>
                    <a:pt x="29793" y="8891"/>
                    <a:pt x="29956" y="9042"/>
                  </a:cubicBezTo>
                  <a:cubicBezTo>
                    <a:pt x="30155" y="9227"/>
                    <a:pt x="30421" y="9258"/>
                    <a:pt x="30703" y="9258"/>
                  </a:cubicBezTo>
                  <a:cubicBezTo>
                    <a:pt x="30840" y="9258"/>
                    <a:pt x="30981" y="9250"/>
                    <a:pt x="31119" y="9250"/>
                  </a:cubicBezTo>
                  <a:cubicBezTo>
                    <a:pt x="31377" y="9250"/>
                    <a:pt x="31627" y="9276"/>
                    <a:pt x="31829" y="9420"/>
                  </a:cubicBezTo>
                  <a:cubicBezTo>
                    <a:pt x="32323" y="9564"/>
                    <a:pt x="31658" y="10321"/>
                    <a:pt x="31723" y="10772"/>
                  </a:cubicBezTo>
                  <a:cubicBezTo>
                    <a:pt x="31922" y="10796"/>
                    <a:pt x="32098" y="11014"/>
                    <a:pt x="32220" y="11240"/>
                  </a:cubicBezTo>
                  <a:cubicBezTo>
                    <a:pt x="32311" y="11410"/>
                    <a:pt x="32464" y="11540"/>
                    <a:pt x="32647" y="11605"/>
                  </a:cubicBezTo>
                  <a:cubicBezTo>
                    <a:pt x="32186" y="11641"/>
                    <a:pt x="31806" y="11698"/>
                    <a:pt x="31715" y="11790"/>
                  </a:cubicBezTo>
                  <a:cubicBezTo>
                    <a:pt x="31512" y="11992"/>
                    <a:pt x="31379" y="12058"/>
                    <a:pt x="31872" y="12058"/>
                  </a:cubicBezTo>
                  <a:cubicBezTo>
                    <a:pt x="32042" y="12058"/>
                    <a:pt x="32286" y="12050"/>
                    <a:pt x="32628" y="12037"/>
                  </a:cubicBezTo>
                  <a:cubicBezTo>
                    <a:pt x="32830" y="12030"/>
                    <a:pt x="33039" y="12027"/>
                    <a:pt x="33253" y="12027"/>
                  </a:cubicBezTo>
                  <a:cubicBezTo>
                    <a:pt x="34012" y="12027"/>
                    <a:pt x="34836" y="12063"/>
                    <a:pt x="35657" y="12063"/>
                  </a:cubicBezTo>
                  <a:cubicBezTo>
                    <a:pt x="36131" y="12063"/>
                    <a:pt x="36605" y="12051"/>
                    <a:pt x="37065" y="12013"/>
                  </a:cubicBezTo>
                  <a:cubicBezTo>
                    <a:pt x="37583" y="11970"/>
                    <a:pt x="38102" y="11960"/>
                    <a:pt x="38612" y="11960"/>
                  </a:cubicBezTo>
                  <a:cubicBezTo>
                    <a:pt x="39046" y="11960"/>
                    <a:pt x="39472" y="11967"/>
                    <a:pt x="39885" y="11967"/>
                  </a:cubicBezTo>
                  <a:cubicBezTo>
                    <a:pt x="40374" y="11967"/>
                    <a:pt x="40843" y="11957"/>
                    <a:pt x="41282" y="11914"/>
                  </a:cubicBezTo>
                  <a:cubicBezTo>
                    <a:pt x="41781" y="11865"/>
                    <a:pt x="42297" y="11837"/>
                    <a:pt x="42736" y="11821"/>
                  </a:cubicBezTo>
                  <a:cubicBezTo>
                    <a:pt x="43833" y="11991"/>
                    <a:pt x="44810" y="12289"/>
                    <a:pt x="45886" y="12289"/>
                  </a:cubicBezTo>
                  <a:cubicBezTo>
                    <a:pt x="45950" y="12289"/>
                    <a:pt x="46013" y="12288"/>
                    <a:pt x="46077" y="12286"/>
                  </a:cubicBezTo>
                  <a:lnTo>
                    <a:pt x="46077" y="12286"/>
                  </a:lnTo>
                  <a:lnTo>
                    <a:pt x="46073" y="12288"/>
                  </a:lnTo>
                  <a:cubicBezTo>
                    <a:pt x="46073" y="12288"/>
                    <a:pt x="47039" y="12264"/>
                    <a:pt x="47684" y="12264"/>
                  </a:cubicBezTo>
                  <a:cubicBezTo>
                    <a:pt x="47693" y="12264"/>
                    <a:pt x="47702" y="12264"/>
                    <a:pt x="47711" y="12264"/>
                  </a:cubicBezTo>
                  <a:cubicBezTo>
                    <a:pt x="48491" y="12264"/>
                    <a:pt x="49204" y="12174"/>
                    <a:pt x="49372" y="12174"/>
                  </a:cubicBezTo>
                  <a:cubicBezTo>
                    <a:pt x="49375" y="12174"/>
                    <a:pt x="49378" y="12174"/>
                    <a:pt x="49380" y="12174"/>
                  </a:cubicBezTo>
                  <a:cubicBezTo>
                    <a:pt x="49383" y="12174"/>
                    <a:pt x="49385" y="12174"/>
                    <a:pt x="49387" y="12174"/>
                  </a:cubicBezTo>
                  <a:cubicBezTo>
                    <a:pt x="49605" y="12174"/>
                    <a:pt x="49539" y="11962"/>
                    <a:pt x="49179" y="11923"/>
                  </a:cubicBezTo>
                  <a:cubicBezTo>
                    <a:pt x="49123" y="11917"/>
                    <a:pt x="49052" y="11915"/>
                    <a:pt x="48969" y="11915"/>
                  </a:cubicBezTo>
                  <a:cubicBezTo>
                    <a:pt x="48556" y="11915"/>
                    <a:pt x="47874" y="11978"/>
                    <a:pt x="47586" y="11997"/>
                  </a:cubicBezTo>
                  <a:cubicBezTo>
                    <a:pt x="47541" y="12000"/>
                    <a:pt x="47499" y="12003"/>
                    <a:pt x="47460" y="12005"/>
                  </a:cubicBezTo>
                  <a:cubicBezTo>
                    <a:pt x="47454" y="12005"/>
                    <a:pt x="47448" y="12005"/>
                    <a:pt x="47442" y="12005"/>
                  </a:cubicBezTo>
                  <a:cubicBezTo>
                    <a:pt x="47267" y="12005"/>
                    <a:pt x="47101" y="11895"/>
                    <a:pt x="47060" y="11725"/>
                  </a:cubicBezTo>
                  <a:cubicBezTo>
                    <a:pt x="46729" y="10318"/>
                    <a:pt x="40243" y="11719"/>
                    <a:pt x="37677" y="10313"/>
                  </a:cubicBezTo>
                  <a:cubicBezTo>
                    <a:pt x="37567" y="10254"/>
                    <a:pt x="37455" y="10186"/>
                    <a:pt x="37396" y="10077"/>
                  </a:cubicBezTo>
                  <a:cubicBezTo>
                    <a:pt x="37283" y="9871"/>
                    <a:pt x="37389" y="9580"/>
                    <a:pt x="37236" y="9401"/>
                  </a:cubicBezTo>
                  <a:cubicBezTo>
                    <a:pt x="37117" y="9263"/>
                    <a:pt x="36906" y="9271"/>
                    <a:pt x="36727" y="9234"/>
                  </a:cubicBezTo>
                  <a:cubicBezTo>
                    <a:pt x="36058" y="9096"/>
                    <a:pt x="35777" y="8325"/>
                    <a:pt x="35401" y="7753"/>
                  </a:cubicBezTo>
                  <a:cubicBezTo>
                    <a:pt x="34550" y="6456"/>
                    <a:pt x="32886" y="5990"/>
                    <a:pt x="31348" y="5776"/>
                  </a:cubicBezTo>
                  <a:cubicBezTo>
                    <a:pt x="30342" y="5638"/>
                    <a:pt x="29259" y="5533"/>
                    <a:pt x="28491" y="4868"/>
                  </a:cubicBezTo>
                  <a:cubicBezTo>
                    <a:pt x="28159" y="4581"/>
                    <a:pt x="27912" y="4206"/>
                    <a:pt x="27594" y="3905"/>
                  </a:cubicBezTo>
                  <a:cubicBezTo>
                    <a:pt x="26774" y="3128"/>
                    <a:pt x="25573" y="2912"/>
                    <a:pt x="24441" y="2912"/>
                  </a:cubicBezTo>
                  <a:cubicBezTo>
                    <a:pt x="24424" y="2912"/>
                    <a:pt x="24406" y="2912"/>
                    <a:pt x="24389" y="2912"/>
                  </a:cubicBezTo>
                  <a:cubicBezTo>
                    <a:pt x="23577" y="2917"/>
                    <a:pt x="22763" y="3011"/>
                    <a:pt x="21954" y="3011"/>
                  </a:cubicBezTo>
                  <a:cubicBezTo>
                    <a:pt x="21620" y="3011"/>
                    <a:pt x="21286" y="2995"/>
                    <a:pt x="20954" y="2950"/>
                  </a:cubicBezTo>
                  <a:cubicBezTo>
                    <a:pt x="19618" y="2770"/>
                    <a:pt x="18394" y="2133"/>
                    <a:pt x="17157" y="1593"/>
                  </a:cubicBezTo>
                  <a:cubicBezTo>
                    <a:pt x="16737" y="1408"/>
                    <a:pt x="16289" y="1232"/>
                    <a:pt x="15839" y="1232"/>
                  </a:cubicBezTo>
                  <a:cubicBezTo>
                    <a:pt x="15741" y="1232"/>
                    <a:pt x="15643" y="1240"/>
                    <a:pt x="15546" y="1259"/>
                  </a:cubicBezTo>
                  <a:cubicBezTo>
                    <a:pt x="15161" y="1333"/>
                    <a:pt x="14822" y="1555"/>
                    <a:pt x="14460" y="1707"/>
                  </a:cubicBezTo>
                  <a:cubicBezTo>
                    <a:pt x="14095" y="1861"/>
                    <a:pt x="13701" y="1935"/>
                    <a:pt x="13306" y="1935"/>
                  </a:cubicBezTo>
                  <a:cubicBezTo>
                    <a:pt x="12428" y="1935"/>
                    <a:pt x="11545" y="1570"/>
                    <a:pt x="10961" y="911"/>
                  </a:cubicBezTo>
                  <a:cubicBezTo>
                    <a:pt x="10661" y="572"/>
                    <a:pt x="10398" y="144"/>
                    <a:pt x="9961" y="31"/>
                  </a:cubicBezTo>
                  <a:cubicBezTo>
                    <a:pt x="9880" y="10"/>
                    <a:pt x="9798" y="1"/>
                    <a:pt x="9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-2656801" y="3407536"/>
              <a:ext cx="303725" cy="200400"/>
            </a:xfrm>
            <a:custGeom>
              <a:avLst/>
              <a:gdLst/>
              <a:ahLst/>
              <a:cxnLst/>
              <a:rect l="l" t="t" r="r" b="b"/>
              <a:pathLst>
                <a:path w="8066" h="5322" extrusionOk="0">
                  <a:moveTo>
                    <a:pt x="4461" y="1"/>
                  </a:moveTo>
                  <a:cubicBezTo>
                    <a:pt x="4443" y="36"/>
                    <a:pt x="4427" y="72"/>
                    <a:pt x="4414" y="109"/>
                  </a:cubicBezTo>
                  <a:lnTo>
                    <a:pt x="4414" y="109"/>
                  </a:lnTo>
                  <a:cubicBezTo>
                    <a:pt x="4429" y="73"/>
                    <a:pt x="4445" y="37"/>
                    <a:pt x="4461" y="1"/>
                  </a:cubicBezTo>
                  <a:close/>
                  <a:moveTo>
                    <a:pt x="1939" y="290"/>
                  </a:moveTo>
                  <a:cubicBezTo>
                    <a:pt x="1962" y="329"/>
                    <a:pt x="1987" y="368"/>
                    <a:pt x="2014" y="407"/>
                  </a:cubicBezTo>
                  <a:lnTo>
                    <a:pt x="2014" y="407"/>
                  </a:lnTo>
                  <a:cubicBezTo>
                    <a:pt x="1989" y="368"/>
                    <a:pt x="1964" y="329"/>
                    <a:pt x="1939" y="290"/>
                  </a:cubicBezTo>
                  <a:close/>
                  <a:moveTo>
                    <a:pt x="1" y="583"/>
                  </a:moveTo>
                  <a:lnTo>
                    <a:pt x="1" y="583"/>
                  </a:lnTo>
                  <a:cubicBezTo>
                    <a:pt x="36" y="590"/>
                    <a:pt x="71" y="598"/>
                    <a:pt x="106" y="607"/>
                  </a:cubicBezTo>
                  <a:lnTo>
                    <a:pt x="106" y="607"/>
                  </a:lnTo>
                  <a:cubicBezTo>
                    <a:pt x="73" y="595"/>
                    <a:pt x="38" y="587"/>
                    <a:pt x="1" y="583"/>
                  </a:cubicBezTo>
                  <a:close/>
                  <a:moveTo>
                    <a:pt x="106" y="607"/>
                  </a:moveTo>
                  <a:cubicBezTo>
                    <a:pt x="270" y="664"/>
                    <a:pt x="402" y="805"/>
                    <a:pt x="522" y="937"/>
                  </a:cubicBezTo>
                  <a:cubicBezTo>
                    <a:pt x="825" y="1267"/>
                    <a:pt x="1149" y="1586"/>
                    <a:pt x="1545" y="1794"/>
                  </a:cubicBezTo>
                  <a:cubicBezTo>
                    <a:pt x="1811" y="1933"/>
                    <a:pt x="2103" y="2019"/>
                    <a:pt x="2383" y="2127"/>
                  </a:cubicBezTo>
                  <a:lnTo>
                    <a:pt x="2383" y="2127"/>
                  </a:lnTo>
                  <a:cubicBezTo>
                    <a:pt x="1740" y="1461"/>
                    <a:pt x="1000" y="826"/>
                    <a:pt x="106" y="607"/>
                  </a:cubicBezTo>
                  <a:close/>
                  <a:moveTo>
                    <a:pt x="4414" y="109"/>
                  </a:moveTo>
                  <a:cubicBezTo>
                    <a:pt x="4231" y="529"/>
                    <a:pt x="4056" y="959"/>
                    <a:pt x="4006" y="1413"/>
                  </a:cubicBezTo>
                  <a:cubicBezTo>
                    <a:pt x="3932" y="2092"/>
                    <a:pt x="4139" y="2792"/>
                    <a:pt x="3964" y="3452"/>
                  </a:cubicBezTo>
                  <a:cubicBezTo>
                    <a:pt x="3813" y="2884"/>
                    <a:pt x="3769" y="2294"/>
                    <a:pt x="3419" y="1823"/>
                  </a:cubicBezTo>
                  <a:cubicBezTo>
                    <a:pt x="3044" y="1316"/>
                    <a:pt x="2377" y="931"/>
                    <a:pt x="2014" y="407"/>
                  </a:cubicBezTo>
                  <a:lnTo>
                    <a:pt x="2014" y="407"/>
                  </a:lnTo>
                  <a:cubicBezTo>
                    <a:pt x="2693" y="1470"/>
                    <a:pt x="3270" y="2251"/>
                    <a:pt x="3777" y="3431"/>
                  </a:cubicBezTo>
                  <a:cubicBezTo>
                    <a:pt x="3533" y="2920"/>
                    <a:pt x="3384" y="2722"/>
                    <a:pt x="2919" y="2397"/>
                  </a:cubicBezTo>
                  <a:cubicBezTo>
                    <a:pt x="2754" y="2282"/>
                    <a:pt x="2571" y="2200"/>
                    <a:pt x="2383" y="2127"/>
                  </a:cubicBezTo>
                  <a:lnTo>
                    <a:pt x="2383" y="2127"/>
                  </a:lnTo>
                  <a:cubicBezTo>
                    <a:pt x="2395" y="2139"/>
                    <a:pt x="2406" y="2151"/>
                    <a:pt x="2417" y="2163"/>
                  </a:cubicBezTo>
                  <a:cubicBezTo>
                    <a:pt x="3283" y="3067"/>
                    <a:pt x="4076" y="4103"/>
                    <a:pt x="4359" y="5322"/>
                  </a:cubicBezTo>
                  <a:lnTo>
                    <a:pt x="6069" y="4828"/>
                  </a:lnTo>
                  <a:cubicBezTo>
                    <a:pt x="5946" y="4407"/>
                    <a:pt x="6079" y="3940"/>
                    <a:pt x="6347" y="3593"/>
                  </a:cubicBezTo>
                  <a:cubicBezTo>
                    <a:pt x="6615" y="3246"/>
                    <a:pt x="7002" y="3008"/>
                    <a:pt x="7410" y="2845"/>
                  </a:cubicBezTo>
                  <a:lnTo>
                    <a:pt x="7410" y="2845"/>
                  </a:lnTo>
                  <a:cubicBezTo>
                    <a:pt x="6835" y="2948"/>
                    <a:pt x="6345" y="3309"/>
                    <a:pt x="5878" y="3659"/>
                  </a:cubicBezTo>
                  <a:cubicBezTo>
                    <a:pt x="6206" y="3272"/>
                    <a:pt x="6522" y="2873"/>
                    <a:pt x="6823" y="2465"/>
                  </a:cubicBezTo>
                  <a:cubicBezTo>
                    <a:pt x="7172" y="1993"/>
                    <a:pt x="7527" y="1484"/>
                    <a:pt x="8065" y="1249"/>
                  </a:cubicBezTo>
                  <a:lnTo>
                    <a:pt x="8065" y="1249"/>
                  </a:lnTo>
                  <a:cubicBezTo>
                    <a:pt x="7690" y="1336"/>
                    <a:pt x="7311" y="1423"/>
                    <a:pt x="6960" y="1582"/>
                  </a:cubicBezTo>
                  <a:cubicBezTo>
                    <a:pt x="6609" y="1742"/>
                    <a:pt x="6285" y="1981"/>
                    <a:pt x="6086" y="2311"/>
                  </a:cubicBezTo>
                  <a:cubicBezTo>
                    <a:pt x="5947" y="2541"/>
                    <a:pt x="5876" y="2805"/>
                    <a:pt x="5770" y="3051"/>
                  </a:cubicBezTo>
                  <a:cubicBezTo>
                    <a:pt x="5665" y="3299"/>
                    <a:pt x="5512" y="3543"/>
                    <a:pt x="5272" y="3664"/>
                  </a:cubicBezTo>
                  <a:cubicBezTo>
                    <a:pt x="5480" y="3184"/>
                    <a:pt x="5629" y="2681"/>
                    <a:pt x="5716" y="2165"/>
                  </a:cubicBezTo>
                  <a:lnTo>
                    <a:pt x="5716" y="2165"/>
                  </a:lnTo>
                  <a:cubicBezTo>
                    <a:pt x="5214" y="2672"/>
                    <a:pt x="4875" y="3318"/>
                    <a:pt x="4745" y="4020"/>
                  </a:cubicBezTo>
                  <a:cubicBezTo>
                    <a:pt x="4667" y="3627"/>
                    <a:pt x="4588" y="3232"/>
                    <a:pt x="4558" y="2832"/>
                  </a:cubicBezTo>
                  <a:cubicBezTo>
                    <a:pt x="4528" y="2439"/>
                    <a:pt x="4546" y="2042"/>
                    <a:pt x="4493" y="1650"/>
                  </a:cubicBezTo>
                  <a:cubicBezTo>
                    <a:pt x="4423" y="1135"/>
                    <a:pt x="4237" y="586"/>
                    <a:pt x="4414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-1929210" y="3570804"/>
              <a:ext cx="127763" cy="90297"/>
            </a:xfrm>
            <a:custGeom>
              <a:avLst/>
              <a:gdLst/>
              <a:ahLst/>
              <a:cxnLst/>
              <a:rect l="l" t="t" r="r" b="b"/>
              <a:pathLst>
                <a:path w="3393" h="2398" extrusionOk="0">
                  <a:moveTo>
                    <a:pt x="3392" y="1"/>
                  </a:moveTo>
                  <a:cubicBezTo>
                    <a:pt x="2624" y="235"/>
                    <a:pt x="2019" y="931"/>
                    <a:pt x="1890" y="1724"/>
                  </a:cubicBezTo>
                  <a:cubicBezTo>
                    <a:pt x="1863" y="1398"/>
                    <a:pt x="1834" y="1071"/>
                    <a:pt x="1806" y="744"/>
                  </a:cubicBezTo>
                  <a:cubicBezTo>
                    <a:pt x="1754" y="1078"/>
                    <a:pt x="1702" y="1412"/>
                    <a:pt x="1651" y="1745"/>
                  </a:cubicBezTo>
                  <a:cubicBezTo>
                    <a:pt x="1386" y="1054"/>
                    <a:pt x="732" y="526"/>
                    <a:pt x="1" y="412"/>
                  </a:cubicBezTo>
                  <a:lnTo>
                    <a:pt x="1" y="412"/>
                  </a:lnTo>
                  <a:cubicBezTo>
                    <a:pt x="643" y="965"/>
                    <a:pt x="1259" y="1598"/>
                    <a:pt x="1538" y="2397"/>
                  </a:cubicBezTo>
                  <a:lnTo>
                    <a:pt x="2499" y="2244"/>
                  </a:lnTo>
                  <a:cubicBezTo>
                    <a:pt x="2560" y="1922"/>
                    <a:pt x="2893" y="1703"/>
                    <a:pt x="2947" y="1380"/>
                  </a:cubicBezTo>
                  <a:lnTo>
                    <a:pt x="2947" y="1380"/>
                  </a:lnTo>
                  <a:cubicBezTo>
                    <a:pt x="2725" y="1438"/>
                    <a:pt x="2530" y="1575"/>
                    <a:pt x="2398" y="1764"/>
                  </a:cubicBezTo>
                  <a:cubicBezTo>
                    <a:pt x="2448" y="1068"/>
                    <a:pt x="2823" y="402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 flipH="1">
            <a:off x="72923" y="-142683"/>
            <a:ext cx="2345864" cy="1227114"/>
            <a:chOff x="-1333182" y="-1617259"/>
            <a:chExt cx="1669298" cy="873204"/>
          </a:xfrm>
        </p:grpSpPr>
        <p:sp>
          <p:nvSpPr>
            <p:cNvPr id="176" name="Google Shape;176;p3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3"/>
          <p:cNvGrpSpPr/>
          <p:nvPr/>
        </p:nvGrpSpPr>
        <p:grpSpPr>
          <a:xfrm>
            <a:off x="7588653" y="1923310"/>
            <a:ext cx="1555359" cy="3633472"/>
            <a:chOff x="2143840" y="871153"/>
            <a:chExt cx="908451" cy="2122231"/>
          </a:xfrm>
        </p:grpSpPr>
        <p:sp>
          <p:nvSpPr>
            <p:cNvPr id="181" name="Google Shape;181;p3"/>
            <p:cNvSpPr/>
            <p:nvPr/>
          </p:nvSpPr>
          <p:spPr>
            <a:xfrm>
              <a:off x="2143840" y="1066465"/>
              <a:ext cx="875818" cy="1926919"/>
            </a:xfrm>
            <a:custGeom>
              <a:avLst/>
              <a:gdLst/>
              <a:ahLst/>
              <a:cxnLst/>
              <a:rect l="l" t="t" r="r" b="b"/>
              <a:pathLst>
                <a:path w="23259" h="51173" extrusionOk="0">
                  <a:moveTo>
                    <a:pt x="22403" y="1"/>
                  </a:moveTo>
                  <a:cubicBezTo>
                    <a:pt x="21760" y="1"/>
                    <a:pt x="20933" y="138"/>
                    <a:pt x="20760" y="252"/>
                  </a:cubicBezTo>
                  <a:cubicBezTo>
                    <a:pt x="20080" y="706"/>
                    <a:pt x="19899" y="1783"/>
                    <a:pt x="19628" y="2492"/>
                  </a:cubicBezTo>
                  <a:cubicBezTo>
                    <a:pt x="18569" y="5259"/>
                    <a:pt x="17700" y="8118"/>
                    <a:pt x="16879" y="10963"/>
                  </a:cubicBezTo>
                  <a:cubicBezTo>
                    <a:pt x="15889" y="14398"/>
                    <a:pt x="15035" y="17869"/>
                    <a:pt x="14319" y="21375"/>
                  </a:cubicBezTo>
                  <a:cubicBezTo>
                    <a:pt x="14109" y="21492"/>
                    <a:pt x="13960" y="21507"/>
                    <a:pt x="13721" y="21924"/>
                  </a:cubicBezTo>
                  <a:cubicBezTo>
                    <a:pt x="13327" y="22614"/>
                    <a:pt x="13080" y="22269"/>
                    <a:pt x="12835" y="23698"/>
                  </a:cubicBezTo>
                  <a:cubicBezTo>
                    <a:pt x="12588" y="25129"/>
                    <a:pt x="13080" y="25030"/>
                    <a:pt x="12538" y="25968"/>
                  </a:cubicBezTo>
                  <a:cubicBezTo>
                    <a:pt x="12197" y="26557"/>
                    <a:pt x="11837" y="27730"/>
                    <a:pt x="11616" y="28520"/>
                  </a:cubicBezTo>
                  <a:cubicBezTo>
                    <a:pt x="11224" y="28810"/>
                    <a:pt x="10883" y="29210"/>
                    <a:pt x="10625" y="29618"/>
                  </a:cubicBezTo>
                  <a:cubicBezTo>
                    <a:pt x="10073" y="30494"/>
                    <a:pt x="9656" y="31518"/>
                    <a:pt x="8791" y="32086"/>
                  </a:cubicBezTo>
                  <a:cubicBezTo>
                    <a:pt x="8291" y="32415"/>
                    <a:pt x="7670" y="32566"/>
                    <a:pt x="7249" y="32994"/>
                  </a:cubicBezTo>
                  <a:cubicBezTo>
                    <a:pt x="6750" y="33502"/>
                    <a:pt x="6656" y="34266"/>
                    <a:pt x="6534" y="34968"/>
                  </a:cubicBezTo>
                  <a:cubicBezTo>
                    <a:pt x="5855" y="38855"/>
                    <a:pt x="3592" y="42242"/>
                    <a:pt x="1765" y="45738"/>
                  </a:cubicBezTo>
                  <a:cubicBezTo>
                    <a:pt x="1" y="49114"/>
                    <a:pt x="2392" y="47492"/>
                    <a:pt x="1410" y="51173"/>
                  </a:cubicBezTo>
                  <a:cubicBezTo>
                    <a:pt x="3316" y="47336"/>
                    <a:pt x="3791" y="45463"/>
                    <a:pt x="4596" y="43139"/>
                  </a:cubicBezTo>
                  <a:cubicBezTo>
                    <a:pt x="4808" y="42749"/>
                    <a:pt x="5041" y="42343"/>
                    <a:pt x="5237" y="42093"/>
                  </a:cubicBezTo>
                  <a:cubicBezTo>
                    <a:pt x="5733" y="41457"/>
                    <a:pt x="5881" y="40761"/>
                    <a:pt x="5893" y="39841"/>
                  </a:cubicBezTo>
                  <a:cubicBezTo>
                    <a:pt x="5960" y="39692"/>
                    <a:pt x="6028" y="39539"/>
                    <a:pt x="6099" y="39383"/>
                  </a:cubicBezTo>
                  <a:cubicBezTo>
                    <a:pt x="6398" y="39227"/>
                    <a:pt x="6972" y="39392"/>
                    <a:pt x="7459" y="38591"/>
                  </a:cubicBezTo>
                  <a:cubicBezTo>
                    <a:pt x="8150" y="37457"/>
                    <a:pt x="7262" y="36982"/>
                    <a:pt x="7853" y="36717"/>
                  </a:cubicBezTo>
                  <a:cubicBezTo>
                    <a:pt x="8446" y="36453"/>
                    <a:pt x="8594" y="35978"/>
                    <a:pt x="8890" y="35040"/>
                  </a:cubicBezTo>
                  <a:cubicBezTo>
                    <a:pt x="8973" y="34779"/>
                    <a:pt x="9116" y="34499"/>
                    <a:pt x="9281" y="34230"/>
                  </a:cubicBezTo>
                  <a:cubicBezTo>
                    <a:pt x="9963" y="33683"/>
                    <a:pt x="10809" y="33316"/>
                    <a:pt x="11659" y="33316"/>
                  </a:cubicBezTo>
                  <a:cubicBezTo>
                    <a:pt x="11873" y="33316"/>
                    <a:pt x="12087" y="33339"/>
                    <a:pt x="12299" y="33389"/>
                  </a:cubicBezTo>
                  <a:cubicBezTo>
                    <a:pt x="12251" y="33845"/>
                    <a:pt x="12205" y="34301"/>
                    <a:pt x="12158" y="34757"/>
                  </a:cubicBezTo>
                  <a:cubicBezTo>
                    <a:pt x="14237" y="31508"/>
                    <a:pt x="15613" y="27859"/>
                    <a:pt x="16194" y="24047"/>
                  </a:cubicBezTo>
                  <a:cubicBezTo>
                    <a:pt x="16427" y="22521"/>
                    <a:pt x="16530" y="20974"/>
                    <a:pt x="16837" y="19461"/>
                  </a:cubicBezTo>
                  <a:cubicBezTo>
                    <a:pt x="17131" y="18024"/>
                    <a:pt x="17606" y="16631"/>
                    <a:pt x="18080" y="15244"/>
                  </a:cubicBezTo>
                  <a:lnTo>
                    <a:pt x="23185" y="294"/>
                  </a:lnTo>
                  <a:cubicBezTo>
                    <a:pt x="23259" y="77"/>
                    <a:pt x="22882" y="1"/>
                    <a:pt x="22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798420" y="1620056"/>
              <a:ext cx="4104" cy="10205"/>
            </a:xfrm>
            <a:custGeom>
              <a:avLst/>
              <a:gdLst/>
              <a:ahLst/>
              <a:cxnLst/>
              <a:rect l="l" t="t" r="r" b="b"/>
              <a:pathLst>
                <a:path w="109" h="271" extrusionOk="0">
                  <a:moveTo>
                    <a:pt x="109" y="0"/>
                  </a:moveTo>
                  <a:cubicBezTo>
                    <a:pt x="28" y="185"/>
                    <a:pt x="0" y="270"/>
                    <a:pt x="5" y="270"/>
                  </a:cubicBezTo>
                  <a:cubicBezTo>
                    <a:pt x="10" y="270"/>
                    <a:pt x="49" y="182"/>
                    <a:pt x="102" y="23"/>
                  </a:cubicBezTo>
                  <a:cubicBezTo>
                    <a:pt x="104" y="16"/>
                    <a:pt x="106" y="7"/>
                    <a:pt x="109" y="0"/>
                  </a:cubicBezTo>
                  <a:close/>
                </a:path>
              </a:pathLst>
            </a:custGeom>
            <a:solidFill>
              <a:srgbClr val="252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2753046" y="871153"/>
              <a:ext cx="299244" cy="748958"/>
            </a:xfrm>
            <a:custGeom>
              <a:avLst/>
              <a:gdLst/>
              <a:ahLst/>
              <a:cxnLst/>
              <a:rect l="l" t="t" r="r" b="b"/>
              <a:pathLst>
                <a:path w="7947" h="19890" extrusionOk="0">
                  <a:moveTo>
                    <a:pt x="7946" y="1"/>
                  </a:moveTo>
                  <a:cubicBezTo>
                    <a:pt x="7946" y="1"/>
                    <a:pt x="7158" y="118"/>
                    <a:pt x="6304" y="2290"/>
                  </a:cubicBezTo>
                  <a:cubicBezTo>
                    <a:pt x="5449" y="4461"/>
                    <a:pt x="6024" y="2835"/>
                    <a:pt x="5309" y="5259"/>
                  </a:cubicBezTo>
                  <a:cubicBezTo>
                    <a:pt x="4595" y="7683"/>
                    <a:pt x="4989" y="6630"/>
                    <a:pt x="4266" y="8340"/>
                  </a:cubicBezTo>
                  <a:cubicBezTo>
                    <a:pt x="3542" y="10050"/>
                    <a:pt x="3411" y="9917"/>
                    <a:pt x="3280" y="11562"/>
                  </a:cubicBezTo>
                  <a:cubicBezTo>
                    <a:pt x="3176" y="12864"/>
                    <a:pt x="2866" y="13258"/>
                    <a:pt x="2610" y="13855"/>
                  </a:cubicBezTo>
                  <a:cubicBezTo>
                    <a:pt x="2600" y="13880"/>
                    <a:pt x="2587" y="13892"/>
                    <a:pt x="2574" y="13892"/>
                  </a:cubicBezTo>
                  <a:cubicBezTo>
                    <a:pt x="2560" y="13892"/>
                    <a:pt x="2546" y="13878"/>
                    <a:pt x="2536" y="13852"/>
                  </a:cubicBezTo>
                  <a:cubicBezTo>
                    <a:pt x="2469" y="13686"/>
                    <a:pt x="2289" y="13703"/>
                    <a:pt x="2259" y="13657"/>
                  </a:cubicBezTo>
                  <a:cubicBezTo>
                    <a:pt x="2142" y="13449"/>
                    <a:pt x="1956" y="13360"/>
                    <a:pt x="1813" y="13110"/>
                  </a:cubicBezTo>
                  <a:cubicBezTo>
                    <a:pt x="1771" y="13210"/>
                    <a:pt x="1771" y="13323"/>
                    <a:pt x="1812" y="13424"/>
                  </a:cubicBezTo>
                  <a:lnTo>
                    <a:pt x="1708" y="13409"/>
                  </a:lnTo>
                  <a:cubicBezTo>
                    <a:pt x="1705" y="13409"/>
                    <a:pt x="1703" y="13409"/>
                    <a:pt x="1701" y="13409"/>
                  </a:cubicBezTo>
                  <a:cubicBezTo>
                    <a:pt x="1644" y="13409"/>
                    <a:pt x="1637" y="13500"/>
                    <a:pt x="1593" y="13531"/>
                  </a:cubicBezTo>
                  <a:cubicBezTo>
                    <a:pt x="1531" y="13575"/>
                    <a:pt x="1438" y="13566"/>
                    <a:pt x="1435" y="13650"/>
                  </a:cubicBezTo>
                  <a:cubicBezTo>
                    <a:pt x="1432" y="13751"/>
                    <a:pt x="1408" y="13841"/>
                    <a:pt x="1336" y="13869"/>
                  </a:cubicBezTo>
                  <a:cubicBezTo>
                    <a:pt x="1307" y="13877"/>
                    <a:pt x="1277" y="13882"/>
                    <a:pt x="1247" y="13882"/>
                  </a:cubicBezTo>
                  <a:cubicBezTo>
                    <a:pt x="1239" y="13882"/>
                    <a:pt x="1230" y="13882"/>
                    <a:pt x="1222" y="13881"/>
                  </a:cubicBezTo>
                  <a:cubicBezTo>
                    <a:pt x="961" y="13870"/>
                    <a:pt x="698" y="13780"/>
                    <a:pt x="441" y="13780"/>
                  </a:cubicBezTo>
                  <a:cubicBezTo>
                    <a:pt x="370" y="13780"/>
                    <a:pt x="299" y="13787"/>
                    <a:pt x="229" y="13804"/>
                  </a:cubicBezTo>
                  <a:cubicBezTo>
                    <a:pt x="209" y="13808"/>
                    <a:pt x="190" y="13817"/>
                    <a:pt x="175" y="13829"/>
                  </a:cubicBezTo>
                  <a:cubicBezTo>
                    <a:pt x="151" y="13852"/>
                    <a:pt x="148" y="13889"/>
                    <a:pt x="141" y="13921"/>
                  </a:cubicBezTo>
                  <a:cubicBezTo>
                    <a:pt x="127" y="13980"/>
                    <a:pt x="91" y="14033"/>
                    <a:pt x="71" y="14090"/>
                  </a:cubicBezTo>
                  <a:cubicBezTo>
                    <a:pt x="1" y="14305"/>
                    <a:pt x="200" y="14531"/>
                    <a:pt x="420" y="14576"/>
                  </a:cubicBezTo>
                  <a:cubicBezTo>
                    <a:pt x="466" y="14586"/>
                    <a:pt x="511" y="14590"/>
                    <a:pt x="556" y="14590"/>
                  </a:cubicBezTo>
                  <a:cubicBezTo>
                    <a:pt x="733" y="14590"/>
                    <a:pt x="910" y="14526"/>
                    <a:pt x="1078" y="14463"/>
                  </a:cubicBezTo>
                  <a:cubicBezTo>
                    <a:pt x="1145" y="14438"/>
                    <a:pt x="1216" y="14411"/>
                    <a:pt x="1269" y="14360"/>
                  </a:cubicBezTo>
                  <a:cubicBezTo>
                    <a:pt x="1296" y="14334"/>
                    <a:pt x="1317" y="14302"/>
                    <a:pt x="1350" y="14283"/>
                  </a:cubicBezTo>
                  <a:cubicBezTo>
                    <a:pt x="1375" y="14268"/>
                    <a:pt x="1404" y="14264"/>
                    <a:pt x="1433" y="14264"/>
                  </a:cubicBezTo>
                  <a:cubicBezTo>
                    <a:pt x="1442" y="14264"/>
                    <a:pt x="1450" y="14264"/>
                    <a:pt x="1459" y="14265"/>
                  </a:cubicBezTo>
                  <a:cubicBezTo>
                    <a:pt x="1566" y="14270"/>
                    <a:pt x="1670" y="14306"/>
                    <a:pt x="1777" y="14306"/>
                  </a:cubicBezTo>
                  <a:cubicBezTo>
                    <a:pt x="1782" y="14306"/>
                    <a:pt x="1786" y="14306"/>
                    <a:pt x="1791" y="14306"/>
                  </a:cubicBezTo>
                  <a:cubicBezTo>
                    <a:pt x="1903" y="14304"/>
                    <a:pt x="2027" y="14241"/>
                    <a:pt x="2044" y="14130"/>
                  </a:cubicBezTo>
                  <a:cubicBezTo>
                    <a:pt x="2057" y="14127"/>
                    <a:pt x="2068" y="14125"/>
                    <a:pt x="2078" y="14125"/>
                  </a:cubicBezTo>
                  <a:cubicBezTo>
                    <a:pt x="2196" y="14125"/>
                    <a:pt x="2168" y="14335"/>
                    <a:pt x="2270" y="14431"/>
                  </a:cubicBezTo>
                  <a:cubicBezTo>
                    <a:pt x="2261" y="14464"/>
                    <a:pt x="2394" y="14513"/>
                    <a:pt x="2385" y="14547"/>
                  </a:cubicBezTo>
                  <a:cubicBezTo>
                    <a:pt x="2122" y="15534"/>
                    <a:pt x="2227" y="16277"/>
                    <a:pt x="1898" y="17076"/>
                  </a:cubicBezTo>
                  <a:cubicBezTo>
                    <a:pt x="1574" y="17864"/>
                    <a:pt x="1505" y="19285"/>
                    <a:pt x="1314" y="19889"/>
                  </a:cubicBezTo>
                  <a:cubicBezTo>
                    <a:pt x="1452" y="19569"/>
                    <a:pt x="1747" y="18952"/>
                    <a:pt x="2293" y="17960"/>
                  </a:cubicBezTo>
                  <a:cubicBezTo>
                    <a:pt x="3477" y="15816"/>
                    <a:pt x="3345" y="14191"/>
                    <a:pt x="3937" y="12679"/>
                  </a:cubicBezTo>
                  <a:cubicBezTo>
                    <a:pt x="4529" y="11167"/>
                    <a:pt x="4134" y="11580"/>
                    <a:pt x="5251" y="10616"/>
                  </a:cubicBezTo>
                  <a:cubicBezTo>
                    <a:pt x="6368" y="9655"/>
                    <a:pt x="6369" y="10379"/>
                    <a:pt x="6434" y="8668"/>
                  </a:cubicBezTo>
                  <a:cubicBezTo>
                    <a:pt x="6501" y="6959"/>
                    <a:pt x="7027" y="6233"/>
                    <a:pt x="7486" y="5051"/>
                  </a:cubicBezTo>
                  <a:cubicBezTo>
                    <a:pt x="7946" y="3869"/>
                    <a:pt x="7946" y="2290"/>
                    <a:pt x="7946" y="2290"/>
                  </a:cubicBezTo>
                  <a:lnTo>
                    <a:pt x="79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436224" y="1997803"/>
              <a:ext cx="231992" cy="499983"/>
            </a:xfrm>
            <a:custGeom>
              <a:avLst/>
              <a:gdLst/>
              <a:ahLst/>
              <a:cxnLst/>
              <a:rect l="l" t="t" r="r" b="b"/>
              <a:pathLst>
                <a:path w="6161" h="13278" extrusionOk="0">
                  <a:moveTo>
                    <a:pt x="6053" y="377"/>
                  </a:moveTo>
                  <a:cubicBezTo>
                    <a:pt x="6015" y="377"/>
                    <a:pt x="5954" y="457"/>
                    <a:pt x="5858" y="643"/>
                  </a:cubicBezTo>
                  <a:cubicBezTo>
                    <a:pt x="5489" y="1358"/>
                    <a:pt x="5390" y="1"/>
                    <a:pt x="4600" y="2984"/>
                  </a:cubicBezTo>
                  <a:cubicBezTo>
                    <a:pt x="4600" y="2984"/>
                    <a:pt x="4280" y="3082"/>
                    <a:pt x="3837" y="4858"/>
                  </a:cubicBezTo>
                  <a:cubicBezTo>
                    <a:pt x="3393" y="6633"/>
                    <a:pt x="3417" y="6559"/>
                    <a:pt x="3319" y="6781"/>
                  </a:cubicBezTo>
                  <a:cubicBezTo>
                    <a:pt x="3220" y="7002"/>
                    <a:pt x="2850" y="7225"/>
                    <a:pt x="2456" y="7915"/>
                  </a:cubicBezTo>
                  <a:cubicBezTo>
                    <a:pt x="2061" y="8607"/>
                    <a:pt x="2184" y="8014"/>
                    <a:pt x="1938" y="9026"/>
                  </a:cubicBezTo>
                  <a:cubicBezTo>
                    <a:pt x="1691" y="10036"/>
                    <a:pt x="1322" y="11368"/>
                    <a:pt x="853" y="12107"/>
                  </a:cubicBezTo>
                  <a:cubicBezTo>
                    <a:pt x="416" y="12797"/>
                    <a:pt x="0" y="13274"/>
                    <a:pt x="328" y="13274"/>
                  </a:cubicBezTo>
                  <a:cubicBezTo>
                    <a:pt x="351" y="13274"/>
                    <a:pt x="378" y="13271"/>
                    <a:pt x="409" y="13266"/>
                  </a:cubicBezTo>
                  <a:cubicBezTo>
                    <a:pt x="445" y="13261"/>
                    <a:pt x="475" y="13259"/>
                    <a:pt x="501" y="13259"/>
                  </a:cubicBezTo>
                  <a:cubicBezTo>
                    <a:pt x="580" y="13259"/>
                    <a:pt x="624" y="13277"/>
                    <a:pt x="656" y="13277"/>
                  </a:cubicBezTo>
                  <a:cubicBezTo>
                    <a:pt x="754" y="13277"/>
                    <a:pt x="743" y="13096"/>
                    <a:pt x="1346" y="11614"/>
                  </a:cubicBezTo>
                  <a:cubicBezTo>
                    <a:pt x="2209" y="9494"/>
                    <a:pt x="2258" y="8582"/>
                    <a:pt x="3121" y="8039"/>
                  </a:cubicBezTo>
                  <a:cubicBezTo>
                    <a:pt x="3985" y="7497"/>
                    <a:pt x="3862" y="7595"/>
                    <a:pt x="4379" y="6905"/>
                  </a:cubicBezTo>
                  <a:cubicBezTo>
                    <a:pt x="4897" y="6214"/>
                    <a:pt x="4897" y="6953"/>
                    <a:pt x="5390" y="6005"/>
                  </a:cubicBezTo>
                  <a:cubicBezTo>
                    <a:pt x="5882" y="5056"/>
                    <a:pt x="4994" y="4932"/>
                    <a:pt x="5390" y="3675"/>
                  </a:cubicBezTo>
                  <a:cubicBezTo>
                    <a:pt x="5784" y="2418"/>
                    <a:pt x="6079" y="2565"/>
                    <a:pt x="6079" y="1678"/>
                  </a:cubicBezTo>
                  <a:cubicBezTo>
                    <a:pt x="6079" y="1021"/>
                    <a:pt x="6160" y="377"/>
                    <a:pt x="6053" y="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3"/>
          <p:cNvSpPr/>
          <p:nvPr/>
        </p:nvSpPr>
        <p:spPr>
          <a:xfrm flipH="1">
            <a:off x="8165576" y="431480"/>
            <a:ext cx="530395" cy="216039"/>
          </a:xfrm>
          <a:custGeom>
            <a:avLst/>
            <a:gdLst/>
            <a:ahLst/>
            <a:cxnLst/>
            <a:rect l="l" t="t" r="r" b="b"/>
            <a:pathLst>
              <a:path w="8227" h="3351" extrusionOk="0">
                <a:moveTo>
                  <a:pt x="66" y="0"/>
                </a:moveTo>
                <a:cubicBezTo>
                  <a:pt x="0" y="0"/>
                  <a:pt x="28" y="86"/>
                  <a:pt x="405" y="337"/>
                </a:cubicBezTo>
                <a:cubicBezTo>
                  <a:pt x="899" y="666"/>
                  <a:pt x="1391" y="939"/>
                  <a:pt x="2062" y="1090"/>
                </a:cubicBezTo>
                <a:cubicBezTo>
                  <a:pt x="2734" y="1241"/>
                  <a:pt x="2309" y="1200"/>
                  <a:pt x="2719" y="1528"/>
                </a:cubicBezTo>
                <a:cubicBezTo>
                  <a:pt x="3130" y="1857"/>
                  <a:pt x="3473" y="2529"/>
                  <a:pt x="3431" y="2638"/>
                </a:cubicBezTo>
                <a:cubicBezTo>
                  <a:pt x="3390" y="2747"/>
                  <a:pt x="3148" y="2902"/>
                  <a:pt x="3171" y="2953"/>
                </a:cubicBezTo>
                <a:cubicBezTo>
                  <a:pt x="3187" y="2987"/>
                  <a:pt x="3274" y="2994"/>
                  <a:pt x="3396" y="2994"/>
                </a:cubicBezTo>
                <a:cubicBezTo>
                  <a:pt x="3491" y="2994"/>
                  <a:pt x="3608" y="2990"/>
                  <a:pt x="3728" y="2990"/>
                </a:cubicBezTo>
                <a:cubicBezTo>
                  <a:pt x="4001" y="2990"/>
                  <a:pt x="3944" y="3274"/>
                  <a:pt x="4534" y="3343"/>
                </a:cubicBezTo>
                <a:cubicBezTo>
                  <a:pt x="4578" y="3348"/>
                  <a:pt x="4620" y="3350"/>
                  <a:pt x="4658" y="3350"/>
                </a:cubicBezTo>
                <a:cubicBezTo>
                  <a:pt x="5131" y="3350"/>
                  <a:pt x="5183" y="2986"/>
                  <a:pt x="5386" y="2860"/>
                </a:cubicBezTo>
                <a:cubicBezTo>
                  <a:pt x="5605" y="2723"/>
                  <a:pt x="6462" y="2702"/>
                  <a:pt x="6331" y="2603"/>
                </a:cubicBezTo>
                <a:cubicBezTo>
                  <a:pt x="6015" y="2363"/>
                  <a:pt x="5770" y="2306"/>
                  <a:pt x="5655" y="2306"/>
                </a:cubicBezTo>
                <a:cubicBezTo>
                  <a:pt x="5625" y="2306"/>
                  <a:pt x="5603" y="2310"/>
                  <a:pt x="5592" y="2315"/>
                </a:cubicBezTo>
                <a:cubicBezTo>
                  <a:pt x="5537" y="2343"/>
                  <a:pt x="5276" y="2698"/>
                  <a:pt x="4962" y="2739"/>
                </a:cubicBezTo>
                <a:cubicBezTo>
                  <a:pt x="4896" y="2748"/>
                  <a:pt x="4844" y="2752"/>
                  <a:pt x="4805" y="2752"/>
                </a:cubicBezTo>
                <a:cubicBezTo>
                  <a:pt x="4658" y="2752"/>
                  <a:pt x="4680" y="2696"/>
                  <a:pt x="4709" y="2629"/>
                </a:cubicBezTo>
                <a:cubicBezTo>
                  <a:pt x="4752" y="2528"/>
                  <a:pt x="4807" y="2443"/>
                  <a:pt x="5150" y="2059"/>
                </a:cubicBezTo>
                <a:cubicBezTo>
                  <a:pt x="5492" y="1676"/>
                  <a:pt x="6144" y="1309"/>
                  <a:pt x="6460" y="871"/>
                </a:cubicBezTo>
                <a:cubicBezTo>
                  <a:pt x="6774" y="433"/>
                  <a:pt x="6789" y="611"/>
                  <a:pt x="7268" y="529"/>
                </a:cubicBezTo>
                <a:cubicBezTo>
                  <a:pt x="7747" y="447"/>
                  <a:pt x="8226" y="323"/>
                  <a:pt x="8171" y="172"/>
                </a:cubicBezTo>
                <a:cubicBezTo>
                  <a:pt x="8161" y="146"/>
                  <a:pt x="8132" y="135"/>
                  <a:pt x="8087" y="135"/>
                </a:cubicBezTo>
                <a:cubicBezTo>
                  <a:pt x="7894" y="135"/>
                  <a:pt x="7416" y="329"/>
                  <a:pt x="6941" y="329"/>
                </a:cubicBezTo>
                <a:cubicBezTo>
                  <a:pt x="6894" y="329"/>
                  <a:pt x="6848" y="327"/>
                  <a:pt x="6802" y="323"/>
                </a:cubicBezTo>
                <a:cubicBezTo>
                  <a:pt x="6769" y="320"/>
                  <a:pt x="6738" y="319"/>
                  <a:pt x="6707" y="319"/>
                </a:cubicBezTo>
                <a:cubicBezTo>
                  <a:pt x="6137" y="319"/>
                  <a:pt x="5822" y="778"/>
                  <a:pt x="5431" y="1090"/>
                </a:cubicBezTo>
                <a:cubicBezTo>
                  <a:pt x="5034" y="1408"/>
                  <a:pt x="4252" y="2161"/>
                  <a:pt x="4078" y="2161"/>
                </a:cubicBezTo>
                <a:cubicBezTo>
                  <a:pt x="4072" y="2161"/>
                  <a:pt x="4067" y="2160"/>
                  <a:pt x="4062" y="2158"/>
                </a:cubicBezTo>
                <a:cubicBezTo>
                  <a:pt x="3925" y="2104"/>
                  <a:pt x="3377" y="1556"/>
                  <a:pt x="3048" y="1227"/>
                </a:cubicBezTo>
                <a:cubicBezTo>
                  <a:pt x="2732" y="912"/>
                  <a:pt x="2644" y="596"/>
                  <a:pt x="2201" y="596"/>
                </a:cubicBezTo>
                <a:cubicBezTo>
                  <a:pt x="2182" y="596"/>
                  <a:pt x="2163" y="596"/>
                  <a:pt x="2144" y="597"/>
                </a:cubicBezTo>
                <a:cubicBezTo>
                  <a:pt x="2127" y="598"/>
                  <a:pt x="2109" y="599"/>
                  <a:pt x="2091" y="599"/>
                </a:cubicBezTo>
                <a:cubicBezTo>
                  <a:pt x="1583" y="599"/>
                  <a:pt x="650" y="253"/>
                  <a:pt x="145" y="22"/>
                </a:cubicBezTo>
                <a:cubicBezTo>
                  <a:pt x="115" y="8"/>
                  <a:pt x="86" y="0"/>
                  <a:pt x="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3"/>
          <p:cNvGrpSpPr/>
          <p:nvPr/>
        </p:nvGrpSpPr>
        <p:grpSpPr>
          <a:xfrm flipH="1">
            <a:off x="3145516" y="-161983"/>
            <a:ext cx="4528721" cy="1227114"/>
            <a:chOff x="-2134764" y="-1617259"/>
            <a:chExt cx="3222601" cy="873204"/>
          </a:xfrm>
        </p:grpSpPr>
        <p:sp>
          <p:nvSpPr>
            <p:cNvPr id="187" name="Google Shape;187;p3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3"/>
          <p:cNvGrpSpPr/>
          <p:nvPr/>
        </p:nvGrpSpPr>
        <p:grpSpPr>
          <a:xfrm>
            <a:off x="3367373" y="4472338"/>
            <a:ext cx="5887230" cy="575117"/>
            <a:chOff x="-170158" y="-2764241"/>
            <a:chExt cx="3438602" cy="335913"/>
          </a:xfrm>
        </p:grpSpPr>
        <p:sp>
          <p:nvSpPr>
            <p:cNvPr id="194" name="Google Shape;194;p3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2_2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1"/>
          <p:cNvSpPr txBox="1">
            <a:spLocks noGrp="1"/>
          </p:cNvSpPr>
          <p:nvPr>
            <p:ph type="title"/>
          </p:nvPr>
        </p:nvSpPr>
        <p:spPr>
          <a:xfrm>
            <a:off x="722376" y="448056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21"/>
          <p:cNvSpPr txBox="1">
            <a:spLocks noGrp="1"/>
          </p:cNvSpPr>
          <p:nvPr>
            <p:ph type="subTitle" idx="1"/>
          </p:nvPr>
        </p:nvSpPr>
        <p:spPr>
          <a:xfrm>
            <a:off x="720000" y="1234475"/>
            <a:ext cx="3922500" cy="16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81" name="Google Shape;581;p21"/>
          <p:cNvGrpSpPr/>
          <p:nvPr/>
        </p:nvGrpSpPr>
        <p:grpSpPr>
          <a:xfrm>
            <a:off x="7879093" y="-90096"/>
            <a:ext cx="2139494" cy="852689"/>
            <a:chOff x="-1186331" y="-1617259"/>
            <a:chExt cx="1522447" cy="606766"/>
          </a:xfrm>
        </p:grpSpPr>
        <p:sp>
          <p:nvSpPr>
            <p:cNvPr id="582" name="Google Shape;582;p21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1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21"/>
          <p:cNvGrpSpPr/>
          <p:nvPr/>
        </p:nvGrpSpPr>
        <p:grpSpPr>
          <a:xfrm flipH="1">
            <a:off x="-816077" y="-74058"/>
            <a:ext cx="2345864" cy="1227114"/>
            <a:chOff x="-1333182" y="-1617259"/>
            <a:chExt cx="1669298" cy="873204"/>
          </a:xfrm>
        </p:grpSpPr>
        <p:sp>
          <p:nvSpPr>
            <p:cNvPr id="586" name="Google Shape;586;p21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22"/>
          <p:cNvSpPr txBox="1">
            <a:spLocks noGrp="1"/>
          </p:cNvSpPr>
          <p:nvPr>
            <p:ph type="subTitle" idx="1"/>
          </p:nvPr>
        </p:nvSpPr>
        <p:spPr>
          <a:xfrm>
            <a:off x="4863300" y="2964552"/>
            <a:ext cx="2791200" cy="11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2"/>
          <p:cNvSpPr txBox="1">
            <a:spLocks noGrp="1"/>
          </p:cNvSpPr>
          <p:nvPr>
            <p:ph type="subTitle" idx="2"/>
          </p:nvPr>
        </p:nvSpPr>
        <p:spPr>
          <a:xfrm>
            <a:off x="1489500" y="2964552"/>
            <a:ext cx="2792700" cy="11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3"/>
          </p:nvPr>
        </p:nvSpPr>
        <p:spPr>
          <a:xfrm>
            <a:off x="1489500" y="2305450"/>
            <a:ext cx="2792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5" name="Google Shape;595;p22"/>
          <p:cNvSpPr txBox="1">
            <a:spLocks noGrp="1"/>
          </p:cNvSpPr>
          <p:nvPr>
            <p:ph type="subTitle" idx="4"/>
          </p:nvPr>
        </p:nvSpPr>
        <p:spPr>
          <a:xfrm>
            <a:off x="4863303" y="2305450"/>
            <a:ext cx="2791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96" name="Google Shape;596;p22"/>
          <p:cNvGrpSpPr/>
          <p:nvPr/>
        </p:nvGrpSpPr>
        <p:grpSpPr>
          <a:xfrm>
            <a:off x="7194693" y="113154"/>
            <a:ext cx="2139494" cy="852689"/>
            <a:chOff x="-1186331" y="-1617259"/>
            <a:chExt cx="1522447" cy="606766"/>
          </a:xfrm>
        </p:grpSpPr>
        <p:sp>
          <p:nvSpPr>
            <p:cNvPr id="597" name="Google Shape;597;p22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11977" y="285327"/>
            <a:ext cx="827834" cy="680525"/>
            <a:chOff x="5766936" y="-2605485"/>
            <a:chExt cx="483520" cy="397480"/>
          </a:xfrm>
        </p:grpSpPr>
        <p:sp>
          <p:nvSpPr>
            <p:cNvPr id="601" name="Google Shape;601;p22"/>
            <p:cNvSpPr/>
            <p:nvPr/>
          </p:nvSpPr>
          <p:spPr>
            <a:xfrm>
              <a:off x="5766936" y="-2605485"/>
              <a:ext cx="298228" cy="187409"/>
            </a:xfrm>
            <a:custGeom>
              <a:avLst/>
              <a:gdLst/>
              <a:ahLst/>
              <a:cxnLst/>
              <a:rect l="l" t="t" r="r" b="b"/>
              <a:pathLst>
                <a:path w="7920" h="4977" extrusionOk="0">
                  <a:moveTo>
                    <a:pt x="2034" y="0"/>
                  </a:moveTo>
                  <a:cubicBezTo>
                    <a:pt x="1969" y="113"/>
                    <a:pt x="1981" y="259"/>
                    <a:pt x="2034" y="379"/>
                  </a:cubicBezTo>
                  <a:cubicBezTo>
                    <a:pt x="2088" y="498"/>
                    <a:pt x="2177" y="598"/>
                    <a:pt x="2266" y="694"/>
                  </a:cubicBezTo>
                  <a:cubicBezTo>
                    <a:pt x="2229" y="751"/>
                    <a:pt x="2166" y="774"/>
                    <a:pt x="2097" y="774"/>
                  </a:cubicBezTo>
                  <a:cubicBezTo>
                    <a:pt x="2033" y="774"/>
                    <a:pt x="1965" y="754"/>
                    <a:pt x="1909" y="722"/>
                  </a:cubicBezTo>
                  <a:cubicBezTo>
                    <a:pt x="1796" y="655"/>
                    <a:pt x="1700" y="552"/>
                    <a:pt x="1572" y="521"/>
                  </a:cubicBezTo>
                  <a:lnTo>
                    <a:pt x="1572" y="521"/>
                  </a:lnTo>
                  <a:cubicBezTo>
                    <a:pt x="1511" y="898"/>
                    <a:pt x="1803" y="1231"/>
                    <a:pt x="2073" y="1500"/>
                  </a:cubicBezTo>
                  <a:cubicBezTo>
                    <a:pt x="2065" y="1500"/>
                    <a:pt x="2056" y="1501"/>
                    <a:pt x="2048" y="1501"/>
                  </a:cubicBezTo>
                  <a:cubicBezTo>
                    <a:pt x="1933" y="1501"/>
                    <a:pt x="1819" y="1465"/>
                    <a:pt x="1724" y="1400"/>
                  </a:cubicBezTo>
                  <a:lnTo>
                    <a:pt x="1724" y="1400"/>
                  </a:lnTo>
                  <a:cubicBezTo>
                    <a:pt x="1835" y="2258"/>
                    <a:pt x="2326" y="3060"/>
                    <a:pt x="3038" y="3549"/>
                  </a:cubicBezTo>
                  <a:cubicBezTo>
                    <a:pt x="3097" y="3589"/>
                    <a:pt x="3163" y="3638"/>
                    <a:pt x="3166" y="3708"/>
                  </a:cubicBezTo>
                  <a:cubicBezTo>
                    <a:pt x="3171" y="3812"/>
                    <a:pt x="3044" y="3864"/>
                    <a:pt x="2942" y="3881"/>
                  </a:cubicBezTo>
                  <a:cubicBezTo>
                    <a:pt x="2773" y="3909"/>
                    <a:pt x="2602" y="3923"/>
                    <a:pt x="2431" y="3923"/>
                  </a:cubicBezTo>
                  <a:cubicBezTo>
                    <a:pt x="2160" y="3923"/>
                    <a:pt x="1890" y="3888"/>
                    <a:pt x="1626" y="3818"/>
                  </a:cubicBezTo>
                  <a:lnTo>
                    <a:pt x="1626" y="3818"/>
                  </a:lnTo>
                  <a:cubicBezTo>
                    <a:pt x="1543" y="3897"/>
                    <a:pt x="1638" y="4032"/>
                    <a:pt x="1729" y="4101"/>
                  </a:cubicBezTo>
                  <a:cubicBezTo>
                    <a:pt x="1850" y="4195"/>
                    <a:pt x="1890" y="4211"/>
                    <a:pt x="1912" y="4270"/>
                  </a:cubicBezTo>
                  <a:cubicBezTo>
                    <a:pt x="1880" y="4282"/>
                    <a:pt x="1820" y="4288"/>
                    <a:pt x="1738" y="4288"/>
                  </a:cubicBezTo>
                  <a:cubicBezTo>
                    <a:pt x="1393" y="4288"/>
                    <a:pt x="661" y="4182"/>
                    <a:pt x="57" y="3977"/>
                  </a:cubicBezTo>
                  <a:lnTo>
                    <a:pt x="57" y="3977"/>
                  </a:lnTo>
                  <a:cubicBezTo>
                    <a:pt x="58" y="3977"/>
                    <a:pt x="862" y="4361"/>
                    <a:pt x="2024" y="4466"/>
                  </a:cubicBezTo>
                  <a:cubicBezTo>
                    <a:pt x="2105" y="4519"/>
                    <a:pt x="2006" y="4535"/>
                    <a:pt x="1872" y="4535"/>
                  </a:cubicBezTo>
                  <a:cubicBezTo>
                    <a:pt x="1765" y="4535"/>
                    <a:pt x="1636" y="4525"/>
                    <a:pt x="1556" y="4515"/>
                  </a:cubicBezTo>
                  <a:cubicBezTo>
                    <a:pt x="665" y="4411"/>
                    <a:pt x="408" y="4317"/>
                    <a:pt x="1" y="4132"/>
                  </a:cubicBezTo>
                  <a:lnTo>
                    <a:pt x="1" y="4132"/>
                  </a:lnTo>
                  <a:cubicBezTo>
                    <a:pt x="507" y="4450"/>
                    <a:pt x="982" y="4572"/>
                    <a:pt x="2033" y="4663"/>
                  </a:cubicBezTo>
                  <a:cubicBezTo>
                    <a:pt x="2112" y="4668"/>
                    <a:pt x="2179" y="4695"/>
                    <a:pt x="2187" y="4712"/>
                  </a:cubicBezTo>
                  <a:cubicBezTo>
                    <a:pt x="2231" y="4831"/>
                    <a:pt x="2237" y="4801"/>
                    <a:pt x="2313" y="4868"/>
                  </a:cubicBezTo>
                  <a:cubicBezTo>
                    <a:pt x="2319" y="4873"/>
                    <a:pt x="2327" y="4875"/>
                    <a:pt x="2338" y="4875"/>
                  </a:cubicBezTo>
                  <a:cubicBezTo>
                    <a:pt x="2495" y="4875"/>
                    <a:pt x="3193" y="4468"/>
                    <a:pt x="3343" y="4387"/>
                  </a:cubicBezTo>
                  <a:cubicBezTo>
                    <a:pt x="3462" y="4345"/>
                    <a:pt x="3584" y="4305"/>
                    <a:pt x="3707" y="4305"/>
                  </a:cubicBezTo>
                  <a:cubicBezTo>
                    <a:pt x="3735" y="4305"/>
                    <a:pt x="3762" y="4307"/>
                    <a:pt x="3790" y="4312"/>
                  </a:cubicBezTo>
                  <a:cubicBezTo>
                    <a:pt x="3901" y="4330"/>
                    <a:pt x="4000" y="4387"/>
                    <a:pt x="4099" y="4439"/>
                  </a:cubicBezTo>
                  <a:cubicBezTo>
                    <a:pt x="4588" y="4701"/>
                    <a:pt x="5118" y="4901"/>
                    <a:pt x="5671" y="4959"/>
                  </a:cubicBezTo>
                  <a:cubicBezTo>
                    <a:pt x="5778" y="4971"/>
                    <a:pt x="5885" y="4976"/>
                    <a:pt x="5993" y="4976"/>
                  </a:cubicBezTo>
                  <a:cubicBezTo>
                    <a:pt x="6442" y="4976"/>
                    <a:pt x="6892" y="4875"/>
                    <a:pt x="7279" y="4651"/>
                  </a:cubicBezTo>
                  <a:lnTo>
                    <a:pt x="7279" y="4651"/>
                  </a:lnTo>
                  <a:cubicBezTo>
                    <a:pt x="7250" y="4652"/>
                    <a:pt x="7221" y="4653"/>
                    <a:pt x="7191" y="4653"/>
                  </a:cubicBezTo>
                  <a:cubicBezTo>
                    <a:pt x="6946" y="4653"/>
                    <a:pt x="6703" y="4624"/>
                    <a:pt x="6463" y="4568"/>
                  </a:cubicBezTo>
                  <a:lnTo>
                    <a:pt x="6463" y="4568"/>
                  </a:lnTo>
                  <a:cubicBezTo>
                    <a:pt x="6499" y="4574"/>
                    <a:pt x="6535" y="4577"/>
                    <a:pt x="6571" y="4577"/>
                  </a:cubicBezTo>
                  <a:cubicBezTo>
                    <a:pt x="6748" y="4577"/>
                    <a:pt x="6919" y="4506"/>
                    <a:pt x="7044" y="4377"/>
                  </a:cubicBezTo>
                  <a:lnTo>
                    <a:pt x="7044" y="4377"/>
                  </a:lnTo>
                  <a:cubicBezTo>
                    <a:pt x="6844" y="4436"/>
                    <a:pt x="6636" y="4466"/>
                    <a:pt x="6429" y="4466"/>
                  </a:cubicBezTo>
                  <a:cubicBezTo>
                    <a:pt x="6241" y="4466"/>
                    <a:pt x="6053" y="4441"/>
                    <a:pt x="5870" y="4392"/>
                  </a:cubicBezTo>
                  <a:lnTo>
                    <a:pt x="5870" y="4392"/>
                  </a:lnTo>
                  <a:cubicBezTo>
                    <a:pt x="5916" y="4401"/>
                    <a:pt x="5962" y="4405"/>
                    <a:pt x="6008" y="4405"/>
                  </a:cubicBezTo>
                  <a:cubicBezTo>
                    <a:pt x="6143" y="4405"/>
                    <a:pt x="6276" y="4369"/>
                    <a:pt x="6394" y="4299"/>
                  </a:cubicBezTo>
                  <a:cubicBezTo>
                    <a:pt x="6115" y="4283"/>
                    <a:pt x="5973" y="4111"/>
                    <a:pt x="5714" y="4005"/>
                  </a:cubicBezTo>
                  <a:cubicBezTo>
                    <a:pt x="5452" y="3898"/>
                    <a:pt x="5071" y="3853"/>
                    <a:pt x="4858" y="3665"/>
                  </a:cubicBezTo>
                  <a:lnTo>
                    <a:pt x="4858" y="3665"/>
                  </a:lnTo>
                  <a:cubicBezTo>
                    <a:pt x="4871" y="3666"/>
                    <a:pt x="4883" y="3666"/>
                    <a:pt x="4896" y="3666"/>
                  </a:cubicBezTo>
                  <a:cubicBezTo>
                    <a:pt x="5070" y="3666"/>
                    <a:pt x="5243" y="3623"/>
                    <a:pt x="5398" y="3540"/>
                  </a:cubicBezTo>
                  <a:cubicBezTo>
                    <a:pt x="5478" y="3499"/>
                    <a:pt x="5552" y="3446"/>
                    <a:pt x="5637" y="3417"/>
                  </a:cubicBezTo>
                  <a:cubicBezTo>
                    <a:pt x="5662" y="3409"/>
                    <a:pt x="5688" y="3406"/>
                    <a:pt x="5715" y="3406"/>
                  </a:cubicBezTo>
                  <a:cubicBezTo>
                    <a:pt x="5778" y="3406"/>
                    <a:pt x="5846" y="3422"/>
                    <a:pt x="5908" y="3422"/>
                  </a:cubicBezTo>
                  <a:cubicBezTo>
                    <a:pt x="5913" y="3422"/>
                    <a:pt x="5918" y="3422"/>
                    <a:pt x="5923" y="3422"/>
                  </a:cubicBezTo>
                  <a:cubicBezTo>
                    <a:pt x="6005" y="3418"/>
                    <a:pt x="6071" y="3373"/>
                    <a:pt x="6154" y="3369"/>
                  </a:cubicBezTo>
                  <a:cubicBezTo>
                    <a:pt x="6742" y="3344"/>
                    <a:pt x="7893" y="3359"/>
                    <a:pt x="7920" y="3294"/>
                  </a:cubicBezTo>
                  <a:cubicBezTo>
                    <a:pt x="7807" y="3232"/>
                    <a:pt x="6771" y="3211"/>
                    <a:pt x="6130" y="3116"/>
                  </a:cubicBezTo>
                  <a:cubicBezTo>
                    <a:pt x="6080" y="3110"/>
                    <a:pt x="6053" y="2999"/>
                    <a:pt x="5902" y="2999"/>
                  </a:cubicBezTo>
                  <a:cubicBezTo>
                    <a:pt x="5877" y="2999"/>
                    <a:pt x="5849" y="3002"/>
                    <a:pt x="5817" y="3009"/>
                  </a:cubicBezTo>
                  <a:cubicBezTo>
                    <a:pt x="5746" y="3024"/>
                    <a:pt x="5690" y="3076"/>
                    <a:pt x="5630" y="3119"/>
                  </a:cubicBezTo>
                  <a:cubicBezTo>
                    <a:pt x="5469" y="3233"/>
                    <a:pt x="5308" y="3281"/>
                    <a:pt x="5149" y="3281"/>
                  </a:cubicBezTo>
                  <a:cubicBezTo>
                    <a:pt x="4659" y="3281"/>
                    <a:pt x="4189" y="2830"/>
                    <a:pt x="3815" y="2489"/>
                  </a:cubicBezTo>
                  <a:cubicBezTo>
                    <a:pt x="3558" y="2253"/>
                    <a:pt x="3449" y="1698"/>
                    <a:pt x="3254" y="1409"/>
                  </a:cubicBezTo>
                  <a:cubicBezTo>
                    <a:pt x="2889" y="869"/>
                    <a:pt x="2316" y="588"/>
                    <a:pt x="2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999865" y="-2322288"/>
              <a:ext cx="240691" cy="114283"/>
            </a:xfrm>
            <a:custGeom>
              <a:avLst/>
              <a:gdLst/>
              <a:ahLst/>
              <a:cxnLst/>
              <a:rect l="l" t="t" r="r" b="b"/>
              <a:pathLst>
                <a:path w="6392" h="3035" extrusionOk="0">
                  <a:moveTo>
                    <a:pt x="1875" y="432"/>
                  </a:moveTo>
                  <a:cubicBezTo>
                    <a:pt x="1931" y="432"/>
                    <a:pt x="1965" y="506"/>
                    <a:pt x="1980" y="565"/>
                  </a:cubicBezTo>
                  <a:cubicBezTo>
                    <a:pt x="2032" y="766"/>
                    <a:pt x="2120" y="956"/>
                    <a:pt x="2240" y="1125"/>
                  </a:cubicBezTo>
                  <a:cubicBezTo>
                    <a:pt x="2173" y="1073"/>
                    <a:pt x="2111" y="1015"/>
                    <a:pt x="2055" y="952"/>
                  </a:cubicBezTo>
                  <a:cubicBezTo>
                    <a:pt x="1826" y="688"/>
                    <a:pt x="1833" y="555"/>
                    <a:pt x="1794" y="479"/>
                  </a:cubicBezTo>
                  <a:cubicBezTo>
                    <a:pt x="1800" y="473"/>
                    <a:pt x="1807" y="468"/>
                    <a:pt x="1814" y="461"/>
                  </a:cubicBezTo>
                  <a:cubicBezTo>
                    <a:pt x="1826" y="449"/>
                    <a:pt x="1842" y="439"/>
                    <a:pt x="1859" y="434"/>
                  </a:cubicBezTo>
                  <a:cubicBezTo>
                    <a:pt x="1864" y="432"/>
                    <a:pt x="1870" y="432"/>
                    <a:pt x="1875" y="432"/>
                  </a:cubicBezTo>
                  <a:close/>
                  <a:moveTo>
                    <a:pt x="1623" y="0"/>
                  </a:moveTo>
                  <a:cubicBezTo>
                    <a:pt x="1537" y="0"/>
                    <a:pt x="1452" y="11"/>
                    <a:pt x="1369" y="36"/>
                  </a:cubicBezTo>
                  <a:cubicBezTo>
                    <a:pt x="1229" y="77"/>
                    <a:pt x="1103" y="152"/>
                    <a:pt x="979" y="227"/>
                  </a:cubicBezTo>
                  <a:cubicBezTo>
                    <a:pt x="829" y="317"/>
                    <a:pt x="671" y="444"/>
                    <a:pt x="500" y="492"/>
                  </a:cubicBezTo>
                  <a:cubicBezTo>
                    <a:pt x="457" y="505"/>
                    <a:pt x="293" y="531"/>
                    <a:pt x="164" y="531"/>
                  </a:cubicBezTo>
                  <a:cubicBezTo>
                    <a:pt x="80" y="531"/>
                    <a:pt x="11" y="520"/>
                    <a:pt x="1" y="488"/>
                  </a:cubicBezTo>
                  <a:lnTo>
                    <a:pt x="1" y="488"/>
                  </a:lnTo>
                  <a:cubicBezTo>
                    <a:pt x="50" y="640"/>
                    <a:pt x="216" y="727"/>
                    <a:pt x="375" y="736"/>
                  </a:cubicBezTo>
                  <a:cubicBezTo>
                    <a:pt x="385" y="736"/>
                    <a:pt x="394" y="737"/>
                    <a:pt x="404" y="737"/>
                  </a:cubicBezTo>
                  <a:cubicBezTo>
                    <a:pt x="552" y="737"/>
                    <a:pt x="696" y="684"/>
                    <a:pt x="835" y="631"/>
                  </a:cubicBezTo>
                  <a:lnTo>
                    <a:pt x="835" y="631"/>
                  </a:lnTo>
                  <a:cubicBezTo>
                    <a:pt x="678" y="782"/>
                    <a:pt x="491" y="900"/>
                    <a:pt x="285" y="973"/>
                  </a:cubicBezTo>
                  <a:cubicBezTo>
                    <a:pt x="354" y="994"/>
                    <a:pt x="425" y="1004"/>
                    <a:pt x="497" y="1004"/>
                  </a:cubicBezTo>
                  <a:cubicBezTo>
                    <a:pt x="627" y="1004"/>
                    <a:pt x="757" y="972"/>
                    <a:pt x="876" y="918"/>
                  </a:cubicBezTo>
                  <a:cubicBezTo>
                    <a:pt x="1060" y="835"/>
                    <a:pt x="1218" y="704"/>
                    <a:pt x="1360" y="561"/>
                  </a:cubicBezTo>
                  <a:lnTo>
                    <a:pt x="1360" y="561"/>
                  </a:lnTo>
                  <a:cubicBezTo>
                    <a:pt x="1266" y="748"/>
                    <a:pt x="1123" y="905"/>
                    <a:pt x="945" y="1016"/>
                  </a:cubicBezTo>
                  <a:cubicBezTo>
                    <a:pt x="953" y="1016"/>
                    <a:pt x="961" y="1016"/>
                    <a:pt x="970" y="1016"/>
                  </a:cubicBezTo>
                  <a:cubicBezTo>
                    <a:pt x="1138" y="1016"/>
                    <a:pt x="1296" y="932"/>
                    <a:pt x="1426" y="825"/>
                  </a:cubicBezTo>
                  <a:cubicBezTo>
                    <a:pt x="1497" y="766"/>
                    <a:pt x="1565" y="703"/>
                    <a:pt x="1629" y="636"/>
                  </a:cubicBezTo>
                  <a:cubicBezTo>
                    <a:pt x="1737" y="768"/>
                    <a:pt x="1991" y="992"/>
                    <a:pt x="2027" y="1028"/>
                  </a:cubicBezTo>
                  <a:cubicBezTo>
                    <a:pt x="2032" y="1033"/>
                    <a:pt x="2033" y="1035"/>
                    <a:pt x="2029" y="1035"/>
                  </a:cubicBezTo>
                  <a:cubicBezTo>
                    <a:pt x="2009" y="1035"/>
                    <a:pt x="1848" y="952"/>
                    <a:pt x="1803" y="952"/>
                  </a:cubicBezTo>
                  <a:cubicBezTo>
                    <a:pt x="1789" y="952"/>
                    <a:pt x="1786" y="960"/>
                    <a:pt x="1802" y="980"/>
                  </a:cubicBezTo>
                  <a:cubicBezTo>
                    <a:pt x="1868" y="1070"/>
                    <a:pt x="2144" y="1543"/>
                    <a:pt x="2587" y="1679"/>
                  </a:cubicBezTo>
                  <a:cubicBezTo>
                    <a:pt x="2498" y="1711"/>
                    <a:pt x="2405" y="1728"/>
                    <a:pt x="2311" y="1728"/>
                  </a:cubicBezTo>
                  <a:cubicBezTo>
                    <a:pt x="2295" y="1728"/>
                    <a:pt x="2279" y="1727"/>
                    <a:pt x="2263" y="1727"/>
                  </a:cubicBezTo>
                  <a:cubicBezTo>
                    <a:pt x="2097" y="1718"/>
                    <a:pt x="1935" y="1677"/>
                    <a:pt x="1771" y="1657"/>
                  </a:cubicBezTo>
                  <a:cubicBezTo>
                    <a:pt x="1755" y="1655"/>
                    <a:pt x="1739" y="1653"/>
                    <a:pt x="1723" y="1653"/>
                  </a:cubicBezTo>
                  <a:cubicBezTo>
                    <a:pt x="1701" y="1653"/>
                    <a:pt x="1680" y="1656"/>
                    <a:pt x="1660" y="1665"/>
                  </a:cubicBezTo>
                  <a:cubicBezTo>
                    <a:pt x="1600" y="1689"/>
                    <a:pt x="1573" y="1755"/>
                    <a:pt x="1540" y="1810"/>
                  </a:cubicBezTo>
                  <a:cubicBezTo>
                    <a:pt x="1469" y="1928"/>
                    <a:pt x="1353" y="2012"/>
                    <a:pt x="1218" y="2043"/>
                  </a:cubicBezTo>
                  <a:cubicBezTo>
                    <a:pt x="1270" y="2091"/>
                    <a:pt x="1346" y="2103"/>
                    <a:pt x="1438" y="2103"/>
                  </a:cubicBezTo>
                  <a:cubicBezTo>
                    <a:pt x="1530" y="2103"/>
                    <a:pt x="1638" y="2091"/>
                    <a:pt x="1755" y="2091"/>
                  </a:cubicBezTo>
                  <a:cubicBezTo>
                    <a:pt x="1876" y="2091"/>
                    <a:pt x="2005" y="2104"/>
                    <a:pt x="2136" y="2154"/>
                  </a:cubicBezTo>
                  <a:cubicBezTo>
                    <a:pt x="1706" y="2309"/>
                    <a:pt x="1132" y="2966"/>
                    <a:pt x="315" y="2966"/>
                  </a:cubicBezTo>
                  <a:cubicBezTo>
                    <a:pt x="254" y="2966"/>
                    <a:pt x="191" y="2962"/>
                    <a:pt x="127" y="2954"/>
                  </a:cubicBezTo>
                  <a:lnTo>
                    <a:pt x="127" y="2954"/>
                  </a:lnTo>
                  <a:cubicBezTo>
                    <a:pt x="235" y="3011"/>
                    <a:pt x="352" y="3035"/>
                    <a:pt x="472" y="3035"/>
                  </a:cubicBezTo>
                  <a:cubicBezTo>
                    <a:pt x="712" y="3035"/>
                    <a:pt x="963" y="2939"/>
                    <a:pt x="1176" y="2818"/>
                  </a:cubicBezTo>
                  <a:cubicBezTo>
                    <a:pt x="1496" y="2635"/>
                    <a:pt x="1797" y="2395"/>
                    <a:pt x="2159" y="2324"/>
                  </a:cubicBezTo>
                  <a:cubicBezTo>
                    <a:pt x="2302" y="2297"/>
                    <a:pt x="2450" y="2297"/>
                    <a:pt x="2590" y="2252"/>
                  </a:cubicBezTo>
                  <a:cubicBezTo>
                    <a:pt x="2614" y="2245"/>
                    <a:pt x="2642" y="2242"/>
                    <a:pt x="2674" y="2242"/>
                  </a:cubicBezTo>
                  <a:cubicBezTo>
                    <a:pt x="2779" y="2242"/>
                    <a:pt x="2922" y="2273"/>
                    <a:pt x="3088" y="2273"/>
                  </a:cubicBezTo>
                  <a:cubicBezTo>
                    <a:pt x="3320" y="2273"/>
                    <a:pt x="3595" y="2211"/>
                    <a:pt x="3866" y="1914"/>
                  </a:cubicBezTo>
                  <a:cubicBezTo>
                    <a:pt x="4008" y="1758"/>
                    <a:pt x="4272" y="1802"/>
                    <a:pt x="4477" y="1754"/>
                  </a:cubicBezTo>
                  <a:cubicBezTo>
                    <a:pt x="4496" y="1750"/>
                    <a:pt x="4515" y="1748"/>
                    <a:pt x="4535" y="1748"/>
                  </a:cubicBezTo>
                  <a:cubicBezTo>
                    <a:pt x="4633" y="1748"/>
                    <a:pt x="4741" y="1791"/>
                    <a:pt x="4836" y="1791"/>
                  </a:cubicBezTo>
                  <a:cubicBezTo>
                    <a:pt x="4841" y="1791"/>
                    <a:pt x="4847" y="1791"/>
                    <a:pt x="4852" y="1791"/>
                  </a:cubicBezTo>
                  <a:cubicBezTo>
                    <a:pt x="5009" y="1782"/>
                    <a:pt x="5146" y="1706"/>
                    <a:pt x="5302" y="1706"/>
                  </a:cubicBezTo>
                  <a:cubicBezTo>
                    <a:pt x="5306" y="1706"/>
                    <a:pt x="5311" y="1706"/>
                    <a:pt x="5315" y="1707"/>
                  </a:cubicBezTo>
                  <a:cubicBezTo>
                    <a:pt x="5546" y="1713"/>
                    <a:pt x="5968" y="1744"/>
                    <a:pt x="6210" y="1744"/>
                  </a:cubicBezTo>
                  <a:cubicBezTo>
                    <a:pt x="6320" y="1744"/>
                    <a:pt x="6392" y="1738"/>
                    <a:pt x="6392" y="1720"/>
                  </a:cubicBezTo>
                  <a:cubicBezTo>
                    <a:pt x="6379" y="1674"/>
                    <a:pt x="6062" y="1676"/>
                    <a:pt x="5764" y="1651"/>
                  </a:cubicBezTo>
                  <a:cubicBezTo>
                    <a:pt x="5551" y="1634"/>
                    <a:pt x="5346" y="1587"/>
                    <a:pt x="5161" y="1480"/>
                  </a:cubicBezTo>
                  <a:cubicBezTo>
                    <a:pt x="5055" y="1417"/>
                    <a:pt x="4951" y="1330"/>
                    <a:pt x="4830" y="1330"/>
                  </a:cubicBezTo>
                  <a:cubicBezTo>
                    <a:pt x="4824" y="1330"/>
                    <a:pt x="4818" y="1330"/>
                    <a:pt x="4812" y="1330"/>
                  </a:cubicBezTo>
                  <a:cubicBezTo>
                    <a:pt x="4737" y="1336"/>
                    <a:pt x="4670" y="1377"/>
                    <a:pt x="4600" y="1408"/>
                  </a:cubicBezTo>
                  <a:cubicBezTo>
                    <a:pt x="4488" y="1457"/>
                    <a:pt x="4371" y="1478"/>
                    <a:pt x="4252" y="1478"/>
                  </a:cubicBezTo>
                  <a:cubicBezTo>
                    <a:pt x="3967" y="1478"/>
                    <a:pt x="3675" y="1355"/>
                    <a:pt x="3438" y="1184"/>
                  </a:cubicBezTo>
                  <a:cubicBezTo>
                    <a:pt x="3102" y="943"/>
                    <a:pt x="2840" y="615"/>
                    <a:pt x="2515" y="359"/>
                  </a:cubicBezTo>
                  <a:cubicBezTo>
                    <a:pt x="2260" y="158"/>
                    <a:pt x="1940" y="0"/>
                    <a:pt x="1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6135118" y="-2325677"/>
              <a:ext cx="115337" cy="54976"/>
            </a:xfrm>
            <a:custGeom>
              <a:avLst/>
              <a:gdLst/>
              <a:ahLst/>
              <a:cxnLst/>
              <a:rect l="l" t="t" r="r" b="b"/>
              <a:pathLst>
                <a:path w="3063" h="1460" extrusionOk="0">
                  <a:moveTo>
                    <a:pt x="1590" y="0"/>
                  </a:moveTo>
                  <a:cubicBezTo>
                    <a:pt x="1550" y="0"/>
                    <a:pt x="1508" y="6"/>
                    <a:pt x="1462" y="20"/>
                  </a:cubicBezTo>
                  <a:cubicBezTo>
                    <a:pt x="1154" y="110"/>
                    <a:pt x="815" y="495"/>
                    <a:pt x="516" y="807"/>
                  </a:cubicBezTo>
                  <a:cubicBezTo>
                    <a:pt x="218" y="1118"/>
                    <a:pt x="1" y="1214"/>
                    <a:pt x="1" y="1214"/>
                  </a:cubicBezTo>
                  <a:cubicBezTo>
                    <a:pt x="1" y="1214"/>
                    <a:pt x="276" y="1430"/>
                    <a:pt x="530" y="1457"/>
                  </a:cubicBezTo>
                  <a:cubicBezTo>
                    <a:pt x="548" y="1459"/>
                    <a:pt x="565" y="1460"/>
                    <a:pt x="581" y="1460"/>
                  </a:cubicBezTo>
                  <a:cubicBezTo>
                    <a:pt x="800" y="1460"/>
                    <a:pt x="915" y="1294"/>
                    <a:pt x="1226" y="1059"/>
                  </a:cubicBezTo>
                  <a:cubicBezTo>
                    <a:pt x="1374" y="948"/>
                    <a:pt x="1454" y="915"/>
                    <a:pt x="1511" y="915"/>
                  </a:cubicBezTo>
                  <a:cubicBezTo>
                    <a:pt x="1583" y="915"/>
                    <a:pt x="1615" y="968"/>
                    <a:pt x="1696" y="977"/>
                  </a:cubicBezTo>
                  <a:cubicBezTo>
                    <a:pt x="1701" y="978"/>
                    <a:pt x="1705" y="978"/>
                    <a:pt x="1709" y="978"/>
                  </a:cubicBezTo>
                  <a:cubicBezTo>
                    <a:pt x="1813" y="978"/>
                    <a:pt x="1398" y="732"/>
                    <a:pt x="1409" y="689"/>
                  </a:cubicBezTo>
                  <a:cubicBezTo>
                    <a:pt x="1410" y="682"/>
                    <a:pt x="1412" y="678"/>
                    <a:pt x="1416" y="678"/>
                  </a:cubicBezTo>
                  <a:cubicBezTo>
                    <a:pt x="1438" y="678"/>
                    <a:pt x="1516" y="784"/>
                    <a:pt x="1877" y="969"/>
                  </a:cubicBezTo>
                  <a:cubicBezTo>
                    <a:pt x="2038" y="1051"/>
                    <a:pt x="2184" y="1078"/>
                    <a:pt x="2293" y="1078"/>
                  </a:cubicBezTo>
                  <a:cubicBezTo>
                    <a:pt x="2471" y="1078"/>
                    <a:pt x="2550" y="1007"/>
                    <a:pt x="2438" y="996"/>
                  </a:cubicBezTo>
                  <a:cubicBezTo>
                    <a:pt x="2277" y="980"/>
                    <a:pt x="1915" y="598"/>
                    <a:pt x="2005" y="598"/>
                  </a:cubicBezTo>
                  <a:cubicBezTo>
                    <a:pt x="2016" y="598"/>
                    <a:pt x="2033" y="604"/>
                    <a:pt x="2058" y="617"/>
                  </a:cubicBezTo>
                  <a:cubicBezTo>
                    <a:pt x="2395" y="784"/>
                    <a:pt x="2675" y="827"/>
                    <a:pt x="2848" y="827"/>
                  </a:cubicBezTo>
                  <a:cubicBezTo>
                    <a:pt x="2993" y="827"/>
                    <a:pt x="3062" y="797"/>
                    <a:pt x="3026" y="784"/>
                  </a:cubicBezTo>
                  <a:cubicBezTo>
                    <a:pt x="2714" y="672"/>
                    <a:pt x="2692" y="652"/>
                    <a:pt x="2302" y="408"/>
                  </a:cubicBezTo>
                  <a:cubicBezTo>
                    <a:pt x="1972" y="201"/>
                    <a:pt x="1817" y="0"/>
                    <a:pt x="1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22"/>
          <p:cNvGrpSpPr/>
          <p:nvPr/>
        </p:nvGrpSpPr>
        <p:grpSpPr>
          <a:xfrm>
            <a:off x="-537895" y="4229589"/>
            <a:ext cx="3204756" cy="1119514"/>
            <a:chOff x="-2448845" y="2350151"/>
            <a:chExt cx="3204756" cy="1119514"/>
          </a:xfrm>
        </p:grpSpPr>
        <p:sp>
          <p:nvSpPr>
            <p:cNvPr id="605" name="Google Shape;605;p22"/>
            <p:cNvSpPr/>
            <p:nvPr/>
          </p:nvSpPr>
          <p:spPr>
            <a:xfrm>
              <a:off x="-1409360" y="2812283"/>
              <a:ext cx="1027521" cy="637699"/>
            </a:xfrm>
            <a:custGeom>
              <a:avLst/>
              <a:gdLst/>
              <a:ahLst/>
              <a:cxnLst/>
              <a:rect l="l" t="t" r="r" b="b"/>
              <a:pathLst>
                <a:path w="15079" h="9359" extrusionOk="0">
                  <a:moveTo>
                    <a:pt x="3493" y="0"/>
                  </a:moveTo>
                  <a:lnTo>
                    <a:pt x="2347" y="174"/>
                  </a:lnTo>
                  <a:cubicBezTo>
                    <a:pt x="2159" y="134"/>
                    <a:pt x="1966" y="111"/>
                    <a:pt x="1772" y="111"/>
                  </a:cubicBezTo>
                  <a:cubicBezTo>
                    <a:pt x="1466" y="111"/>
                    <a:pt x="1162" y="168"/>
                    <a:pt x="887" y="300"/>
                  </a:cubicBezTo>
                  <a:cubicBezTo>
                    <a:pt x="439" y="516"/>
                    <a:pt x="84" y="956"/>
                    <a:pt x="47" y="1451"/>
                  </a:cubicBezTo>
                  <a:cubicBezTo>
                    <a:pt x="1" y="2078"/>
                    <a:pt x="455" y="2647"/>
                    <a:pt x="996" y="2965"/>
                  </a:cubicBezTo>
                  <a:cubicBezTo>
                    <a:pt x="1537" y="3282"/>
                    <a:pt x="2165" y="3412"/>
                    <a:pt x="2759" y="3610"/>
                  </a:cubicBezTo>
                  <a:cubicBezTo>
                    <a:pt x="4101" y="4057"/>
                    <a:pt x="5336" y="4905"/>
                    <a:pt x="6087" y="6104"/>
                  </a:cubicBezTo>
                  <a:cubicBezTo>
                    <a:pt x="6417" y="6631"/>
                    <a:pt x="6658" y="7230"/>
                    <a:pt x="7114" y="7651"/>
                  </a:cubicBezTo>
                  <a:cubicBezTo>
                    <a:pt x="7444" y="7957"/>
                    <a:pt x="7860" y="8147"/>
                    <a:pt x="8268" y="8332"/>
                  </a:cubicBezTo>
                  <a:cubicBezTo>
                    <a:pt x="9392" y="8840"/>
                    <a:pt x="10561" y="9359"/>
                    <a:pt x="11793" y="9359"/>
                  </a:cubicBezTo>
                  <a:cubicBezTo>
                    <a:pt x="11818" y="9359"/>
                    <a:pt x="11844" y="9359"/>
                    <a:pt x="11869" y="9358"/>
                  </a:cubicBezTo>
                  <a:cubicBezTo>
                    <a:pt x="12189" y="9354"/>
                    <a:pt x="12536" y="9300"/>
                    <a:pt x="12760" y="9072"/>
                  </a:cubicBezTo>
                  <a:cubicBezTo>
                    <a:pt x="12986" y="8844"/>
                    <a:pt x="12995" y="8393"/>
                    <a:pt x="12709" y="8247"/>
                  </a:cubicBezTo>
                  <a:cubicBezTo>
                    <a:pt x="12506" y="8384"/>
                    <a:pt x="12264" y="8450"/>
                    <a:pt x="12020" y="8450"/>
                  </a:cubicBezTo>
                  <a:cubicBezTo>
                    <a:pt x="11643" y="8450"/>
                    <a:pt x="11263" y="8292"/>
                    <a:pt x="11022" y="7998"/>
                  </a:cubicBezTo>
                  <a:cubicBezTo>
                    <a:pt x="10809" y="7737"/>
                    <a:pt x="10737" y="7292"/>
                    <a:pt x="11010" y="7095"/>
                  </a:cubicBezTo>
                  <a:lnTo>
                    <a:pt x="11010" y="7095"/>
                  </a:lnTo>
                  <a:cubicBezTo>
                    <a:pt x="11515" y="7201"/>
                    <a:pt x="12028" y="7254"/>
                    <a:pt x="12542" y="7254"/>
                  </a:cubicBezTo>
                  <a:cubicBezTo>
                    <a:pt x="12779" y="7254"/>
                    <a:pt x="13017" y="7242"/>
                    <a:pt x="13254" y="7220"/>
                  </a:cubicBezTo>
                  <a:cubicBezTo>
                    <a:pt x="13055" y="6891"/>
                    <a:pt x="12941" y="6518"/>
                    <a:pt x="12922" y="6135"/>
                  </a:cubicBezTo>
                  <a:lnTo>
                    <a:pt x="12922" y="6135"/>
                  </a:lnTo>
                  <a:cubicBezTo>
                    <a:pt x="13397" y="6235"/>
                    <a:pt x="13880" y="6284"/>
                    <a:pt x="14364" y="6284"/>
                  </a:cubicBezTo>
                  <a:cubicBezTo>
                    <a:pt x="14589" y="6284"/>
                    <a:pt x="14814" y="6274"/>
                    <a:pt x="15038" y="6252"/>
                  </a:cubicBezTo>
                  <a:cubicBezTo>
                    <a:pt x="15078" y="6144"/>
                    <a:pt x="14968" y="6030"/>
                    <a:pt x="14854" y="6010"/>
                  </a:cubicBezTo>
                  <a:cubicBezTo>
                    <a:pt x="14830" y="6005"/>
                    <a:pt x="14806" y="6004"/>
                    <a:pt x="14783" y="6004"/>
                  </a:cubicBezTo>
                  <a:cubicBezTo>
                    <a:pt x="14692" y="6004"/>
                    <a:pt x="14600" y="6030"/>
                    <a:pt x="14508" y="6040"/>
                  </a:cubicBezTo>
                  <a:cubicBezTo>
                    <a:pt x="14479" y="6043"/>
                    <a:pt x="14449" y="6044"/>
                    <a:pt x="14420" y="6044"/>
                  </a:cubicBezTo>
                  <a:cubicBezTo>
                    <a:pt x="13840" y="6044"/>
                    <a:pt x="13356" y="5438"/>
                    <a:pt x="12768" y="5438"/>
                  </a:cubicBezTo>
                  <a:cubicBezTo>
                    <a:pt x="12753" y="5438"/>
                    <a:pt x="12739" y="5438"/>
                    <a:pt x="12724" y="5439"/>
                  </a:cubicBezTo>
                  <a:cubicBezTo>
                    <a:pt x="12458" y="5452"/>
                    <a:pt x="12219" y="5595"/>
                    <a:pt x="11966" y="5676"/>
                  </a:cubicBezTo>
                  <a:cubicBezTo>
                    <a:pt x="11816" y="5724"/>
                    <a:pt x="11660" y="5746"/>
                    <a:pt x="11505" y="5746"/>
                  </a:cubicBezTo>
                  <a:cubicBezTo>
                    <a:pt x="10722" y="5746"/>
                    <a:pt x="9938" y="5170"/>
                    <a:pt x="9784" y="4389"/>
                  </a:cubicBezTo>
                  <a:cubicBezTo>
                    <a:pt x="9676" y="4443"/>
                    <a:pt x="9558" y="4469"/>
                    <a:pt x="9439" y="4469"/>
                  </a:cubicBezTo>
                  <a:cubicBezTo>
                    <a:pt x="9077" y="4469"/>
                    <a:pt x="8709" y="4236"/>
                    <a:pt x="8599" y="3886"/>
                  </a:cubicBezTo>
                  <a:cubicBezTo>
                    <a:pt x="8527" y="3653"/>
                    <a:pt x="8556" y="3394"/>
                    <a:pt x="8452" y="3174"/>
                  </a:cubicBezTo>
                  <a:cubicBezTo>
                    <a:pt x="8201" y="2643"/>
                    <a:pt x="7380" y="2671"/>
                    <a:pt x="7020" y="2205"/>
                  </a:cubicBezTo>
                  <a:cubicBezTo>
                    <a:pt x="6879" y="2024"/>
                    <a:pt x="6822" y="1779"/>
                    <a:pt x="6647" y="1631"/>
                  </a:cubicBezTo>
                  <a:cubicBezTo>
                    <a:pt x="6477" y="1487"/>
                    <a:pt x="6249" y="1471"/>
                    <a:pt x="6021" y="1471"/>
                  </a:cubicBezTo>
                  <a:cubicBezTo>
                    <a:pt x="5955" y="1471"/>
                    <a:pt x="5889" y="1473"/>
                    <a:pt x="5824" y="1473"/>
                  </a:cubicBezTo>
                  <a:cubicBezTo>
                    <a:pt x="5810" y="1473"/>
                    <a:pt x="5796" y="1473"/>
                    <a:pt x="5782" y="1472"/>
                  </a:cubicBezTo>
                  <a:cubicBezTo>
                    <a:pt x="4826" y="1463"/>
                    <a:pt x="3899" y="866"/>
                    <a:pt x="3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-2448845" y="2961418"/>
              <a:ext cx="648171" cy="283043"/>
            </a:xfrm>
            <a:custGeom>
              <a:avLst/>
              <a:gdLst/>
              <a:ahLst/>
              <a:cxnLst/>
              <a:rect l="l" t="t" r="r" b="b"/>
              <a:pathLst>
                <a:path w="9512" h="4154" extrusionOk="0">
                  <a:moveTo>
                    <a:pt x="2427" y="0"/>
                  </a:moveTo>
                  <a:cubicBezTo>
                    <a:pt x="2405" y="0"/>
                    <a:pt x="2382" y="1"/>
                    <a:pt x="2359" y="2"/>
                  </a:cubicBezTo>
                  <a:cubicBezTo>
                    <a:pt x="1975" y="19"/>
                    <a:pt x="1615" y="188"/>
                    <a:pt x="1268" y="353"/>
                  </a:cubicBezTo>
                  <a:cubicBezTo>
                    <a:pt x="740" y="603"/>
                    <a:pt x="142" y="947"/>
                    <a:pt x="76" y="1528"/>
                  </a:cubicBezTo>
                  <a:cubicBezTo>
                    <a:pt x="18" y="2035"/>
                    <a:pt x="409" y="2517"/>
                    <a:pt x="343" y="3022"/>
                  </a:cubicBezTo>
                  <a:cubicBezTo>
                    <a:pt x="310" y="3279"/>
                    <a:pt x="0" y="3795"/>
                    <a:pt x="242" y="4034"/>
                  </a:cubicBezTo>
                  <a:cubicBezTo>
                    <a:pt x="325" y="4118"/>
                    <a:pt x="388" y="4153"/>
                    <a:pt x="441" y="4153"/>
                  </a:cubicBezTo>
                  <a:cubicBezTo>
                    <a:pt x="535" y="4153"/>
                    <a:pt x="597" y="4041"/>
                    <a:pt x="689" y="3890"/>
                  </a:cubicBezTo>
                  <a:cubicBezTo>
                    <a:pt x="1028" y="3339"/>
                    <a:pt x="591" y="2170"/>
                    <a:pt x="434" y="1616"/>
                  </a:cubicBezTo>
                  <a:cubicBezTo>
                    <a:pt x="640" y="1569"/>
                    <a:pt x="851" y="1546"/>
                    <a:pt x="1061" y="1546"/>
                  </a:cubicBezTo>
                  <a:cubicBezTo>
                    <a:pt x="1258" y="1546"/>
                    <a:pt x="1456" y="1567"/>
                    <a:pt x="1650" y="1607"/>
                  </a:cubicBezTo>
                  <a:cubicBezTo>
                    <a:pt x="1747" y="1627"/>
                    <a:pt x="1846" y="1653"/>
                    <a:pt x="1945" y="1653"/>
                  </a:cubicBezTo>
                  <a:cubicBezTo>
                    <a:pt x="1971" y="1653"/>
                    <a:pt x="1997" y="1651"/>
                    <a:pt x="2023" y="1647"/>
                  </a:cubicBezTo>
                  <a:cubicBezTo>
                    <a:pt x="2148" y="1627"/>
                    <a:pt x="2260" y="1554"/>
                    <a:pt x="2377" y="1504"/>
                  </a:cubicBezTo>
                  <a:cubicBezTo>
                    <a:pt x="2549" y="1430"/>
                    <a:pt x="2733" y="1405"/>
                    <a:pt x="2920" y="1405"/>
                  </a:cubicBezTo>
                  <a:cubicBezTo>
                    <a:pt x="3104" y="1405"/>
                    <a:pt x="3292" y="1429"/>
                    <a:pt x="3474" y="1454"/>
                  </a:cubicBezTo>
                  <a:lnTo>
                    <a:pt x="5456" y="1720"/>
                  </a:lnTo>
                  <a:lnTo>
                    <a:pt x="5576" y="1191"/>
                  </a:lnTo>
                  <a:cubicBezTo>
                    <a:pt x="5636" y="1178"/>
                    <a:pt x="5696" y="1173"/>
                    <a:pt x="5755" y="1173"/>
                  </a:cubicBezTo>
                  <a:cubicBezTo>
                    <a:pt x="6065" y="1173"/>
                    <a:pt x="6371" y="1318"/>
                    <a:pt x="6673" y="1416"/>
                  </a:cubicBezTo>
                  <a:cubicBezTo>
                    <a:pt x="6986" y="1518"/>
                    <a:pt x="7315" y="1568"/>
                    <a:pt x="7644" y="1568"/>
                  </a:cubicBezTo>
                  <a:cubicBezTo>
                    <a:pt x="8307" y="1568"/>
                    <a:pt x="8971" y="1366"/>
                    <a:pt x="9511" y="981"/>
                  </a:cubicBezTo>
                  <a:lnTo>
                    <a:pt x="9511" y="981"/>
                  </a:lnTo>
                  <a:cubicBezTo>
                    <a:pt x="9270" y="989"/>
                    <a:pt x="9026" y="996"/>
                    <a:pt x="8783" y="996"/>
                  </a:cubicBezTo>
                  <a:cubicBezTo>
                    <a:pt x="8154" y="996"/>
                    <a:pt x="7527" y="948"/>
                    <a:pt x="6941" y="733"/>
                  </a:cubicBezTo>
                  <a:cubicBezTo>
                    <a:pt x="6694" y="644"/>
                    <a:pt x="6456" y="524"/>
                    <a:pt x="6198" y="477"/>
                  </a:cubicBezTo>
                  <a:cubicBezTo>
                    <a:pt x="6101" y="459"/>
                    <a:pt x="6005" y="452"/>
                    <a:pt x="5907" y="452"/>
                  </a:cubicBezTo>
                  <a:cubicBezTo>
                    <a:pt x="5500" y="452"/>
                    <a:pt x="5087" y="577"/>
                    <a:pt x="4676" y="577"/>
                  </a:cubicBezTo>
                  <a:cubicBezTo>
                    <a:pt x="4635" y="577"/>
                    <a:pt x="4594" y="576"/>
                    <a:pt x="4553" y="573"/>
                  </a:cubicBezTo>
                  <a:cubicBezTo>
                    <a:pt x="3817" y="523"/>
                    <a:pt x="3160" y="0"/>
                    <a:pt x="2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-2340974" y="2397342"/>
              <a:ext cx="290051" cy="281154"/>
            </a:xfrm>
            <a:custGeom>
              <a:avLst/>
              <a:gdLst/>
              <a:ahLst/>
              <a:cxnLst/>
              <a:rect l="l" t="t" r="r" b="b"/>
              <a:pathLst>
                <a:path w="4499" h="4361" extrusionOk="0">
                  <a:moveTo>
                    <a:pt x="3007" y="0"/>
                  </a:moveTo>
                  <a:cubicBezTo>
                    <a:pt x="2873" y="1134"/>
                    <a:pt x="3134" y="2273"/>
                    <a:pt x="3393" y="3384"/>
                  </a:cubicBezTo>
                  <a:cubicBezTo>
                    <a:pt x="2989" y="2881"/>
                    <a:pt x="2477" y="2474"/>
                    <a:pt x="1893" y="2197"/>
                  </a:cubicBezTo>
                  <a:lnTo>
                    <a:pt x="1893" y="2197"/>
                  </a:lnTo>
                  <a:cubicBezTo>
                    <a:pt x="1992" y="2408"/>
                    <a:pt x="2191" y="2551"/>
                    <a:pt x="2370" y="2701"/>
                  </a:cubicBezTo>
                  <a:cubicBezTo>
                    <a:pt x="2550" y="2851"/>
                    <a:pt x="2725" y="3040"/>
                    <a:pt x="2741" y="3272"/>
                  </a:cubicBezTo>
                  <a:cubicBezTo>
                    <a:pt x="2271" y="3136"/>
                    <a:pt x="1846" y="2883"/>
                    <a:pt x="1405" y="2669"/>
                  </a:cubicBezTo>
                  <a:cubicBezTo>
                    <a:pt x="998" y="2471"/>
                    <a:pt x="559" y="2304"/>
                    <a:pt x="109" y="2304"/>
                  </a:cubicBezTo>
                  <a:cubicBezTo>
                    <a:pt x="73" y="2304"/>
                    <a:pt x="37" y="2305"/>
                    <a:pt x="1" y="2307"/>
                  </a:cubicBezTo>
                  <a:cubicBezTo>
                    <a:pt x="392" y="2325"/>
                    <a:pt x="758" y="2498"/>
                    <a:pt x="1104" y="2680"/>
                  </a:cubicBezTo>
                  <a:cubicBezTo>
                    <a:pt x="2022" y="3161"/>
                    <a:pt x="2894" y="3724"/>
                    <a:pt x="3711" y="4361"/>
                  </a:cubicBezTo>
                  <a:lnTo>
                    <a:pt x="4392" y="4262"/>
                  </a:lnTo>
                  <a:cubicBezTo>
                    <a:pt x="4314" y="3658"/>
                    <a:pt x="4364" y="3044"/>
                    <a:pt x="4415" y="2438"/>
                  </a:cubicBezTo>
                  <a:cubicBezTo>
                    <a:pt x="4443" y="2106"/>
                    <a:pt x="4470" y="1775"/>
                    <a:pt x="4498" y="1443"/>
                  </a:cubicBezTo>
                  <a:lnTo>
                    <a:pt x="4498" y="1443"/>
                  </a:lnTo>
                  <a:cubicBezTo>
                    <a:pt x="4065" y="1860"/>
                    <a:pt x="4160" y="2581"/>
                    <a:pt x="3881" y="3113"/>
                  </a:cubicBezTo>
                  <a:cubicBezTo>
                    <a:pt x="3867" y="2440"/>
                    <a:pt x="3722" y="1777"/>
                    <a:pt x="3455" y="1160"/>
                  </a:cubicBezTo>
                  <a:cubicBezTo>
                    <a:pt x="3289" y="779"/>
                    <a:pt x="3077" y="411"/>
                    <a:pt x="3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-602668" y="2429253"/>
              <a:ext cx="659399" cy="621942"/>
            </a:xfrm>
            <a:custGeom>
              <a:avLst/>
              <a:gdLst/>
              <a:ahLst/>
              <a:cxnLst/>
              <a:rect l="l" t="t" r="r" b="b"/>
              <a:pathLst>
                <a:path w="10228" h="9647" extrusionOk="0">
                  <a:moveTo>
                    <a:pt x="1909" y="0"/>
                  </a:moveTo>
                  <a:lnTo>
                    <a:pt x="1909" y="0"/>
                  </a:lnTo>
                  <a:cubicBezTo>
                    <a:pt x="2490" y="1985"/>
                    <a:pt x="2248" y="4117"/>
                    <a:pt x="2321" y="6201"/>
                  </a:cubicBezTo>
                  <a:cubicBezTo>
                    <a:pt x="2155" y="5981"/>
                    <a:pt x="1953" y="5791"/>
                    <a:pt x="1723" y="5638"/>
                  </a:cubicBezTo>
                  <a:cubicBezTo>
                    <a:pt x="1209" y="5299"/>
                    <a:pt x="610" y="5162"/>
                    <a:pt x="0" y="5042"/>
                  </a:cubicBezTo>
                  <a:lnTo>
                    <a:pt x="0" y="5042"/>
                  </a:lnTo>
                  <a:cubicBezTo>
                    <a:pt x="377" y="5316"/>
                    <a:pt x="721" y="5629"/>
                    <a:pt x="1028" y="5979"/>
                  </a:cubicBezTo>
                  <a:cubicBezTo>
                    <a:pt x="1696" y="6746"/>
                    <a:pt x="2155" y="7673"/>
                    <a:pt x="2359" y="8671"/>
                  </a:cubicBezTo>
                  <a:lnTo>
                    <a:pt x="2610" y="8562"/>
                  </a:lnTo>
                  <a:cubicBezTo>
                    <a:pt x="2611" y="8567"/>
                    <a:pt x="2612" y="8572"/>
                    <a:pt x="2613" y="8578"/>
                  </a:cubicBezTo>
                  <a:lnTo>
                    <a:pt x="3892" y="9646"/>
                  </a:lnTo>
                  <a:cubicBezTo>
                    <a:pt x="4720" y="8990"/>
                    <a:pt x="5706" y="8560"/>
                    <a:pt x="6751" y="8403"/>
                  </a:cubicBezTo>
                  <a:cubicBezTo>
                    <a:pt x="7924" y="8227"/>
                    <a:pt x="9196" y="8383"/>
                    <a:pt x="10227" y="7800"/>
                  </a:cubicBezTo>
                  <a:lnTo>
                    <a:pt x="4238" y="7735"/>
                  </a:lnTo>
                  <a:cubicBezTo>
                    <a:pt x="5489" y="7533"/>
                    <a:pt x="6305" y="6014"/>
                    <a:pt x="7559" y="6014"/>
                  </a:cubicBezTo>
                  <a:cubicBezTo>
                    <a:pt x="7577" y="6014"/>
                    <a:pt x="7596" y="6015"/>
                    <a:pt x="7615" y="6015"/>
                  </a:cubicBezTo>
                  <a:cubicBezTo>
                    <a:pt x="7340" y="5969"/>
                    <a:pt x="7061" y="5946"/>
                    <a:pt x="6783" y="5946"/>
                  </a:cubicBezTo>
                  <a:cubicBezTo>
                    <a:pt x="5567" y="5946"/>
                    <a:pt x="4350" y="6378"/>
                    <a:pt x="3418" y="7162"/>
                  </a:cubicBezTo>
                  <a:cubicBezTo>
                    <a:pt x="3899" y="5874"/>
                    <a:pt x="4380" y="4584"/>
                    <a:pt x="4861" y="3296"/>
                  </a:cubicBezTo>
                  <a:lnTo>
                    <a:pt x="4861" y="3296"/>
                  </a:lnTo>
                  <a:cubicBezTo>
                    <a:pt x="4177" y="3760"/>
                    <a:pt x="3873" y="4607"/>
                    <a:pt x="3685" y="5413"/>
                  </a:cubicBezTo>
                  <a:cubicBezTo>
                    <a:pt x="3498" y="6218"/>
                    <a:pt x="3374" y="7069"/>
                    <a:pt x="2905" y="7750"/>
                  </a:cubicBezTo>
                  <a:cubicBezTo>
                    <a:pt x="3070" y="5822"/>
                    <a:pt x="3626" y="2749"/>
                    <a:pt x="2831" y="1954"/>
                  </a:cubicBezTo>
                  <a:cubicBezTo>
                    <a:pt x="2598" y="1721"/>
                    <a:pt x="2750" y="1294"/>
                    <a:pt x="2600" y="1002"/>
                  </a:cubicBezTo>
                  <a:cubicBezTo>
                    <a:pt x="2415" y="642"/>
                    <a:pt x="2075" y="357"/>
                    <a:pt x="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2"/>
            <p:cNvSpPr/>
            <p:nvPr/>
          </p:nvSpPr>
          <p:spPr>
            <a:xfrm>
              <a:off x="-2252137" y="2647154"/>
              <a:ext cx="242923" cy="43130"/>
            </a:xfrm>
            <a:custGeom>
              <a:avLst/>
              <a:gdLst/>
              <a:ahLst/>
              <a:cxnLst/>
              <a:rect l="l" t="t" r="r" b="b"/>
              <a:pathLst>
                <a:path w="3768" h="669" extrusionOk="0">
                  <a:moveTo>
                    <a:pt x="2022" y="1"/>
                  </a:moveTo>
                  <a:cubicBezTo>
                    <a:pt x="1952" y="1"/>
                    <a:pt x="1882" y="4"/>
                    <a:pt x="1814" y="20"/>
                  </a:cubicBezTo>
                  <a:cubicBezTo>
                    <a:pt x="1719" y="41"/>
                    <a:pt x="1631" y="84"/>
                    <a:pt x="1540" y="118"/>
                  </a:cubicBezTo>
                  <a:cubicBezTo>
                    <a:pt x="1267" y="225"/>
                    <a:pt x="975" y="258"/>
                    <a:pt x="679" y="274"/>
                  </a:cubicBezTo>
                  <a:cubicBezTo>
                    <a:pt x="56" y="310"/>
                    <a:pt x="1" y="500"/>
                    <a:pt x="658" y="537"/>
                  </a:cubicBezTo>
                  <a:cubicBezTo>
                    <a:pt x="1024" y="611"/>
                    <a:pt x="1393" y="668"/>
                    <a:pt x="1766" y="668"/>
                  </a:cubicBezTo>
                  <a:cubicBezTo>
                    <a:pt x="1769" y="668"/>
                    <a:pt x="1773" y="668"/>
                    <a:pt x="1776" y="668"/>
                  </a:cubicBezTo>
                  <a:cubicBezTo>
                    <a:pt x="2281" y="668"/>
                    <a:pt x="2784" y="564"/>
                    <a:pt x="3288" y="564"/>
                  </a:cubicBezTo>
                  <a:cubicBezTo>
                    <a:pt x="3371" y="564"/>
                    <a:pt x="3454" y="566"/>
                    <a:pt x="3536" y="573"/>
                  </a:cubicBezTo>
                  <a:lnTo>
                    <a:pt x="3768" y="27"/>
                  </a:lnTo>
                  <a:lnTo>
                    <a:pt x="2102" y="2"/>
                  </a:lnTo>
                  <a:cubicBezTo>
                    <a:pt x="2075" y="1"/>
                    <a:pt x="2048" y="1"/>
                    <a:pt x="2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2"/>
            <p:cNvSpPr/>
            <p:nvPr/>
          </p:nvSpPr>
          <p:spPr>
            <a:xfrm>
              <a:off x="-2442124" y="2567343"/>
              <a:ext cx="3198034" cy="902322"/>
            </a:xfrm>
            <a:custGeom>
              <a:avLst/>
              <a:gdLst/>
              <a:ahLst/>
              <a:cxnLst/>
              <a:rect l="l" t="t" r="r" b="b"/>
              <a:pathLst>
                <a:path w="49605" h="13996" extrusionOk="0">
                  <a:moveTo>
                    <a:pt x="8676" y="2895"/>
                  </a:moveTo>
                  <a:cubicBezTo>
                    <a:pt x="9021" y="2895"/>
                    <a:pt x="9231" y="3057"/>
                    <a:pt x="9574" y="3119"/>
                  </a:cubicBezTo>
                  <a:cubicBezTo>
                    <a:pt x="9827" y="3166"/>
                    <a:pt x="10083" y="3189"/>
                    <a:pt x="10340" y="3189"/>
                  </a:cubicBezTo>
                  <a:cubicBezTo>
                    <a:pt x="10612" y="3189"/>
                    <a:pt x="10885" y="3163"/>
                    <a:pt x="11155" y="3111"/>
                  </a:cubicBezTo>
                  <a:cubicBezTo>
                    <a:pt x="11213" y="3099"/>
                    <a:pt x="11273" y="3087"/>
                    <a:pt x="11333" y="3087"/>
                  </a:cubicBezTo>
                  <a:cubicBezTo>
                    <a:pt x="11371" y="3087"/>
                    <a:pt x="11408" y="3092"/>
                    <a:pt x="11443" y="3105"/>
                  </a:cubicBezTo>
                  <a:cubicBezTo>
                    <a:pt x="11534" y="3140"/>
                    <a:pt x="11598" y="3259"/>
                    <a:pt x="11542" y="3339"/>
                  </a:cubicBezTo>
                  <a:cubicBezTo>
                    <a:pt x="11515" y="3387"/>
                    <a:pt x="11377" y="3398"/>
                    <a:pt x="11206" y="3398"/>
                  </a:cubicBezTo>
                  <a:cubicBezTo>
                    <a:pt x="11058" y="3398"/>
                    <a:pt x="10887" y="3390"/>
                    <a:pt x="10740" y="3390"/>
                  </a:cubicBezTo>
                  <a:cubicBezTo>
                    <a:pt x="10693" y="3390"/>
                    <a:pt x="10647" y="3391"/>
                    <a:pt x="10607" y="3393"/>
                  </a:cubicBezTo>
                  <a:cubicBezTo>
                    <a:pt x="10526" y="3396"/>
                    <a:pt x="10443" y="3402"/>
                    <a:pt x="10366" y="3432"/>
                  </a:cubicBezTo>
                  <a:cubicBezTo>
                    <a:pt x="10240" y="3480"/>
                    <a:pt x="10147" y="3592"/>
                    <a:pt x="10019" y="3637"/>
                  </a:cubicBezTo>
                  <a:cubicBezTo>
                    <a:pt x="9973" y="3654"/>
                    <a:pt x="9927" y="3661"/>
                    <a:pt x="9881" y="3661"/>
                  </a:cubicBezTo>
                  <a:cubicBezTo>
                    <a:pt x="9516" y="3661"/>
                    <a:pt x="9152" y="3206"/>
                    <a:pt x="8802" y="3140"/>
                  </a:cubicBezTo>
                  <a:cubicBezTo>
                    <a:pt x="8276" y="3041"/>
                    <a:pt x="7100" y="3132"/>
                    <a:pt x="7195" y="2973"/>
                  </a:cubicBezTo>
                  <a:cubicBezTo>
                    <a:pt x="7195" y="2907"/>
                    <a:pt x="8192" y="2901"/>
                    <a:pt x="8662" y="2895"/>
                  </a:cubicBezTo>
                  <a:cubicBezTo>
                    <a:pt x="8666" y="2895"/>
                    <a:pt x="8671" y="2895"/>
                    <a:pt x="8676" y="2895"/>
                  </a:cubicBezTo>
                  <a:close/>
                  <a:moveTo>
                    <a:pt x="15630" y="8317"/>
                  </a:moveTo>
                  <a:cubicBezTo>
                    <a:pt x="15639" y="8317"/>
                    <a:pt x="15647" y="8317"/>
                    <a:pt x="15656" y="8318"/>
                  </a:cubicBezTo>
                  <a:cubicBezTo>
                    <a:pt x="15832" y="8324"/>
                    <a:pt x="16002" y="8386"/>
                    <a:pt x="16173" y="8436"/>
                  </a:cubicBezTo>
                  <a:cubicBezTo>
                    <a:pt x="16554" y="8549"/>
                    <a:pt x="16947" y="8613"/>
                    <a:pt x="17345" y="8626"/>
                  </a:cubicBezTo>
                  <a:cubicBezTo>
                    <a:pt x="17369" y="8705"/>
                    <a:pt x="17388" y="8802"/>
                    <a:pt x="17326" y="8856"/>
                  </a:cubicBezTo>
                  <a:cubicBezTo>
                    <a:pt x="17296" y="8883"/>
                    <a:pt x="17254" y="8890"/>
                    <a:pt x="17213" y="8890"/>
                  </a:cubicBezTo>
                  <a:cubicBezTo>
                    <a:pt x="17197" y="8890"/>
                    <a:pt x="17181" y="8889"/>
                    <a:pt x="17166" y="8888"/>
                  </a:cubicBezTo>
                  <a:cubicBezTo>
                    <a:pt x="16821" y="8862"/>
                    <a:pt x="16478" y="8820"/>
                    <a:pt x="16137" y="8762"/>
                  </a:cubicBezTo>
                  <a:cubicBezTo>
                    <a:pt x="16019" y="8741"/>
                    <a:pt x="15893" y="8721"/>
                    <a:pt x="15771" y="8721"/>
                  </a:cubicBezTo>
                  <a:cubicBezTo>
                    <a:pt x="15633" y="8721"/>
                    <a:pt x="15501" y="8747"/>
                    <a:pt x="15393" y="8830"/>
                  </a:cubicBezTo>
                  <a:cubicBezTo>
                    <a:pt x="15364" y="8853"/>
                    <a:pt x="15337" y="8880"/>
                    <a:pt x="15302" y="8894"/>
                  </a:cubicBezTo>
                  <a:cubicBezTo>
                    <a:pt x="15278" y="8905"/>
                    <a:pt x="15253" y="8909"/>
                    <a:pt x="15228" y="8909"/>
                  </a:cubicBezTo>
                  <a:cubicBezTo>
                    <a:pt x="15179" y="8909"/>
                    <a:pt x="15128" y="8894"/>
                    <a:pt x="15082" y="8878"/>
                  </a:cubicBezTo>
                  <a:cubicBezTo>
                    <a:pt x="15029" y="8860"/>
                    <a:pt x="14969" y="8832"/>
                    <a:pt x="14961" y="8778"/>
                  </a:cubicBezTo>
                  <a:cubicBezTo>
                    <a:pt x="14955" y="8734"/>
                    <a:pt x="14989" y="8695"/>
                    <a:pt x="15019" y="8662"/>
                  </a:cubicBezTo>
                  <a:cubicBezTo>
                    <a:pt x="15196" y="8479"/>
                    <a:pt x="15362" y="8317"/>
                    <a:pt x="15630" y="8317"/>
                  </a:cubicBezTo>
                  <a:close/>
                  <a:moveTo>
                    <a:pt x="9715" y="1"/>
                  </a:moveTo>
                  <a:cubicBezTo>
                    <a:pt x="9561" y="1"/>
                    <a:pt x="9406" y="31"/>
                    <a:pt x="9255" y="68"/>
                  </a:cubicBezTo>
                  <a:cubicBezTo>
                    <a:pt x="7706" y="445"/>
                    <a:pt x="6333" y="1368"/>
                    <a:pt x="4832" y="1891"/>
                  </a:cubicBezTo>
                  <a:cubicBezTo>
                    <a:pt x="4023" y="2173"/>
                    <a:pt x="1556" y="2102"/>
                    <a:pt x="1059" y="2856"/>
                  </a:cubicBezTo>
                  <a:cubicBezTo>
                    <a:pt x="679" y="3282"/>
                    <a:pt x="1815" y="3385"/>
                    <a:pt x="3160" y="3385"/>
                  </a:cubicBezTo>
                  <a:cubicBezTo>
                    <a:pt x="4428" y="3385"/>
                    <a:pt x="5881" y="3293"/>
                    <a:pt x="6424" y="3293"/>
                  </a:cubicBezTo>
                  <a:cubicBezTo>
                    <a:pt x="6426" y="3293"/>
                    <a:pt x="6427" y="3293"/>
                    <a:pt x="6429" y="3293"/>
                  </a:cubicBezTo>
                  <a:cubicBezTo>
                    <a:pt x="7569" y="3294"/>
                    <a:pt x="9006" y="3506"/>
                    <a:pt x="9320" y="4602"/>
                  </a:cubicBezTo>
                  <a:cubicBezTo>
                    <a:pt x="9372" y="4859"/>
                    <a:pt x="8884" y="4945"/>
                    <a:pt x="8125" y="4945"/>
                  </a:cubicBezTo>
                  <a:cubicBezTo>
                    <a:pt x="6580" y="4945"/>
                    <a:pt x="3910" y="4588"/>
                    <a:pt x="2354" y="4580"/>
                  </a:cubicBezTo>
                  <a:cubicBezTo>
                    <a:pt x="2125" y="4571"/>
                    <a:pt x="1920" y="4566"/>
                    <a:pt x="1738" y="4566"/>
                  </a:cubicBezTo>
                  <a:cubicBezTo>
                    <a:pt x="0" y="4566"/>
                    <a:pt x="330" y="4945"/>
                    <a:pt x="369" y="5160"/>
                  </a:cubicBezTo>
                  <a:cubicBezTo>
                    <a:pt x="383" y="5237"/>
                    <a:pt x="677" y="5331"/>
                    <a:pt x="1261" y="5331"/>
                  </a:cubicBezTo>
                  <a:cubicBezTo>
                    <a:pt x="1627" y="5331"/>
                    <a:pt x="2107" y="5294"/>
                    <a:pt x="2703" y="5193"/>
                  </a:cubicBezTo>
                  <a:cubicBezTo>
                    <a:pt x="2752" y="5184"/>
                    <a:pt x="2798" y="5180"/>
                    <a:pt x="2841" y="5180"/>
                  </a:cubicBezTo>
                  <a:cubicBezTo>
                    <a:pt x="3395" y="5180"/>
                    <a:pt x="3442" y="5830"/>
                    <a:pt x="2601" y="5972"/>
                  </a:cubicBezTo>
                  <a:cubicBezTo>
                    <a:pt x="2542" y="5952"/>
                    <a:pt x="2475" y="5943"/>
                    <a:pt x="2402" y="5943"/>
                  </a:cubicBezTo>
                  <a:cubicBezTo>
                    <a:pt x="1645" y="5943"/>
                    <a:pt x="289" y="6931"/>
                    <a:pt x="1289" y="7267"/>
                  </a:cubicBezTo>
                  <a:cubicBezTo>
                    <a:pt x="1343" y="7417"/>
                    <a:pt x="2038" y="7471"/>
                    <a:pt x="2716" y="7471"/>
                  </a:cubicBezTo>
                  <a:cubicBezTo>
                    <a:pt x="3198" y="7471"/>
                    <a:pt x="3673" y="7443"/>
                    <a:pt x="3903" y="7403"/>
                  </a:cubicBezTo>
                  <a:cubicBezTo>
                    <a:pt x="4413" y="7314"/>
                    <a:pt x="3169" y="6824"/>
                    <a:pt x="4404" y="6824"/>
                  </a:cubicBezTo>
                  <a:cubicBezTo>
                    <a:pt x="4410" y="6824"/>
                    <a:pt x="4415" y="6824"/>
                    <a:pt x="4421" y="6824"/>
                  </a:cubicBezTo>
                  <a:cubicBezTo>
                    <a:pt x="5539" y="6828"/>
                    <a:pt x="6935" y="6915"/>
                    <a:pt x="8224" y="7057"/>
                  </a:cubicBezTo>
                  <a:cubicBezTo>
                    <a:pt x="8410" y="7063"/>
                    <a:pt x="8595" y="7067"/>
                    <a:pt x="8781" y="7067"/>
                  </a:cubicBezTo>
                  <a:cubicBezTo>
                    <a:pt x="9604" y="7067"/>
                    <a:pt x="10426" y="7002"/>
                    <a:pt x="11240" y="6874"/>
                  </a:cubicBezTo>
                  <a:cubicBezTo>
                    <a:pt x="11363" y="6855"/>
                    <a:pt x="11488" y="6835"/>
                    <a:pt x="11612" y="6835"/>
                  </a:cubicBezTo>
                  <a:cubicBezTo>
                    <a:pt x="11662" y="6835"/>
                    <a:pt x="11713" y="6838"/>
                    <a:pt x="11763" y="6847"/>
                  </a:cubicBezTo>
                  <a:cubicBezTo>
                    <a:pt x="11887" y="6869"/>
                    <a:pt x="12005" y="6918"/>
                    <a:pt x="12115" y="6978"/>
                  </a:cubicBezTo>
                  <a:cubicBezTo>
                    <a:pt x="12855" y="7370"/>
                    <a:pt x="13412" y="8149"/>
                    <a:pt x="14241" y="8261"/>
                  </a:cubicBezTo>
                  <a:cubicBezTo>
                    <a:pt x="14427" y="8287"/>
                    <a:pt x="14655" y="8299"/>
                    <a:pt x="14738" y="8466"/>
                  </a:cubicBezTo>
                  <a:cubicBezTo>
                    <a:pt x="14809" y="8612"/>
                    <a:pt x="14710" y="8795"/>
                    <a:pt x="14567" y="8868"/>
                  </a:cubicBezTo>
                  <a:cubicBezTo>
                    <a:pt x="14484" y="8910"/>
                    <a:pt x="14392" y="8925"/>
                    <a:pt x="14298" y="8925"/>
                  </a:cubicBezTo>
                  <a:cubicBezTo>
                    <a:pt x="14230" y="8925"/>
                    <a:pt x="14161" y="8917"/>
                    <a:pt x="14093" y="8907"/>
                  </a:cubicBezTo>
                  <a:cubicBezTo>
                    <a:pt x="13558" y="8824"/>
                    <a:pt x="13012" y="8596"/>
                    <a:pt x="12487" y="8596"/>
                  </a:cubicBezTo>
                  <a:cubicBezTo>
                    <a:pt x="12318" y="8596"/>
                    <a:pt x="12152" y="8619"/>
                    <a:pt x="11988" y="8679"/>
                  </a:cubicBezTo>
                  <a:cubicBezTo>
                    <a:pt x="11850" y="8728"/>
                    <a:pt x="11719" y="8802"/>
                    <a:pt x="11580" y="8856"/>
                  </a:cubicBezTo>
                  <a:cubicBezTo>
                    <a:pt x="11376" y="8932"/>
                    <a:pt x="11164" y="8959"/>
                    <a:pt x="10948" y="8959"/>
                  </a:cubicBezTo>
                  <a:cubicBezTo>
                    <a:pt x="10662" y="8959"/>
                    <a:pt x="10371" y="8913"/>
                    <a:pt x="10087" y="8876"/>
                  </a:cubicBezTo>
                  <a:cubicBezTo>
                    <a:pt x="9879" y="8848"/>
                    <a:pt x="9671" y="8826"/>
                    <a:pt x="9463" y="8810"/>
                  </a:cubicBezTo>
                  <a:cubicBezTo>
                    <a:pt x="8643" y="8976"/>
                    <a:pt x="8175" y="9193"/>
                    <a:pt x="9199" y="9658"/>
                  </a:cubicBezTo>
                  <a:cubicBezTo>
                    <a:pt x="9815" y="9785"/>
                    <a:pt x="10444" y="10109"/>
                    <a:pt x="11069" y="10173"/>
                  </a:cubicBezTo>
                  <a:cubicBezTo>
                    <a:pt x="11385" y="10205"/>
                    <a:pt x="11440" y="10415"/>
                    <a:pt x="11143" y="10526"/>
                  </a:cubicBezTo>
                  <a:cubicBezTo>
                    <a:pt x="10557" y="10748"/>
                    <a:pt x="9929" y="10861"/>
                    <a:pt x="9301" y="10861"/>
                  </a:cubicBezTo>
                  <a:cubicBezTo>
                    <a:pt x="8729" y="10861"/>
                    <a:pt x="8157" y="10766"/>
                    <a:pt x="7617" y="10575"/>
                  </a:cubicBezTo>
                  <a:cubicBezTo>
                    <a:pt x="7257" y="10448"/>
                    <a:pt x="6897" y="10278"/>
                    <a:pt x="6520" y="10278"/>
                  </a:cubicBezTo>
                  <a:cubicBezTo>
                    <a:pt x="6494" y="10278"/>
                    <a:pt x="6469" y="10279"/>
                    <a:pt x="6443" y="10280"/>
                  </a:cubicBezTo>
                  <a:cubicBezTo>
                    <a:pt x="6069" y="10304"/>
                    <a:pt x="5735" y="10502"/>
                    <a:pt x="5407" y="10681"/>
                  </a:cubicBezTo>
                  <a:cubicBezTo>
                    <a:pt x="4039" y="11435"/>
                    <a:pt x="57" y="11409"/>
                    <a:pt x="1008" y="12224"/>
                  </a:cubicBezTo>
                  <a:cubicBezTo>
                    <a:pt x="1043" y="12223"/>
                    <a:pt x="1084" y="12222"/>
                    <a:pt x="1130" y="12222"/>
                  </a:cubicBezTo>
                  <a:cubicBezTo>
                    <a:pt x="1605" y="12222"/>
                    <a:pt x="2589" y="12287"/>
                    <a:pt x="2930" y="12432"/>
                  </a:cubicBezTo>
                  <a:cubicBezTo>
                    <a:pt x="3138" y="12656"/>
                    <a:pt x="2024" y="12887"/>
                    <a:pt x="1941" y="13107"/>
                  </a:cubicBezTo>
                  <a:cubicBezTo>
                    <a:pt x="1844" y="13621"/>
                    <a:pt x="2514" y="13798"/>
                    <a:pt x="3571" y="13798"/>
                  </a:cubicBezTo>
                  <a:cubicBezTo>
                    <a:pt x="5692" y="13798"/>
                    <a:pt x="9368" y="13087"/>
                    <a:pt x="11504" y="12969"/>
                  </a:cubicBezTo>
                  <a:cubicBezTo>
                    <a:pt x="12029" y="12940"/>
                    <a:pt x="12553" y="12929"/>
                    <a:pt x="13078" y="12929"/>
                  </a:cubicBezTo>
                  <a:cubicBezTo>
                    <a:pt x="14012" y="12929"/>
                    <a:pt x="14947" y="12964"/>
                    <a:pt x="15880" y="12994"/>
                  </a:cubicBezTo>
                  <a:cubicBezTo>
                    <a:pt x="17250" y="13041"/>
                    <a:pt x="18999" y="13177"/>
                    <a:pt x="20863" y="13335"/>
                  </a:cubicBezTo>
                  <a:cubicBezTo>
                    <a:pt x="20302" y="13366"/>
                    <a:pt x="19789" y="13385"/>
                    <a:pt x="19400" y="13385"/>
                  </a:cubicBezTo>
                  <a:cubicBezTo>
                    <a:pt x="19264" y="13385"/>
                    <a:pt x="19144" y="13382"/>
                    <a:pt x="19041" y="13377"/>
                  </a:cubicBezTo>
                  <a:cubicBezTo>
                    <a:pt x="18622" y="13358"/>
                    <a:pt x="18102" y="13351"/>
                    <a:pt x="17542" y="13351"/>
                  </a:cubicBezTo>
                  <a:cubicBezTo>
                    <a:pt x="16280" y="13351"/>
                    <a:pt x="14816" y="13386"/>
                    <a:pt x="13860" y="13386"/>
                  </a:cubicBezTo>
                  <a:cubicBezTo>
                    <a:pt x="13810" y="13386"/>
                    <a:pt x="13763" y="13385"/>
                    <a:pt x="13716" y="13385"/>
                  </a:cubicBezTo>
                  <a:cubicBezTo>
                    <a:pt x="13674" y="13385"/>
                    <a:pt x="13630" y="13385"/>
                    <a:pt x="13586" y="13385"/>
                  </a:cubicBezTo>
                  <a:cubicBezTo>
                    <a:pt x="12233" y="13385"/>
                    <a:pt x="10198" y="13484"/>
                    <a:pt x="10262" y="13707"/>
                  </a:cubicBezTo>
                  <a:cubicBezTo>
                    <a:pt x="10299" y="13833"/>
                    <a:pt x="15319" y="13862"/>
                    <a:pt x="19856" y="13862"/>
                  </a:cubicBezTo>
                  <a:cubicBezTo>
                    <a:pt x="23607" y="13862"/>
                    <a:pt x="27028" y="13842"/>
                    <a:pt x="27028" y="13842"/>
                  </a:cubicBezTo>
                  <a:cubicBezTo>
                    <a:pt x="28385" y="13935"/>
                    <a:pt x="29640" y="13995"/>
                    <a:pt x="30681" y="13995"/>
                  </a:cubicBezTo>
                  <a:cubicBezTo>
                    <a:pt x="32354" y="13995"/>
                    <a:pt x="33466" y="13837"/>
                    <a:pt x="33539" y="13394"/>
                  </a:cubicBezTo>
                  <a:cubicBezTo>
                    <a:pt x="32870" y="12626"/>
                    <a:pt x="31196" y="12299"/>
                    <a:pt x="29911" y="12299"/>
                  </a:cubicBezTo>
                  <a:cubicBezTo>
                    <a:pt x="29592" y="12299"/>
                    <a:pt x="29297" y="12319"/>
                    <a:pt x="29047" y="12358"/>
                  </a:cubicBezTo>
                  <a:cubicBezTo>
                    <a:pt x="28835" y="12391"/>
                    <a:pt x="28625" y="12405"/>
                    <a:pt x="28416" y="12405"/>
                  </a:cubicBezTo>
                  <a:cubicBezTo>
                    <a:pt x="27911" y="12405"/>
                    <a:pt x="27414" y="12320"/>
                    <a:pt x="26918" y="12196"/>
                  </a:cubicBezTo>
                  <a:cubicBezTo>
                    <a:pt x="25889" y="11941"/>
                    <a:pt x="25373" y="10776"/>
                    <a:pt x="25864" y="9835"/>
                  </a:cubicBezTo>
                  <a:cubicBezTo>
                    <a:pt x="25869" y="9828"/>
                    <a:pt x="25873" y="9819"/>
                    <a:pt x="25878" y="9811"/>
                  </a:cubicBezTo>
                  <a:cubicBezTo>
                    <a:pt x="26107" y="9375"/>
                    <a:pt x="25864" y="8846"/>
                    <a:pt x="25389" y="8715"/>
                  </a:cubicBezTo>
                  <a:cubicBezTo>
                    <a:pt x="25024" y="8615"/>
                    <a:pt x="24674" y="8476"/>
                    <a:pt x="24341" y="8297"/>
                  </a:cubicBezTo>
                  <a:cubicBezTo>
                    <a:pt x="23359" y="8012"/>
                    <a:pt x="23391" y="7862"/>
                    <a:pt x="23908" y="7796"/>
                  </a:cubicBezTo>
                  <a:cubicBezTo>
                    <a:pt x="24015" y="7782"/>
                    <a:pt x="24408" y="7761"/>
                    <a:pt x="24334" y="7682"/>
                  </a:cubicBezTo>
                  <a:cubicBezTo>
                    <a:pt x="24327" y="7675"/>
                    <a:pt x="23974" y="7562"/>
                    <a:pt x="23967" y="7554"/>
                  </a:cubicBezTo>
                  <a:cubicBezTo>
                    <a:pt x="23808" y="7367"/>
                    <a:pt x="23786" y="7104"/>
                    <a:pt x="23715" y="6870"/>
                  </a:cubicBezTo>
                  <a:cubicBezTo>
                    <a:pt x="23535" y="6268"/>
                    <a:pt x="22967" y="5803"/>
                    <a:pt x="22341" y="5743"/>
                  </a:cubicBezTo>
                  <a:cubicBezTo>
                    <a:pt x="22041" y="5715"/>
                    <a:pt x="21694" y="5756"/>
                    <a:pt x="21486" y="5537"/>
                  </a:cubicBezTo>
                  <a:cubicBezTo>
                    <a:pt x="21434" y="5483"/>
                    <a:pt x="21390" y="5413"/>
                    <a:pt x="21321" y="5385"/>
                  </a:cubicBezTo>
                  <a:cubicBezTo>
                    <a:pt x="21298" y="5376"/>
                    <a:pt x="21273" y="5373"/>
                    <a:pt x="21248" y="5373"/>
                  </a:cubicBezTo>
                  <a:cubicBezTo>
                    <a:pt x="21209" y="5373"/>
                    <a:pt x="21168" y="5382"/>
                    <a:pt x="21129" y="5390"/>
                  </a:cubicBezTo>
                  <a:cubicBezTo>
                    <a:pt x="20687" y="5489"/>
                    <a:pt x="20267" y="5521"/>
                    <a:pt x="19844" y="5521"/>
                  </a:cubicBezTo>
                  <a:cubicBezTo>
                    <a:pt x="19447" y="5521"/>
                    <a:pt x="19047" y="5492"/>
                    <a:pt x="18622" y="5463"/>
                  </a:cubicBezTo>
                  <a:cubicBezTo>
                    <a:pt x="17375" y="5392"/>
                    <a:pt x="17256" y="5166"/>
                    <a:pt x="18252" y="5166"/>
                  </a:cubicBezTo>
                  <a:cubicBezTo>
                    <a:pt x="18299" y="5166"/>
                    <a:pt x="18349" y="5166"/>
                    <a:pt x="18401" y="5167"/>
                  </a:cubicBezTo>
                  <a:cubicBezTo>
                    <a:pt x="18659" y="5187"/>
                    <a:pt x="19042" y="5203"/>
                    <a:pt x="19401" y="5203"/>
                  </a:cubicBezTo>
                  <a:cubicBezTo>
                    <a:pt x="19948" y="5203"/>
                    <a:pt x="20441" y="5166"/>
                    <a:pt x="20357" y="5052"/>
                  </a:cubicBezTo>
                  <a:cubicBezTo>
                    <a:pt x="20177" y="4826"/>
                    <a:pt x="19841" y="4841"/>
                    <a:pt x="19557" y="4785"/>
                  </a:cubicBezTo>
                  <a:cubicBezTo>
                    <a:pt x="19077" y="4691"/>
                    <a:pt x="18929" y="4185"/>
                    <a:pt x="19390" y="4185"/>
                  </a:cubicBezTo>
                  <a:cubicBezTo>
                    <a:pt x="19436" y="4185"/>
                    <a:pt x="19490" y="4191"/>
                    <a:pt x="19550" y="4202"/>
                  </a:cubicBezTo>
                  <a:cubicBezTo>
                    <a:pt x="19921" y="4273"/>
                    <a:pt x="20203" y="4414"/>
                    <a:pt x="20514" y="4414"/>
                  </a:cubicBezTo>
                  <a:cubicBezTo>
                    <a:pt x="20709" y="4414"/>
                    <a:pt x="20915" y="4358"/>
                    <a:pt x="21162" y="4195"/>
                  </a:cubicBezTo>
                  <a:cubicBezTo>
                    <a:pt x="21285" y="4116"/>
                    <a:pt x="21399" y="4016"/>
                    <a:pt x="21542" y="3980"/>
                  </a:cubicBezTo>
                  <a:cubicBezTo>
                    <a:pt x="21582" y="3969"/>
                    <a:pt x="21622" y="3965"/>
                    <a:pt x="21663" y="3965"/>
                  </a:cubicBezTo>
                  <a:cubicBezTo>
                    <a:pt x="21849" y="3965"/>
                    <a:pt x="22035" y="4065"/>
                    <a:pt x="22188" y="4180"/>
                  </a:cubicBezTo>
                  <a:cubicBezTo>
                    <a:pt x="22466" y="4388"/>
                    <a:pt x="22702" y="4646"/>
                    <a:pt x="22883" y="4943"/>
                  </a:cubicBezTo>
                  <a:cubicBezTo>
                    <a:pt x="22988" y="5115"/>
                    <a:pt x="23080" y="5308"/>
                    <a:pt x="23249" y="5419"/>
                  </a:cubicBezTo>
                  <a:cubicBezTo>
                    <a:pt x="23329" y="5472"/>
                    <a:pt x="23421" y="5496"/>
                    <a:pt x="23514" y="5496"/>
                  </a:cubicBezTo>
                  <a:cubicBezTo>
                    <a:pt x="23785" y="5496"/>
                    <a:pt x="24067" y="5293"/>
                    <a:pt x="24095" y="5016"/>
                  </a:cubicBezTo>
                  <a:cubicBezTo>
                    <a:pt x="24639" y="5029"/>
                    <a:pt x="25071" y="5471"/>
                    <a:pt x="25391" y="5910"/>
                  </a:cubicBezTo>
                  <a:cubicBezTo>
                    <a:pt x="25712" y="6351"/>
                    <a:pt x="26015" y="6848"/>
                    <a:pt x="26512" y="7072"/>
                  </a:cubicBezTo>
                  <a:cubicBezTo>
                    <a:pt x="26670" y="7144"/>
                    <a:pt x="26846" y="7185"/>
                    <a:pt x="26982" y="7295"/>
                  </a:cubicBezTo>
                  <a:cubicBezTo>
                    <a:pt x="27117" y="7404"/>
                    <a:pt x="27514" y="7649"/>
                    <a:pt x="27194" y="7690"/>
                  </a:cubicBezTo>
                  <a:cubicBezTo>
                    <a:pt x="27141" y="7697"/>
                    <a:pt x="25781" y="7682"/>
                    <a:pt x="26224" y="7855"/>
                  </a:cubicBezTo>
                  <a:cubicBezTo>
                    <a:pt x="26391" y="7966"/>
                    <a:pt x="26907" y="7985"/>
                    <a:pt x="27410" y="7985"/>
                  </a:cubicBezTo>
                  <a:cubicBezTo>
                    <a:pt x="27676" y="7985"/>
                    <a:pt x="27938" y="7980"/>
                    <a:pt x="28143" y="7980"/>
                  </a:cubicBezTo>
                  <a:cubicBezTo>
                    <a:pt x="28296" y="7980"/>
                    <a:pt x="28417" y="7983"/>
                    <a:pt x="28484" y="7993"/>
                  </a:cubicBezTo>
                  <a:cubicBezTo>
                    <a:pt x="28891" y="8058"/>
                    <a:pt x="29328" y="8169"/>
                    <a:pt x="29582" y="8494"/>
                  </a:cubicBezTo>
                  <a:cubicBezTo>
                    <a:pt x="29720" y="8667"/>
                    <a:pt x="29793" y="8891"/>
                    <a:pt x="29956" y="9042"/>
                  </a:cubicBezTo>
                  <a:cubicBezTo>
                    <a:pt x="30155" y="9227"/>
                    <a:pt x="30421" y="9258"/>
                    <a:pt x="30703" y="9258"/>
                  </a:cubicBezTo>
                  <a:cubicBezTo>
                    <a:pt x="30840" y="9258"/>
                    <a:pt x="30981" y="9250"/>
                    <a:pt x="31119" y="9250"/>
                  </a:cubicBezTo>
                  <a:cubicBezTo>
                    <a:pt x="31377" y="9250"/>
                    <a:pt x="31627" y="9276"/>
                    <a:pt x="31829" y="9420"/>
                  </a:cubicBezTo>
                  <a:cubicBezTo>
                    <a:pt x="32323" y="9564"/>
                    <a:pt x="31658" y="10321"/>
                    <a:pt x="31723" y="10772"/>
                  </a:cubicBezTo>
                  <a:cubicBezTo>
                    <a:pt x="31922" y="10796"/>
                    <a:pt x="32098" y="11014"/>
                    <a:pt x="32220" y="11240"/>
                  </a:cubicBezTo>
                  <a:cubicBezTo>
                    <a:pt x="32311" y="11410"/>
                    <a:pt x="32464" y="11540"/>
                    <a:pt x="32647" y="11605"/>
                  </a:cubicBezTo>
                  <a:cubicBezTo>
                    <a:pt x="32186" y="11641"/>
                    <a:pt x="31806" y="11698"/>
                    <a:pt x="31715" y="11790"/>
                  </a:cubicBezTo>
                  <a:cubicBezTo>
                    <a:pt x="31512" y="11992"/>
                    <a:pt x="31379" y="12058"/>
                    <a:pt x="31872" y="12058"/>
                  </a:cubicBezTo>
                  <a:cubicBezTo>
                    <a:pt x="32042" y="12058"/>
                    <a:pt x="32286" y="12050"/>
                    <a:pt x="32628" y="12037"/>
                  </a:cubicBezTo>
                  <a:cubicBezTo>
                    <a:pt x="32830" y="12030"/>
                    <a:pt x="33039" y="12027"/>
                    <a:pt x="33253" y="12027"/>
                  </a:cubicBezTo>
                  <a:cubicBezTo>
                    <a:pt x="34012" y="12027"/>
                    <a:pt x="34836" y="12063"/>
                    <a:pt x="35657" y="12063"/>
                  </a:cubicBezTo>
                  <a:cubicBezTo>
                    <a:pt x="36131" y="12063"/>
                    <a:pt x="36605" y="12051"/>
                    <a:pt x="37065" y="12013"/>
                  </a:cubicBezTo>
                  <a:cubicBezTo>
                    <a:pt x="37583" y="11970"/>
                    <a:pt x="38102" y="11960"/>
                    <a:pt x="38612" y="11960"/>
                  </a:cubicBezTo>
                  <a:cubicBezTo>
                    <a:pt x="39046" y="11960"/>
                    <a:pt x="39472" y="11967"/>
                    <a:pt x="39885" y="11967"/>
                  </a:cubicBezTo>
                  <a:cubicBezTo>
                    <a:pt x="40374" y="11967"/>
                    <a:pt x="40843" y="11957"/>
                    <a:pt x="41282" y="11914"/>
                  </a:cubicBezTo>
                  <a:cubicBezTo>
                    <a:pt x="41781" y="11865"/>
                    <a:pt x="42297" y="11837"/>
                    <a:pt x="42736" y="11821"/>
                  </a:cubicBezTo>
                  <a:cubicBezTo>
                    <a:pt x="43833" y="11991"/>
                    <a:pt x="44810" y="12289"/>
                    <a:pt x="45886" y="12289"/>
                  </a:cubicBezTo>
                  <a:cubicBezTo>
                    <a:pt x="45950" y="12289"/>
                    <a:pt x="46013" y="12288"/>
                    <a:pt x="46077" y="12286"/>
                  </a:cubicBezTo>
                  <a:lnTo>
                    <a:pt x="46077" y="12286"/>
                  </a:lnTo>
                  <a:lnTo>
                    <a:pt x="46073" y="12288"/>
                  </a:lnTo>
                  <a:cubicBezTo>
                    <a:pt x="46073" y="12288"/>
                    <a:pt x="47039" y="12264"/>
                    <a:pt x="47684" y="12264"/>
                  </a:cubicBezTo>
                  <a:cubicBezTo>
                    <a:pt x="47693" y="12264"/>
                    <a:pt x="47702" y="12264"/>
                    <a:pt x="47711" y="12264"/>
                  </a:cubicBezTo>
                  <a:cubicBezTo>
                    <a:pt x="48491" y="12264"/>
                    <a:pt x="49204" y="12174"/>
                    <a:pt x="49372" y="12174"/>
                  </a:cubicBezTo>
                  <a:cubicBezTo>
                    <a:pt x="49375" y="12174"/>
                    <a:pt x="49378" y="12174"/>
                    <a:pt x="49380" y="12174"/>
                  </a:cubicBezTo>
                  <a:cubicBezTo>
                    <a:pt x="49383" y="12174"/>
                    <a:pt x="49385" y="12174"/>
                    <a:pt x="49387" y="12174"/>
                  </a:cubicBezTo>
                  <a:cubicBezTo>
                    <a:pt x="49605" y="12174"/>
                    <a:pt x="49539" y="11962"/>
                    <a:pt x="49179" y="11923"/>
                  </a:cubicBezTo>
                  <a:cubicBezTo>
                    <a:pt x="49123" y="11917"/>
                    <a:pt x="49052" y="11915"/>
                    <a:pt x="48969" y="11915"/>
                  </a:cubicBezTo>
                  <a:cubicBezTo>
                    <a:pt x="48556" y="11915"/>
                    <a:pt x="47874" y="11978"/>
                    <a:pt x="47586" y="11997"/>
                  </a:cubicBezTo>
                  <a:cubicBezTo>
                    <a:pt x="47541" y="12000"/>
                    <a:pt x="47499" y="12003"/>
                    <a:pt x="47460" y="12005"/>
                  </a:cubicBezTo>
                  <a:cubicBezTo>
                    <a:pt x="47454" y="12005"/>
                    <a:pt x="47448" y="12005"/>
                    <a:pt x="47442" y="12005"/>
                  </a:cubicBezTo>
                  <a:cubicBezTo>
                    <a:pt x="47267" y="12005"/>
                    <a:pt x="47101" y="11895"/>
                    <a:pt x="47060" y="11725"/>
                  </a:cubicBezTo>
                  <a:cubicBezTo>
                    <a:pt x="46729" y="10318"/>
                    <a:pt x="40243" y="11719"/>
                    <a:pt x="37677" y="10313"/>
                  </a:cubicBezTo>
                  <a:cubicBezTo>
                    <a:pt x="37567" y="10254"/>
                    <a:pt x="37455" y="10186"/>
                    <a:pt x="37396" y="10077"/>
                  </a:cubicBezTo>
                  <a:cubicBezTo>
                    <a:pt x="37283" y="9871"/>
                    <a:pt x="37389" y="9580"/>
                    <a:pt x="37236" y="9401"/>
                  </a:cubicBezTo>
                  <a:cubicBezTo>
                    <a:pt x="37117" y="9263"/>
                    <a:pt x="36906" y="9271"/>
                    <a:pt x="36727" y="9234"/>
                  </a:cubicBezTo>
                  <a:cubicBezTo>
                    <a:pt x="36058" y="9096"/>
                    <a:pt x="35777" y="8325"/>
                    <a:pt x="35401" y="7753"/>
                  </a:cubicBezTo>
                  <a:cubicBezTo>
                    <a:pt x="34550" y="6456"/>
                    <a:pt x="32886" y="5990"/>
                    <a:pt x="31348" y="5776"/>
                  </a:cubicBezTo>
                  <a:cubicBezTo>
                    <a:pt x="30342" y="5638"/>
                    <a:pt x="29259" y="5533"/>
                    <a:pt x="28491" y="4868"/>
                  </a:cubicBezTo>
                  <a:cubicBezTo>
                    <a:pt x="28159" y="4581"/>
                    <a:pt x="27912" y="4206"/>
                    <a:pt x="27594" y="3905"/>
                  </a:cubicBezTo>
                  <a:cubicBezTo>
                    <a:pt x="26774" y="3128"/>
                    <a:pt x="25573" y="2912"/>
                    <a:pt x="24441" y="2912"/>
                  </a:cubicBezTo>
                  <a:cubicBezTo>
                    <a:pt x="24424" y="2912"/>
                    <a:pt x="24406" y="2912"/>
                    <a:pt x="24389" y="2912"/>
                  </a:cubicBezTo>
                  <a:cubicBezTo>
                    <a:pt x="23577" y="2917"/>
                    <a:pt x="22763" y="3011"/>
                    <a:pt x="21954" y="3011"/>
                  </a:cubicBezTo>
                  <a:cubicBezTo>
                    <a:pt x="21620" y="3011"/>
                    <a:pt x="21286" y="2995"/>
                    <a:pt x="20954" y="2950"/>
                  </a:cubicBezTo>
                  <a:cubicBezTo>
                    <a:pt x="19618" y="2770"/>
                    <a:pt x="18394" y="2133"/>
                    <a:pt x="17157" y="1593"/>
                  </a:cubicBezTo>
                  <a:cubicBezTo>
                    <a:pt x="16737" y="1408"/>
                    <a:pt x="16289" y="1232"/>
                    <a:pt x="15839" y="1232"/>
                  </a:cubicBezTo>
                  <a:cubicBezTo>
                    <a:pt x="15741" y="1232"/>
                    <a:pt x="15643" y="1240"/>
                    <a:pt x="15546" y="1259"/>
                  </a:cubicBezTo>
                  <a:cubicBezTo>
                    <a:pt x="15161" y="1333"/>
                    <a:pt x="14822" y="1555"/>
                    <a:pt x="14460" y="1707"/>
                  </a:cubicBezTo>
                  <a:cubicBezTo>
                    <a:pt x="14095" y="1861"/>
                    <a:pt x="13701" y="1935"/>
                    <a:pt x="13306" y="1935"/>
                  </a:cubicBezTo>
                  <a:cubicBezTo>
                    <a:pt x="12428" y="1935"/>
                    <a:pt x="11545" y="1570"/>
                    <a:pt x="10961" y="911"/>
                  </a:cubicBezTo>
                  <a:cubicBezTo>
                    <a:pt x="10661" y="572"/>
                    <a:pt x="10398" y="144"/>
                    <a:pt x="9961" y="31"/>
                  </a:cubicBezTo>
                  <a:cubicBezTo>
                    <a:pt x="9880" y="10"/>
                    <a:pt x="9798" y="1"/>
                    <a:pt x="9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-2364053" y="2350151"/>
              <a:ext cx="520015" cy="343109"/>
            </a:xfrm>
            <a:custGeom>
              <a:avLst/>
              <a:gdLst/>
              <a:ahLst/>
              <a:cxnLst/>
              <a:rect l="l" t="t" r="r" b="b"/>
              <a:pathLst>
                <a:path w="8066" h="5322" extrusionOk="0">
                  <a:moveTo>
                    <a:pt x="4461" y="1"/>
                  </a:moveTo>
                  <a:cubicBezTo>
                    <a:pt x="4443" y="36"/>
                    <a:pt x="4427" y="72"/>
                    <a:pt x="4414" y="109"/>
                  </a:cubicBezTo>
                  <a:lnTo>
                    <a:pt x="4414" y="109"/>
                  </a:lnTo>
                  <a:cubicBezTo>
                    <a:pt x="4429" y="73"/>
                    <a:pt x="4445" y="37"/>
                    <a:pt x="4461" y="1"/>
                  </a:cubicBezTo>
                  <a:close/>
                  <a:moveTo>
                    <a:pt x="1939" y="290"/>
                  </a:moveTo>
                  <a:cubicBezTo>
                    <a:pt x="1962" y="329"/>
                    <a:pt x="1987" y="368"/>
                    <a:pt x="2014" y="407"/>
                  </a:cubicBezTo>
                  <a:lnTo>
                    <a:pt x="2014" y="407"/>
                  </a:lnTo>
                  <a:cubicBezTo>
                    <a:pt x="1989" y="368"/>
                    <a:pt x="1964" y="329"/>
                    <a:pt x="1939" y="290"/>
                  </a:cubicBezTo>
                  <a:close/>
                  <a:moveTo>
                    <a:pt x="1" y="583"/>
                  </a:moveTo>
                  <a:lnTo>
                    <a:pt x="1" y="583"/>
                  </a:lnTo>
                  <a:cubicBezTo>
                    <a:pt x="36" y="590"/>
                    <a:pt x="71" y="598"/>
                    <a:pt x="106" y="607"/>
                  </a:cubicBezTo>
                  <a:lnTo>
                    <a:pt x="106" y="607"/>
                  </a:lnTo>
                  <a:cubicBezTo>
                    <a:pt x="73" y="595"/>
                    <a:pt x="38" y="587"/>
                    <a:pt x="1" y="583"/>
                  </a:cubicBezTo>
                  <a:close/>
                  <a:moveTo>
                    <a:pt x="106" y="607"/>
                  </a:moveTo>
                  <a:cubicBezTo>
                    <a:pt x="270" y="664"/>
                    <a:pt x="402" y="805"/>
                    <a:pt x="522" y="937"/>
                  </a:cubicBezTo>
                  <a:cubicBezTo>
                    <a:pt x="825" y="1267"/>
                    <a:pt x="1149" y="1586"/>
                    <a:pt x="1545" y="1794"/>
                  </a:cubicBezTo>
                  <a:cubicBezTo>
                    <a:pt x="1811" y="1933"/>
                    <a:pt x="2103" y="2019"/>
                    <a:pt x="2383" y="2127"/>
                  </a:cubicBezTo>
                  <a:lnTo>
                    <a:pt x="2383" y="2127"/>
                  </a:lnTo>
                  <a:cubicBezTo>
                    <a:pt x="1740" y="1461"/>
                    <a:pt x="1000" y="826"/>
                    <a:pt x="106" y="607"/>
                  </a:cubicBezTo>
                  <a:close/>
                  <a:moveTo>
                    <a:pt x="4414" y="109"/>
                  </a:moveTo>
                  <a:cubicBezTo>
                    <a:pt x="4231" y="529"/>
                    <a:pt x="4056" y="959"/>
                    <a:pt x="4006" y="1413"/>
                  </a:cubicBezTo>
                  <a:cubicBezTo>
                    <a:pt x="3932" y="2092"/>
                    <a:pt x="4139" y="2792"/>
                    <a:pt x="3964" y="3452"/>
                  </a:cubicBezTo>
                  <a:cubicBezTo>
                    <a:pt x="3813" y="2884"/>
                    <a:pt x="3769" y="2294"/>
                    <a:pt x="3419" y="1823"/>
                  </a:cubicBezTo>
                  <a:cubicBezTo>
                    <a:pt x="3044" y="1316"/>
                    <a:pt x="2377" y="931"/>
                    <a:pt x="2014" y="407"/>
                  </a:cubicBezTo>
                  <a:lnTo>
                    <a:pt x="2014" y="407"/>
                  </a:lnTo>
                  <a:cubicBezTo>
                    <a:pt x="2693" y="1470"/>
                    <a:pt x="3270" y="2251"/>
                    <a:pt x="3777" y="3431"/>
                  </a:cubicBezTo>
                  <a:cubicBezTo>
                    <a:pt x="3533" y="2920"/>
                    <a:pt x="3384" y="2722"/>
                    <a:pt x="2919" y="2397"/>
                  </a:cubicBezTo>
                  <a:cubicBezTo>
                    <a:pt x="2754" y="2282"/>
                    <a:pt x="2571" y="2200"/>
                    <a:pt x="2383" y="2127"/>
                  </a:cubicBezTo>
                  <a:lnTo>
                    <a:pt x="2383" y="2127"/>
                  </a:lnTo>
                  <a:cubicBezTo>
                    <a:pt x="2395" y="2139"/>
                    <a:pt x="2406" y="2151"/>
                    <a:pt x="2417" y="2163"/>
                  </a:cubicBezTo>
                  <a:cubicBezTo>
                    <a:pt x="3283" y="3067"/>
                    <a:pt x="4076" y="4103"/>
                    <a:pt x="4359" y="5322"/>
                  </a:cubicBezTo>
                  <a:lnTo>
                    <a:pt x="6069" y="4828"/>
                  </a:lnTo>
                  <a:cubicBezTo>
                    <a:pt x="5946" y="4407"/>
                    <a:pt x="6079" y="3940"/>
                    <a:pt x="6347" y="3593"/>
                  </a:cubicBezTo>
                  <a:cubicBezTo>
                    <a:pt x="6615" y="3246"/>
                    <a:pt x="7002" y="3008"/>
                    <a:pt x="7410" y="2845"/>
                  </a:cubicBezTo>
                  <a:lnTo>
                    <a:pt x="7410" y="2845"/>
                  </a:lnTo>
                  <a:cubicBezTo>
                    <a:pt x="6835" y="2948"/>
                    <a:pt x="6345" y="3309"/>
                    <a:pt x="5878" y="3659"/>
                  </a:cubicBezTo>
                  <a:cubicBezTo>
                    <a:pt x="6206" y="3272"/>
                    <a:pt x="6522" y="2873"/>
                    <a:pt x="6823" y="2465"/>
                  </a:cubicBezTo>
                  <a:cubicBezTo>
                    <a:pt x="7172" y="1993"/>
                    <a:pt x="7527" y="1484"/>
                    <a:pt x="8065" y="1249"/>
                  </a:cubicBezTo>
                  <a:lnTo>
                    <a:pt x="8065" y="1249"/>
                  </a:lnTo>
                  <a:cubicBezTo>
                    <a:pt x="7690" y="1336"/>
                    <a:pt x="7311" y="1423"/>
                    <a:pt x="6960" y="1582"/>
                  </a:cubicBezTo>
                  <a:cubicBezTo>
                    <a:pt x="6609" y="1742"/>
                    <a:pt x="6285" y="1981"/>
                    <a:pt x="6086" y="2311"/>
                  </a:cubicBezTo>
                  <a:cubicBezTo>
                    <a:pt x="5947" y="2541"/>
                    <a:pt x="5876" y="2805"/>
                    <a:pt x="5770" y="3051"/>
                  </a:cubicBezTo>
                  <a:cubicBezTo>
                    <a:pt x="5665" y="3299"/>
                    <a:pt x="5512" y="3543"/>
                    <a:pt x="5272" y="3664"/>
                  </a:cubicBezTo>
                  <a:cubicBezTo>
                    <a:pt x="5480" y="3184"/>
                    <a:pt x="5629" y="2681"/>
                    <a:pt x="5716" y="2165"/>
                  </a:cubicBezTo>
                  <a:lnTo>
                    <a:pt x="5716" y="2165"/>
                  </a:lnTo>
                  <a:cubicBezTo>
                    <a:pt x="5214" y="2672"/>
                    <a:pt x="4875" y="3318"/>
                    <a:pt x="4745" y="4020"/>
                  </a:cubicBezTo>
                  <a:cubicBezTo>
                    <a:pt x="4667" y="3627"/>
                    <a:pt x="4588" y="3232"/>
                    <a:pt x="4558" y="2832"/>
                  </a:cubicBezTo>
                  <a:cubicBezTo>
                    <a:pt x="4528" y="2439"/>
                    <a:pt x="4546" y="2042"/>
                    <a:pt x="4493" y="1650"/>
                  </a:cubicBezTo>
                  <a:cubicBezTo>
                    <a:pt x="4423" y="1135"/>
                    <a:pt x="4237" y="586"/>
                    <a:pt x="4414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-1118345" y="2629683"/>
              <a:ext cx="218747" cy="154599"/>
            </a:xfrm>
            <a:custGeom>
              <a:avLst/>
              <a:gdLst/>
              <a:ahLst/>
              <a:cxnLst/>
              <a:rect l="l" t="t" r="r" b="b"/>
              <a:pathLst>
                <a:path w="3393" h="2398" extrusionOk="0">
                  <a:moveTo>
                    <a:pt x="3392" y="1"/>
                  </a:moveTo>
                  <a:cubicBezTo>
                    <a:pt x="2624" y="235"/>
                    <a:pt x="2019" y="931"/>
                    <a:pt x="1890" y="1724"/>
                  </a:cubicBezTo>
                  <a:cubicBezTo>
                    <a:pt x="1863" y="1398"/>
                    <a:pt x="1834" y="1071"/>
                    <a:pt x="1806" y="744"/>
                  </a:cubicBezTo>
                  <a:cubicBezTo>
                    <a:pt x="1754" y="1078"/>
                    <a:pt x="1702" y="1412"/>
                    <a:pt x="1651" y="1745"/>
                  </a:cubicBezTo>
                  <a:cubicBezTo>
                    <a:pt x="1386" y="1054"/>
                    <a:pt x="732" y="526"/>
                    <a:pt x="1" y="412"/>
                  </a:cubicBezTo>
                  <a:lnTo>
                    <a:pt x="1" y="412"/>
                  </a:lnTo>
                  <a:cubicBezTo>
                    <a:pt x="643" y="965"/>
                    <a:pt x="1259" y="1598"/>
                    <a:pt x="1538" y="2397"/>
                  </a:cubicBezTo>
                  <a:lnTo>
                    <a:pt x="2499" y="2244"/>
                  </a:lnTo>
                  <a:cubicBezTo>
                    <a:pt x="2560" y="1922"/>
                    <a:pt x="2893" y="1703"/>
                    <a:pt x="2947" y="1380"/>
                  </a:cubicBezTo>
                  <a:lnTo>
                    <a:pt x="2947" y="1380"/>
                  </a:lnTo>
                  <a:cubicBezTo>
                    <a:pt x="2725" y="1438"/>
                    <a:pt x="2530" y="1575"/>
                    <a:pt x="2398" y="1764"/>
                  </a:cubicBezTo>
                  <a:cubicBezTo>
                    <a:pt x="2448" y="1068"/>
                    <a:pt x="2823" y="402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22"/>
          <p:cNvGrpSpPr/>
          <p:nvPr/>
        </p:nvGrpSpPr>
        <p:grpSpPr>
          <a:xfrm flipH="1">
            <a:off x="6202155" y="4604006"/>
            <a:ext cx="3204756" cy="902322"/>
            <a:chOff x="-2448845" y="2567343"/>
            <a:chExt cx="3204756" cy="902322"/>
          </a:xfrm>
        </p:grpSpPr>
        <p:sp>
          <p:nvSpPr>
            <p:cNvPr id="614" name="Google Shape;614;p22"/>
            <p:cNvSpPr/>
            <p:nvPr/>
          </p:nvSpPr>
          <p:spPr>
            <a:xfrm>
              <a:off x="-1409360" y="2812283"/>
              <a:ext cx="1027521" cy="637699"/>
            </a:xfrm>
            <a:custGeom>
              <a:avLst/>
              <a:gdLst/>
              <a:ahLst/>
              <a:cxnLst/>
              <a:rect l="l" t="t" r="r" b="b"/>
              <a:pathLst>
                <a:path w="15079" h="9359" extrusionOk="0">
                  <a:moveTo>
                    <a:pt x="3493" y="0"/>
                  </a:moveTo>
                  <a:lnTo>
                    <a:pt x="2347" y="174"/>
                  </a:lnTo>
                  <a:cubicBezTo>
                    <a:pt x="2159" y="134"/>
                    <a:pt x="1966" y="111"/>
                    <a:pt x="1772" y="111"/>
                  </a:cubicBezTo>
                  <a:cubicBezTo>
                    <a:pt x="1466" y="111"/>
                    <a:pt x="1162" y="168"/>
                    <a:pt x="887" y="300"/>
                  </a:cubicBezTo>
                  <a:cubicBezTo>
                    <a:pt x="439" y="516"/>
                    <a:pt x="84" y="956"/>
                    <a:pt x="47" y="1451"/>
                  </a:cubicBezTo>
                  <a:cubicBezTo>
                    <a:pt x="1" y="2078"/>
                    <a:pt x="455" y="2647"/>
                    <a:pt x="996" y="2965"/>
                  </a:cubicBezTo>
                  <a:cubicBezTo>
                    <a:pt x="1537" y="3282"/>
                    <a:pt x="2165" y="3412"/>
                    <a:pt x="2759" y="3610"/>
                  </a:cubicBezTo>
                  <a:cubicBezTo>
                    <a:pt x="4101" y="4057"/>
                    <a:pt x="5336" y="4905"/>
                    <a:pt x="6087" y="6104"/>
                  </a:cubicBezTo>
                  <a:cubicBezTo>
                    <a:pt x="6417" y="6631"/>
                    <a:pt x="6658" y="7230"/>
                    <a:pt x="7114" y="7651"/>
                  </a:cubicBezTo>
                  <a:cubicBezTo>
                    <a:pt x="7444" y="7957"/>
                    <a:pt x="7860" y="8147"/>
                    <a:pt x="8268" y="8332"/>
                  </a:cubicBezTo>
                  <a:cubicBezTo>
                    <a:pt x="9392" y="8840"/>
                    <a:pt x="10561" y="9359"/>
                    <a:pt x="11793" y="9359"/>
                  </a:cubicBezTo>
                  <a:cubicBezTo>
                    <a:pt x="11818" y="9359"/>
                    <a:pt x="11844" y="9359"/>
                    <a:pt x="11869" y="9358"/>
                  </a:cubicBezTo>
                  <a:cubicBezTo>
                    <a:pt x="12189" y="9354"/>
                    <a:pt x="12536" y="9300"/>
                    <a:pt x="12760" y="9072"/>
                  </a:cubicBezTo>
                  <a:cubicBezTo>
                    <a:pt x="12986" y="8844"/>
                    <a:pt x="12995" y="8393"/>
                    <a:pt x="12709" y="8247"/>
                  </a:cubicBezTo>
                  <a:cubicBezTo>
                    <a:pt x="12506" y="8384"/>
                    <a:pt x="12264" y="8450"/>
                    <a:pt x="12020" y="8450"/>
                  </a:cubicBezTo>
                  <a:cubicBezTo>
                    <a:pt x="11643" y="8450"/>
                    <a:pt x="11263" y="8292"/>
                    <a:pt x="11022" y="7998"/>
                  </a:cubicBezTo>
                  <a:cubicBezTo>
                    <a:pt x="10809" y="7737"/>
                    <a:pt x="10737" y="7292"/>
                    <a:pt x="11010" y="7095"/>
                  </a:cubicBezTo>
                  <a:lnTo>
                    <a:pt x="11010" y="7095"/>
                  </a:lnTo>
                  <a:cubicBezTo>
                    <a:pt x="11515" y="7201"/>
                    <a:pt x="12028" y="7254"/>
                    <a:pt x="12542" y="7254"/>
                  </a:cubicBezTo>
                  <a:cubicBezTo>
                    <a:pt x="12779" y="7254"/>
                    <a:pt x="13017" y="7242"/>
                    <a:pt x="13254" y="7220"/>
                  </a:cubicBezTo>
                  <a:cubicBezTo>
                    <a:pt x="13055" y="6891"/>
                    <a:pt x="12941" y="6518"/>
                    <a:pt x="12922" y="6135"/>
                  </a:cubicBezTo>
                  <a:lnTo>
                    <a:pt x="12922" y="6135"/>
                  </a:lnTo>
                  <a:cubicBezTo>
                    <a:pt x="13397" y="6235"/>
                    <a:pt x="13880" y="6284"/>
                    <a:pt x="14364" y="6284"/>
                  </a:cubicBezTo>
                  <a:cubicBezTo>
                    <a:pt x="14589" y="6284"/>
                    <a:pt x="14814" y="6274"/>
                    <a:pt x="15038" y="6252"/>
                  </a:cubicBezTo>
                  <a:cubicBezTo>
                    <a:pt x="15078" y="6144"/>
                    <a:pt x="14968" y="6030"/>
                    <a:pt x="14854" y="6010"/>
                  </a:cubicBezTo>
                  <a:cubicBezTo>
                    <a:pt x="14830" y="6005"/>
                    <a:pt x="14806" y="6004"/>
                    <a:pt x="14783" y="6004"/>
                  </a:cubicBezTo>
                  <a:cubicBezTo>
                    <a:pt x="14692" y="6004"/>
                    <a:pt x="14600" y="6030"/>
                    <a:pt x="14508" y="6040"/>
                  </a:cubicBezTo>
                  <a:cubicBezTo>
                    <a:pt x="14479" y="6043"/>
                    <a:pt x="14449" y="6044"/>
                    <a:pt x="14420" y="6044"/>
                  </a:cubicBezTo>
                  <a:cubicBezTo>
                    <a:pt x="13840" y="6044"/>
                    <a:pt x="13356" y="5438"/>
                    <a:pt x="12768" y="5438"/>
                  </a:cubicBezTo>
                  <a:cubicBezTo>
                    <a:pt x="12753" y="5438"/>
                    <a:pt x="12739" y="5438"/>
                    <a:pt x="12724" y="5439"/>
                  </a:cubicBezTo>
                  <a:cubicBezTo>
                    <a:pt x="12458" y="5452"/>
                    <a:pt x="12219" y="5595"/>
                    <a:pt x="11966" y="5676"/>
                  </a:cubicBezTo>
                  <a:cubicBezTo>
                    <a:pt x="11816" y="5724"/>
                    <a:pt x="11660" y="5746"/>
                    <a:pt x="11505" y="5746"/>
                  </a:cubicBezTo>
                  <a:cubicBezTo>
                    <a:pt x="10722" y="5746"/>
                    <a:pt x="9938" y="5170"/>
                    <a:pt x="9784" y="4389"/>
                  </a:cubicBezTo>
                  <a:cubicBezTo>
                    <a:pt x="9676" y="4443"/>
                    <a:pt x="9558" y="4469"/>
                    <a:pt x="9439" y="4469"/>
                  </a:cubicBezTo>
                  <a:cubicBezTo>
                    <a:pt x="9077" y="4469"/>
                    <a:pt x="8709" y="4236"/>
                    <a:pt x="8599" y="3886"/>
                  </a:cubicBezTo>
                  <a:cubicBezTo>
                    <a:pt x="8527" y="3653"/>
                    <a:pt x="8556" y="3394"/>
                    <a:pt x="8452" y="3174"/>
                  </a:cubicBezTo>
                  <a:cubicBezTo>
                    <a:pt x="8201" y="2643"/>
                    <a:pt x="7380" y="2671"/>
                    <a:pt x="7020" y="2205"/>
                  </a:cubicBezTo>
                  <a:cubicBezTo>
                    <a:pt x="6879" y="2024"/>
                    <a:pt x="6822" y="1779"/>
                    <a:pt x="6647" y="1631"/>
                  </a:cubicBezTo>
                  <a:cubicBezTo>
                    <a:pt x="6477" y="1487"/>
                    <a:pt x="6249" y="1471"/>
                    <a:pt x="6021" y="1471"/>
                  </a:cubicBezTo>
                  <a:cubicBezTo>
                    <a:pt x="5955" y="1471"/>
                    <a:pt x="5889" y="1473"/>
                    <a:pt x="5824" y="1473"/>
                  </a:cubicBezTo>
                  <a:cubicBezTo>
                    <a:pt x="5810" y="1473"/>
                    <a:pt x="5796" y="1473"/>
                    <a:pt x="5782" y="1472"/>
                  </a:cubicBezTo>
                  <a:cubicBezTo>
                    <a:pt x="4826" y="1463"/>
                    <a:pt x="3899" y="866"/>
                    <a:pt x="3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2"/>
            <p:cNvSpPr/>
            <p:nvPr/>
          </p:nvSpPr>
          <p:spPr>
            <a:xfrm>
              <a:off x="-2448845" y="2961418"/>
              <a:ext cx="648171" cy="283043"/>
            </a:xfrm>
            <a:custGeom>
              <a:avLst/>
              <a:gdLst/>
              <a:ahLst/>
              <a:cxnLst/>
              <a:rect l="l" t="t" r="r" b="b"/>
              <a:pathLst>
                <a:path w="9512" h="4154" extrusionOk="0">
                  <a:moveTo>
                    <a:pt x="2427" y="0"/>
                  </a:moveTo>
                  <a:cubicBezTo>
                    <a:pt x="2405" y="0"/>
                    <a:pt x="2382" y="1"/>
                    <a:pt x="2359" y="2"/>
                  </a:cubicBezTo>
                  <a:cubicBezTo>
                    <a:pt x="1975" y="19"/>
                    <a:pt x="1615" y="188"/>
                    <a:pt x="1268" y="353"/>
                  </a:cubicBezTo>
                  <a:cubicBezTo>
                    <a:pt x="740" y="603"/>
                    <a:pt x="142" y="947"/>
                    <a:pt x="76" y="1528"/>
                  </a:cubicBezTo>
                  <a:cubicBezTo>
                    <a:pt x="18" y="2035"/>
                    <a:pt x="409" y="2517"/>
                    <a:pt x="343" y="3022"/>
                  </a:cubicBezTo>
                  <a:cubicBezTo>
                    <a:pt x="310" y="3279"/>
                    <a:pt x="0" y="3795"/>
                    <a:pt x="242" y="4034"/>
                  </a:cubicBezTo>
                  <a:cubicBezTo>
                    <a:pt x="325" y="4118"/>
                    <a:pt x="388" y="4153"/>
                    <a:pt x="441" y="4153"/>
                  </a:cubicBezTo>
                  <a:cubicBezTo>
                    <a:pt x="535" y="4153"/>
                    <a:pt x="597" y="4041"/>
                    <a:pt x="689" y="3890"/>
                  </a:cubicBezTo>
                  <a:cubicBezTo>
                    <a:pt x="1028" y="3339"/>
                    <a:pt x="591" y="2170"/>
                    <a:pt x="434" y="1616"/>
                  </a:cubicBezTo>
                  <a:cubicBezTo>
                    <a:pt x="640" y="1569"/>
                    <a:pt x="851" y="1546"/>
                    <a:pt x="1061" y="1546"/>
                  </a:cubicBezTo>
                  <a:cubicBezTo>
                    <a:pt x="1258" y="1546"/>
                    <a:pt x="1456" y="1567"/>
                    <a:pt x="1650" y="1607"/>
                  </a:cubicBezTo>
                  <a:cubicBezTo>
                    <a:pt x="1747" y="1627"/>
                    <a:pt x="1846" y="1653"/>
                    <a:pt x="1945" y="1653"/>
                  </a:cubicBezTo>
                  <a:cubicBezTo>
                    <a:pt x="1971" y="1653"/>
                    <a:pt x="1997" y="1651"/>
                    <a:pt x="2023" y="1647"/>
                  </a:cubicBezTo>
                  <a:cubicBezTo>
                    <a:pt x="2148" y="1627"/>
                    <a:pt x="2260" y="1554"/>
                    <a:pt x="2377" y="1504"/>
                  </a:cubicBezTo>
                  <a:cubicBezTo>
                    <a:pt x="2549" y="1430"/>
                    <a:pt x="2733" y="1405"/>
                    <a:pt x="2920" y="1405"/>
                  </a:cubicBezTo>
                  <a:cubicBezTo>
                    <a:pt x="3104" y="1405"/>
                    <a:pt x="3292" y="1429"/>
                    <a:pt x="3474" y="1454"/>
                  </a:cubicBezTo>
                  <a:lnTo>
                    <a:pt x="5456" y="1720"/>
                  </a:lnTo>
                  <a:lnTo>
                    <a:pt x="5576" y="1191"/>
                  </a:lnTo>
                  <a:cubicBezTo>
                    <a:pt x="5636" y="1178"/>
                    <a:pt x="5696" y="1173"/>
                    <a:pt x="5755" y="1173"/>
                  </a:cubicBezTo>
                  <a:cubicBezTo>
                    <a:pt x="6065" y="1173"/>
                    <a:pt x="6371" y="1318"/>
                    <a:pt x="6673" y="1416"/>
                  </a:cubicBezTo>
                  <a:cubicBezTo>
                    <a:pt x="6986" y="1518"/>
                    <a:pt x="7315" y="1568"/>
                    <a:pt x="7644" y="1568"/>
                  </a:cubicBezTo>
                  <a:cubicBezTo>
                    <a:pt x="8307" y="1568"/>
                    <a:pt x="8971" y="1366"/>
                    <a:pt x="9511" y="981"/>
                  </a:cubicBezTo>
                  <a:lnTo>
                    <a:pt x="9511" y="981"/>
                  </a:lnTo>
                  <a:cubicBezTo>
                    <a:pt x="9270" y="989"/>
                    <a:pt x="9026" y="996"/>
                    <a:pt x="8783" y="996"/>
                  </a:cubicBezTo>
                  <a:cubicBezTo>
                    <a:pt x="8154" y="996"/>
                    <a:pt x="7527" y="948"/>
                    <a:pt x="6941" y="733"/>
                  </a:cubicBezTo>
                  <a:cubicBezTo>
                    <a:pt x="6694" y="644"/>
                    <a:pt x="6456" y="524"/>
                    <a:pt x="6198" y="477"/>
                  </a:cubicBezTo>
                  <a:cubicBezTo>
                    <a:pt x="6101" y="459"/>
                    <a:pt x="6005" y="452"/>
                    <a:pt x="5907" y="452"/>
                  </a:cubicBezTo>
                  <a:cubicBezTo>
                    <a:pt x="5500" y="452"/>
                    <a:pt x="5087" y="577"/>
                    <a:pt x="4676" y="577"/>
                  </a:cubicBezTo>
                  <a:cubicBezTo>
                    <a:pt x="4635" y="577"/>
                    <a:pt x="4594" y="576"/>
                    <a:pt x="4553" y="573"/>
                  </a:cubicBezTo>
                  <a:cubicBezTo>
                    <a:pt x="3817" y="523"/>
                    <a:pt x="3160" y="0"/>
                    <a:pt x="2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-2252137" y="2647154"/>
              <a:ext cx="242923" cy="43130"/>
            </a:xfrm>
            <a:custGeom>
              <a:avLst/>
              <a:gdLst/>
              <a:ahLst/>
              <a:cxnLst/>
              <a:rect l="l" t="t" r="r" b="b"/>
              <a:pathLst>
                <a:path w="3768" h="669" extrusionOk="0">
                  <a:moveTo>
                    <a:pt x="2022" y="1"/>
                  </a:moveTo>
                  <a:cubicBezTo>
                    <a:pt x="1952" y="1"/>
                    <a:pt x="1882" y="4"/>
                    <a:pt x="1814" y="20"/>
                  </a:cubicBezTo>
                  <a:cubicBezTo>
                    <a:pt x="1719" y="41"/>
                    <a:pt x="1631" y="84"/>
                    <a:pt x="1540" y="118"/>
                  </a:cubicBezTo>
                  <a:cubicBezTo>
                    <a:pt x="1267" y="225"/>
                    <a:pt x="975" y="258"/>
                    <a:pt x="679" y="274"/>
                  </a:cubicBezTo>
                  <a:cubicBezTo>
                    <a:pt x="56" y="310"/>
                    <a:pt x="1" y="500"/>
                    <a:pt x="658" y="537"/>
                  </a:cubicBezTo>
                  <a:cubicBezTo>
                    <a:pt x="1024" y="611"/>
                    <a:pt x="1393" y="668"/>
                    <a:pt x="1766" y="668"/>
                  </a:cubicBezTo>
                  <a:cubicBezTo>
                    <a:pt x="1769" y="668"/>
                    <a:pt x="1773" y="668"/>
                    <a:pt x="1776" y="668"/>
                  </a:cubicBezTo>
                  <a:cubicBezTo>
                    <a:pt x="2281" y="668"/>
                    <a:pt x="2784" y="564"/>
                    <a:pt x="3288" y="564"/>
                  </a:cubicBezTo>
                  <a:cubicBezTo>
                    <a:pt x="3371" y="564"/>
                    <a:pt x="3454" y="566"/>
                    <a:pt x="3536" y="573"/>
                  </a:cubicBezTo>
                  <a:lnTo>
                    <a:pt x="3768" y="27"/>
                  </a:lnTo>
                  <a:lnTo>
                    <a:pt x="2102" y="2"/>
                  </a:lnTo>
                  <a:cubicBezTo>
                    <a:pt x="2075" y="1"/>
                    <a:pt x="2048" y="1"/>
                    <a:pt x="2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2"/>
            <p:cNvSpPr/>
            <p:nvPr/>
          </p:nvSpPr>
          <p:spPr>
            <a:xfrm>
              <a:off x="-2442124" y="2567343"/>
              <a:ext cx="3198034" cy="902322"/>
            </a:xfrm>
            <a:custGeom>
              <a:avLst/>
              <a:gdLst/>
              <a:ahLst/>
              <a:cxnLst/>
              <a:rect l="l" t="t" r="r" b="b"/>
              <a:pathLst>
                <a:path w="49605" h="13996" extrusionOk="0">
                  <a:moveTo>
                    <a:pt x="8676" y="2895"/>
                  </a:moveTo>
                  <a:cubicBezTo>
                    <a:pt x="9021" y="2895"/>
                    <a:pt x="9231" y="3057"/>
                    <a:pt x="9574" y="3119"/>
                  </a:cubicBezTo>
                  <a:cubicBezTo>
                    <a:pt x="9827" y="3166"/>
                    <a:pt x="10083" y="3189"/>
                    <a:pt x="10340" y="3189"/>
                  </a:cubicBezTo>
                  <a:cubicBezTo>
                    <a:pt x="10612" y="3189"/>
                    <a:pt x="10885" y="3163"/>
                    <a:pt x="11155" y="3111"/>
                  </a:cubicBezTo>
                  <a:cubicBezTo>
                    <a:pt x="11213" y="3099"/>
                    <a:pt x="11273" y="3087"/>
                    <a:pt x="11333" y="3087"/>
                  </a:cubicBezTo>
                  <a:cubicBezTo>
                    <a:pt x="11371" y="3087"/>
                    <a:pt x="11408" y="3092"/>
                    <a:pt x="11443" y="3105"/>
                  </a:cubicBezTo>
                  <a:cubicBezTo>
                    <a:pt x="11534" y="3140"/>
                    <a:pt x="11598" y="3259"/>
                    <a:pt x="11542" y="3339"/>
                  </a:cubicBezTo>
                  <a:cubicBezTo>
                    <a:pt x="11515" y="3387"/>
                    <a:pt x="11377" y="3398"/>
                    <a:pt x="11206" y="3398"/>
                  </a:cubicBezTo>
                  <a:cubicBezTo>
                    <a:pt x="11058" y="3398"/>
                    <a:pt x="10887" y="3390"/>
                    <a:pt x="10740" y="3390"/>
                  </a:cubicBezTo>
                  <a:cubicBezTo>
                    <a:pt x="10693" y="3390"/>
                    <a:pt x="10647" y="3391"/>
                    <a:pt x="10607" y="3393"/>
                  </a:cubicBezTo>
                  <a:cubicBezTo>
                    <a:pt x="10526" y="3396"/>
                    <a:pt x="10443" y="3402"/>
                    <a:pt x="10366" y="3432"/>
                  </a:cubicBezTo>
                  <a:cubicBezTo>
                    <a:pt x="10240" y="3480"/>
                    <a:pt x="10147" y="3592"/>
                    <a:pt x="10019" y="3637"/>
                  </a:cubicBezTo>
                  <a:cubicBezTo>
                    <a:pt x="9973" y="3654"/>
                    <a:pt x="9927" y="3661"/>
                    <a:pt x="9881" y="3661"/>
                  </a:cubicBezTo>
                  <a:cubicBezTo>
                    <a:pt x="9516" y="3661"/>
                    <a:pt x="9152" y="3206"/>
                    <a:pt x="8802" y="3140"/>
                  </a:cubicBezTo>
                  <a:cubicBezTo>
                    <a:pt x="8276" y="3041"/>
                    <a:pt x="7100" y="3132"/>
                    <a:pt x="7195" y="2973"/>
                  </a:cubicBezTo>
                  <a:cubicBezTo>
                    <a:pt x="7195" y="2907"/>
                    <a:pt x="8192" y="2901"/>
                    <a:pt x="8662" y="2895"/>
                  </a:cubicBezTo>
                  <a:cubicBezTo>
                    <a:pt x="8666" y="2895"/>
                    <a:pt x="8671" y="2895"/>
                    <a:pt x="8676" y="2895"/>
                  </a:cubicBezTo>
                  <a:close/>
                  <a:moveTo>
                    <a:pt x="15630" y="8317"/>
                  </a:moveTo>
                  <a:cubicBezTo>
                    <a:pt x="15639" y="8317"/>
                    <a:pt x="15647" y="8317"/>
                    <a:pt x="15656" y="8318"/>
                  </a:cubicBezTo>
                  <a:cubicBezTo>
                    <a:pt x="15832" y="8324"/>
                    <a:pt x="16002" y="8386"/>
                    <a:pt x="16173" y="8436"/>
                  </a:cubicBezTo>
                  <a:cubicBezTo>
                    <a:pt x="16554" y="8549"/>
                    <a:pt x="16947" y="8613"/>
                    <a:pt x="17345" y="8626"/>
                  </a:cubicBezTo>
                  <a:cubicBezTo>
                    <a:pt x="17369" y="8705"/>
                    <a:pt x="17388" y="8802"/>
                    <a:pt x="17326" y="8856"/>
                  </a:cubicBezTo>
                  <a:cubicBezTo>
                    <a:pt x="17296" y="8883"/>
                    <a:pt x="17254" y="8890"/>
                    <a:pt x="17213" y="8890"/>
                  </a:cubicBezTo>
                  <a:cubicBezTo>
                    <a:pt x="17197" y="8890"/>
                    <a:pt x="17181" y="8889"/>
                    <a:pt x="17166" y="8888"/>
                  </a:cubicBezTo>
                  <a:cubicBezTo>
                    <a:pt x="16821" y="8862"/>
                    <a:pt x="16478" y="8820"/>
                    <a:pt x="16137" y="8762"/>
                  </a:cubicBezTo>
                  <a:cubicBezTo>
                    <a:pt x="16019" y="8741"/>
                    <a:pt x="15893" y="8721"/>
                    <a:pt x="15771" y="8721"/>
                  </a:cubicBezTo>
                  <a:cubicBezTo>
                    <a:pt x="15633" y="8721"/>
                    <a:pt x="15501" y="8747"/>
                    <a:pt x="15393" y="8830"/>
                  </a:cubicBezTo>
                  <a:cubicBezTo>
                    <a:pt x="15364" y="8853"/>
                    <a:pt x="15337" y="8880"/>
                    <a:pt x="15302" y="8894"/>
                  </a:cubicBezTo>
                  <a:cubicBezTo>
                    <a:pt x="15278" y="8905"/>
                    <a:pt x="15253" y="8909"/>
                    <a:pt x="15228" y="8909"/>
                  </a:cubicBezTo>
                  <a:cubicBezTo>
                    <a:pt x="15179" y="8909"/>
                    <a:pt x="15128" y="8894"/>
                    <a:pt x="15082" y="8878"/>
                  </a:cubicBezTo>
                  <a:cubicBezTo>
                    <a:pt x="15029" y="8860"/>
                    <a:pt x="14969" y="8832"/>
                    <a:pt x="14961" y="8778"/>
                  </a:cubicBezTo>
                  <a:cubicBezTo>
                    <a:pt x="14955" y="8734"/>
                    <a:pt x="14989" y="8695"/>
                    <a:pt x="15019" y="8662"/>
                  </a:cubicBezTo>
                  <a:cubicBezTo>
                    <a:pt x="15196" y="8479"/>
                    <a:pt x="15362" y="8317"/>
                    <a:pt x="15630" y="8317"/>
                  </a:cubicBezTo>
                  <a:close/>
                  <a:moveTo>
                    <a:pt x="9715" y="1"/>
                  </a:moveTo>
                  <a:cubicBezTo>
                    <a:pt x="9561" y="1"/>
                    <a:pt x="9406" y="31"/>
                    <a:pt x="9255" y="68"/>
                  </a:cubicBezTo>
                  <a:cubicBezTo>
                    <a:pt x="7706" y="445"/>
                    <a:pt x="6333" y="1368"/>
                    <a:pt x="4832" y="1891"/>
                  </a:cubicBezTo>
                  <a:cubicBezTo>
                    <a:pt x="4023" y="2173"/>
                    <a:pt x="1556" y="2102"/>
                    <a:pt x="1059" y="2856"/>
                  </a:cubicBezTo>
                  <a:cubicBezTo>
                    <a:pt x="679" y="3282"/>
                    <a:pt x="1815" y="3385"/>
                    <a:pt x="3160" y="3385"/>
                  </a:cubicBezTo>
                  <a:cubicBezTo>
                    <a:pt x="4428" y="3385"/>
                    <a:pt x="5881" y="3293"/>
                    <a:pt x="6424" y="3293"/>
                  </a:cubicBezTo>
                  <a:cubicBezTo>
                    <a:pt x="6426" y="3293"/>
                    <a:pt x="6427" y="3293"/>
                    <a:pt x="6429" y="3293"/>
                  </a:cubicBezTo>
                  <a:cubicBezTo>
                    <a:pt x="7569" y="3294"/>
                    <a:pt x="9006" y="3506"/>
                    <a:pt x="9320" y="4602"/>
                  </a:cubicBezTo>
                  <a:cubicBezTo>
                    <a:pt x="9372" y="4859"/>
                    <a:pt x="8884" y="4945"/>
                    <a:pt x="8125" y="4945"/>
                  </a:cubicBezTo>
                  <a:cubicBezTo>
                    <a:pt x="6580" y="4945"/>
                    <a:pt x="3910" y="4588"/>
                    <a:pt x="2354" y="4580"/>
                  </a:cubicBezTo>
                  <a:cubicBezTo>
                    <a:pt x="2125" y="4571"/>
                    <a:pt x="1920" y="4566"/>
                    <a:pt x="1738" y="4566"/>
                  </a:cubicBezTo>
                  <a:cubicBezTo>
                    <a:pt x="0" y="4566"/>
                    <a:pt x="330" y="4945"/>
                    <a:pt x="369" y="5160"/>
                  </a:cubicBezTo>
                  <a:cubicBezTo>
                    <a:pt x="383" y="5237"/>
                    <a:pt x="677" y="5331"/>
                    <a:pt x="1261" y="5331"/>
                  </a:cubicBezTo>
                  <a:cubicBezTo>
                    <a:pt x="1627" y="5331"/>
                    <a:pt x="2107" y="5294"/>
                    <a:pt x="2703" y="5193"/>
                  </a:cubicBezTo>
                  <a:cubicBezTo>
                    <a:pt x="2752" y="5184"/>
                    <a:pt x="2798" y="5180"/>
                    <a:pt x="2841" y="5180"/>
                  </a:cubicBezTo>
                  <a:cubicBezTo>
                    <a:pt x="3395" y="5180"/>
                    <a:pt x="3442" y="5830"/>
                    <a:pt x="2601" y="5972"/>
                  </a:cubicBezTo>
                  <a:cubicBezTo>
                    <a:pt x="2542" y="5952"/>
                    <a:pt x="2475" y="5943"/>
                    <a:pt x="2402" y="5943"/>
                  </a:cubicBezTo>
                  <a:cubicBezTo>
                    <a:pt x="1645" y="5943"/>
                    <a:pt x="289" y="6931"/>
                    <a:pt x="1289" y="7267"/>
                  </a:cubicBezTo>
                  <a:cubicBezTo>
                    <a:pt x="1343" y="7417"/>
                    <a:pt x="2038" y="7471"/>
                    <a:pt x="2716" y="7471"/>
                  </a:cubicBezTo>
                  <a:cubicBezTo>
                    <a:pt x="3198" y="7471"/>
                    <a:pt x="3673" y="7443"/>
                    <a:pt x="3903" y="7403"/>
                  </a:cubicBezTo>
                  <a:cubicBezTo>
                    <a:pt x="4413" y="7314"/>
                    <a:pt x="3169" y="6824"/>
                    <a:pt x="4404" y="6824"/>
                  </a:cubicBezTo>
                  <a:cubicBezTo>
                    <a:pt x="4410" y="6824"/>
                    <a:pt x="4415" y="6824"/>
                    <a:pt x="4421" y="6824"/>
                  </a:cubicBezTo>
                  <a:cubicBezTo>
                    <a:pt x="5539" y="6828"/>
                    <a:pt x="6935" y="6915"/>
                    <a:pt x="8224" y="7057"/>
                  </a:cubicBezTo>
                  <a:cubicBezTo>
                    <a:pt x="8410" y="7063"/>
                    <a:pt x="8595" y="7067"/>
                    <a:pt x="8781" y="7067"/>
                  </a:cubicBezTo>
                  <a:cubicBezTo>
                    <a:pt x="9604" y="7067"/>
                    <a:pt x="10426" y="7002"/>
                    <a:pt x="11240" y="6874"/>
                  </a:cubicBezTo>
                  <a:cubicBezTo>
                    <a:pt x="11363" y="6855"/>
                    <a:pt x="11488" y="6835"/>
                    <a:pt x="11612" y="6835"/>
                  </a:cubicBezTo>
                  <a:cubicBezTo>
                    <a:pt x="11662" y="6835"/>
                    <a:pt x="11713" y="6838"/>
                    <a:pt x="11763" y="6847"/>
                  </a:cubicBezTo>
                  <a:cubicBezTo>
                    <a:pt x="11887" y="6869"/>
                    <a:pt x="12005" y="6918"/>
                    <a:pt x="12115" y="6978"/>
                  </a:cubicBezTo>
                  <a:cubicBezTo>
                    <a:pt x="12855" y="7370"/>
                    <a:pt x="13412" y="8149"/>
                    <a:pt x="14241" y="8261"/>
                  </a:cubicBezTo>
                  <a:cubicBezTo>
                    <a:pt x="14427" y="8287"/>
                    <a:pt x="14655" y="8299"/>
                    <a:pt x="14738" y="8466"/>
                  </a:cubicBezTo>
                  <a:cubicBezTo>
                    <a:pt x="14809" y="8612"/>
                    <a:pt x="14710" y="8795"/>
                    <a:pt x="14567" y="8868"/>
                  </a:cubicBezTo>
                  <a:cubicBezTo>
                    <a:pt x="14484" y="8910"/>
                    <a:pt x="14392" y="8925"/>
                    <a:pt x="14298" y="8925"/>
                  </a:cubicBezTo>
                  <a:cubicBezTo>
                    <a:pt x="14230" y="8925"/>
                    <a:pt x="14161" y="8917"/>
                    <a:pt x="14093" y="8907"/>
                  </a:cubicBezTo>
                  <a:cubicBezTo>
                    <a:pt x="13558" y="8824"/>
                    <a:pt x="13012" y="8596"/>
                    <a:pt x="12487" y="8596"/>
                  </a:cubicBezTo>
                  <a:cubicBezTo>
                    <a:pt x="12318" y="8596"/>
                    <a:pt x="12152" y="8619"/>
                    <a:pt x="11988" y="8679"/>
                  </a:cubicBezTo>
                  <a:cubicBezTo>
                    <a:pt x="11850" y="8728"/>
                    <a:pt x="11719" y="8802"/>
                    <a:pt x="11580" y="8856"/>
                  </a:cubicBezTo>
                  <a:cubicBezTo>
                    <a:pt x="11376" y="8932"/>
                    <a:pt x="11164" y="8959"/>
                    <a:pt x="10948" y="8959"/>
                  </a:cubicBezTo>
                  <a:cubicBezTo>
                    <a:pt x="10662" y="8959"/>
                    <a:pt x="10371" y="8913"/>
                    <a:pt x="10087" y="8876"/>
                  </a:cubicBezTo>
                  <a:cubicBezTo>
                    <a:pt x="9879" y="8848"/>
                    <a:pt x="9671" y="8826"/>
                    <a:pt x="9463" y="8810"/>
                  </a:cubicBezTo>
                  <a:cubicBezTo>
                    <a:pt x="8643" y="8976"/>
                    <a:pt x="8175" y="9193"/>
                    <a:pt x="9199" y="9658"/>
                  </a:cubicBezTo>
                  <a:cubicBezTo>
                    <a:pt x="9815" y="9785"/>
                    <a:pt x="10444" y="10109"/>
                    <a:pt x="11069" y="10173"/>
                  </a:cubicBezTo>
                  <a:cubicBezTo>
                    <a:pt x="11385" y="10205"/>
                    <a:pt x="11440" y="10415"/>
                    <a:pt x="11143" y="10526"/>
                  </a:cubicBezTo>
                  <a:cubicBezTo>
                    <a:pt x="10557" y="10748"/>
                    <a:pt x="9929" y="10861"/>
                    <a:pt x="9301" y="10861"/>
                  </a:cubicBezTo>
                  <a:cubicBezTo>
                    <a:pt x="8729" y="10861"/>
                    <a:pt x="8157" y="10766"/>
                    <a:pt x="7617" y="10575"/>
                  </a:cubicBezTo>
                  <a:cubicBezTo>
                    <a:pt x="7257" y="10448"/>
                    <a:pt x="6897" y="10278"/>
                    <a:pt x="6520" y="10278"/>
                  </a:cubicBezTo>
                  <a:cubicBezTo>
                    <a:pt x="6494" y="10278"/>
                    <a:pt x="6469" y="10279"/>
                    <a:pt x="6443" y="10280"/>
                  </a:cubicBezTo>
                  <a:cubicBezTo>
                    <a:pt x="6069" y="10304"/>
                    <a:pt x="5735" y="10502"/>
                    <a:pt x="5407" y="10681"/>
                  </a:cubicBezTo>
                  <a:cubicBezTo>
                    <a:pt x="4039" y="11435"/>
                    <a:pt x="57" y="11409"/>
                    <a:pt x="1008" y="12224"/>
                  </a:cubicBezTo>
                  <a:cubicBezTo>
                    <a:pt x="1043" y="12223"/>
                    <a:pt x="1084" y="12222"/>
                    <a:pt x="1130" y="12222"/>
                  </a:cubicBezTo>
                  <a:cubicBezTo>
                    <a:pt x="1605" y="12222"/>
                    <a:pt x="2589" y="12287"/>
                    <a:pt x="2930" y="12432"/>
                  </a:cubicBezTo>
                  <a:cubicBezTo>
                    <a:pt x="3138" y="12656"/>
                    <a:pt x="2024" y="12887"/>
                    <a:pt x="1941" y="13107"/>
                  </a:cubicBezTo>
                  <a:cubicBezTo>
                    <a:pt x="1844" y="13621"/>
                    <a:pt x="2514" y="13798"/>
                    <a:pt x="3571" y="13798"/>
                  </a:cubicBezTo>
                  <a:cubicBezTo>
                    <a:pt x="5692" y="13798"/>
                    <a:pt x="9368" y="13087"/>
                    <a:pt x="11504" y="12969"/>
                  </a:cubicBezTo>
                  <a:cubicBezTo>
                    <a:pt x="12029" y="12940"/>
                    <a:pt x="12553" y="12929"/>
                    <a:pt x="13078" y="12929"/>
                  </a:cubicBezTo>
                  <a:cubicBezTo>
                    <a:pt x="14012" y="12929"/>
                    <a:pt x="14947" y="12964"/>
                    <a:pt x="15880" y="12994"/>
                  </a:cubicBezTo>
                  <a:cubicBezTo>
                    <a:pt x="17250" y="13041"/>
                    <a:pt x="18999" y="13177"/>
                    <a:pt x="20863" y="13335"/>
                  </a:cubicBezTo>
                  <a:cubicBezTo>
                    <a:pt x="20302" y="13366"/>
                    <a:pt x="19789" y="13385"/>
                    <a:pt x="19400" y="13385"/>
                  </a:cubicBezTo>
                  <a:cubicBezTo>
                    <a:pt x="19264" y="13385"/>
                    <a:pt x="19144" y="13382"/>
                    <a:pt x="19041" y="13377"/>
                  </a:cubicBezTo>
                  <a:cubicBezTo>
                    <a:pt x="18622" y="13358"/>
                    <a:pt x="18102" y="13351"/>
                    <a:pt x="17542" y="13351"/>
                  </a:cubicBezTo>
                  <a:cubicBezTo>
                    <a:pt x="16280" y="13351"/>
                    <a:pt x="14816" y="13386"/>
                    <a:pt x="13860" y="13386"/>
                  </a:cubicBezTo>
                  <a:cubicBezTo>
                    <a:pt x="13810" y="13386"/>
                    <a:pt x="13763" y="13385"/>
                    <a:pt x="13716" y="13385"/>
                  </a:cubicBezTo>
                  <a:cubicBezTo>
                    <a:pt x="13674" y="13385"/>
                    <a:pt x="13630" y="13385"/>
                    <a:pt x="13586" y="13385"/>
                  </a:cubicBezTo>
                  <a:cubicBezTo>
                    <a:pt x="12233" y="13385"/>
                    <a:pt x="10198" y="13484"/>
                    <a:pt x="10262" y="13707"/>
                  </a:cubicBezTo>
                  <a:cubicBezTo>
                    <a:pt x="10299" y="13833"/>
                    <a:pt x="15319" y="13862"/>
                    <a:pt x="19856" y="13862"/>
                  </a:cubicBezTo>
                  <a:cubicBezTo>
                    <a:pt x="23607" y="13862"/>
                    <a:pt x="27028" y="13842"/>
                    <a:pt x="27028" y="13842"/>
                  </a:cubicBezTo>
                  <a:cubicBezTo>
                    <a:pt x="28385" y="13935"/>
                    <a:pt x="29640" y="13995"/>
                    <a:pt x="30681" y="13995"/>
                  </a:cubicBezTo>
                  <a:cubicBezTo>
                    <a:pt x="32354" y="13995"/>
                    <a:pt x="33466" y="13837"/>
                    <a:pt x="33539" y="13394"/>
                  </a:cubicBezTo>
                  <a:cubicBezTo>
                    <a:pt x="32870" y="12626"/>
                    <a:pt x="31196" y="12299"/>
                    <a:pt x="29911" y="12299"/>
                  </a:cubicBezTo>
                  <a:cubicBezTo>
                    <a:pt x="29592" y="12299"/>
                    <a:pt x="29297" y="12319"/>
                    <a:pt x="29047" y="12358"/>
                  </a:cubicBezTo>
                  <a:cubicBezTo>
                    <a:pt x="28835" y="12391"/>
                    <a:pt x="28625" y="12405"/>
                    <a:pt x="28416" y="12405"/>
                  </a:cubicBezTo>
                  <a:cubicBezTo>
                    <a:pt x="27911" y="12405"/>
                    <a:pt x="27414" y="12320"/>
                    <a:pt x="26918" y="12196"/>
                  </a:cubicBezTo>
                  <a:cubicBezTo>
                    <a:pt x="25889" y="11941"/>
                    <a:pt x="25373" y="10776"/>
                    <a:pt x="25864" y="9835"/>
                  </a:cubicBezTo>
                  <a:cubicBezTo>
                    <a:pt x="25869" y="9828"/>
                    <a:pt x="25873" y="9819"/>
                    <a:pt x="25878" y="9811"/>
                  </a:cubicBezTo>
                  <a:cubicBezTo>
                    <a:pt x="26107" y="9375"/>
                    <a:pt x="25864" y="8846"/>
                    <a:pt x="25389" y="8715"/>
                  </a:cubicBezTo>
                  <a:cubicBezTo>
                    <a:pt x="25024" y="8615"/>
                    <a:pt x="24674" y="8476"/>
                    <a:pt x="24341" y="8297"/>
                  </a:cubicBezTo>
                  <a:cubicBezTo>
                    <a:pt x="23359" y="8012"/>
                    <a:pt x="23391" y="7862"/>
                    <a:pt x="23908" y="7796"/>
                  </a:cubicBezTo>
                  <a:cubicBezTo>
                    <a:pt x="24015" y="7782"/>
                    <a:pt x="24408" y="7761"/>
                    <a:pt x="24334" y="7682"/>
                  </a:cubicBezTo>
                  <a:cubicBezTo>
                    <a:pt x="24327" y="7675"/>
                    <a:pt x="23974" y="7562"/>
                    <a:pt x="23967" y="7554"/>
                  </a:cubicBezTo>
                  <a:cubicBezTo>
                    <a:pt x="23808" y="7367"/>
                    <a:pt x="23786" y="7104"/>
                    <a:pt x="23715" y="6870"/>
                  </a:cubicBezTo>
                  <a:cubicBezTo>
                    <a:pt x="23535" y="6268"/>
                    <a:pt x="22967" y="5803"/>
                    <a:pt x="22341" y="5743"/>
                  </a:cubicBezTo>
                  <a:cubicBezTo>
                    <a:pt x="22041" y="5715"/>
                    <a:pt x="21694" y="5756"/>
                    <a:pt x="21486" y="5537"/>
                  </a:cubicBezTo>
                  <a:cubicBezTo>
                    <a:pt x="21434" y="5483"/>
                    <a:pt x="21390" y="5413"/>
                    <a:pt x="21321" y="5385"/>
                  </a:cubicBezTo>
                  <a:cubicBezTo>
                    <a:pt x="21298" y="5376"/>
                    <a:pt x="21273" y="5373"/>
                    <a:pt x="21248" y="5373"/>
                  </a:cubicBezTo>
                  <a:cubicBezTo>
                    <a:pt x="21209" y="5373"/>
                    <a:pt x="21168" y="5382"/>
                    <a:pt x="21129" y="5390"/>
                  </a:cubicBezTo>
                  <a:cubicBezTo>
                    <a:pt x="20687" y="5489"/>
                    <a:pt x="20267" y="5521"/>
                    <a:pt x="19844" y="5521"/>
                  </a:cubicBezTo>
                  <a:cubicBezTo>
                    <a:pt x="19447" y="5521"/>
                    <a:pt x="19047" y="5492"/>
                    <a:pt x="18622" y="5463"/>
                  </a:cubicBezTo>
                  <a:cubicBezTo>
                    <a:pt x="17375" y="5392"/>
                    <a:pt x="17256" y="5166"/>
                    <a:pt x="18252" y="5166"/>
                  </a:cubicBezTo>
                  <a:cubicBezTo>
                    <a:pt x="18299" y="5166"/>
                    <a:pt x="18349" y="5166"/>
                    <a:pt x="18401" y="5167"/>
                  </a:cubicBezTo>
                  <a:cubicBezTo>
                    <a:pt x="18659" y="5187"/>
                    <a:pt x="19042" y="5203"/>
                    <a:pt x="19401" y="5203"/>
                  </a:cubicBezTo>
                  <a:cubicBezTo>
                    <a:pt x="19948" y="5203"/>
                    <a:pt x="20441" y="5166"/>
                    <a:pt x="20357" y="5052"/>
                  </a:cubicBezTo>
                  <a:cubicBezTo>
                    <a:pt x="20177" y="4826"/>
                    <a:pt x="19841" y="4841"/>
                    <a:pt x="19557" y="4785"/>
                  </a:cubicBezTo>
                  <a:cubicBezTo>
                    <a:pt x="19077" y="4691"/>
                    <a:pt x="18929" y="4185"/>
                    <a:pt x="19390" y="4185"/>
                  </a:cubicBezTo>
                  <a:cubicBezTo>
                    <a:pt x="19436" y="4185"/>
                    <a:pt x="19490" y="4191"/>
                    <a:pt x="19550" y="4202"/>
                  </a:cubicBezTo>
                  <a:cubicBezTo>
                    <a:pt x="19921" y="4273"/>
                    <a:pt x="20203" y="4414"/>
                    <a:pt x="20514" y="4414"/>
                  </a:cubicBezTo>
                  <a:cubicBezTo>
                    <a:pt x="20709" y="4414"/>
                    <a:pt x="20915" y="4358"/>
                    <a:pt x="21162" y="4195"/>
                  </a:cubicBezTo>
                  <a:cubicBezTo>
                    <a:pt x="21285" y="4116"/>
                    <a:pt x="21399" y="4016"/>
                    <a:pt x="21542" y="3980"/>
                  </a:cubicBezTo>
                  <a:cubicBezTo>
                    <a:pt x="21582" y="3969"/>
                    <a:pt x="21622" y="3965"/>
                    <a:pt x="21663" y="3965"/>
                  </a:cubicBezTo>
                  <a:cubicBezTo>
                    <a:pt x="21849" y="3965"/>
                    <a:pt x="22035" y="4065"/>
                    <a:pt x="22188" y="4180"/>
                  </a:cubicBezTo>
                  <a:cubicBezTo>
                    <a:pt x="22466" y="4388"/>
                    <a:pt x="22702" y="4646"/>
                    <a:pt x="22883" y="4943"/>
                  </a:cubicBezTo>
                  <a:cubicBezTo>
                    <a:pt x="22988" y="5115"/>
                    <a:pt x="23080" y="5308"/>
                    <a:pt x="23249" y="5419"/>
                  </a:cubicBezTo>
                  <a:cubicBezTo>
                    <a:pt x="23329" y="5472"/>
                    <a:pt x="23421" y="5496"/>
                    <a:pt x="23514" y="5496"/>
                  </a:cubicBezTo>
                  <a:cubicBezTo>
                    <a:pt x="23785" y="5496"/>
                    <a:pt x="24067" y="5293"/>
                    <a:pt x="24095" y="5016"/>
                  </a:cubicBezTo>
                  <a:cubicBezTo>
                    <a:pt x="24639" y="5029"/>
                    <a:pt x="25071" y="5471"/>
                    <a:pt x="25391" y="5910"/>
                  </a:cubicBezTo>
                  <a:cubicBezTo>
                    <a:pt x="25712" y="6351"/>
                    <a:pt x="26015" y="6848"/>
                    <a:pt x="26512" y="7072"/>
                  </a:cubicBezTo>
                  <a:cubicBezTo>
                    <a:pt x="26670" y="7144"/>
                    <a:pt x="26846" y="7185"/>
                    <a:pt x="26982" y="7295"/>
                  </a:cubicBezTo>
                  <a:cubicBezTo>
                    <a:pt x="27117" y="7404"/>
                    <a:pt x="27514" y="7649"/>
                    <a:pt x="27194" y="7690"/>
                  </a:cubicBezTo>
                  <a:cubicBezTo>
                    <a:pt x="27141" y="7697"/>
                    <a:pt x="25781" y="7682"/>
                    <a:pt x="26224" y="7855"/>
                  </a:cubicBezTo>
                  <a:cubicBezTo>
                    <a:pt x="26391" y="7966"/>
                    <a:pt x="26907" y="7985"/>
                    <a:pt x="27410" y="7985"/>
                  </a:cubicBezTo>
                  <a:cubicBezTo>
                    <a:pt x="27676" y="7985"/>
                    <a:pt x="27938" y="7980"/>
                    <a:pt x="28143" y="7980"/>
                  </a:cubicBezTo>
                  <a:cubicBezTo>
                    <a:pt x="28296" y="7980"/>
                    <a:pt x="28417" y="7983"/>
                    <a:pt x="28484" y="7993"/>
                  </a:cubicBezTo>
                  <a:cubicBezTo>
                    <a:pt x="28891" y="8058"/>
                    <a:pt x="29328" y="8169"/>
                    <a:pt x="29582" y="8494"/>
                  </a:cubicBezTo>
                  <a:cubicBezTo>
                    <a:pt x="29720" y="8667"/>
                    <a:pt x="29793" y="8891"/>
                    <a:pt x="29956" y="9042"/>
                  </a:cubicBezTo>
                  <a:cubicBezTo>
                    <a:pt x="30155" y="9227"/>
                    <a:pt x="30421" y="9258"/>
                    <a:pt x="30703" y="9258"/>
                  </a:cubicBezTo>
                  <a:cubicBezTo>
                    <a:pt x="30840" y="9258"/>
                    <a:pt x="30981" y="9250"/>
                    <a:pt x="31119" y="9250"/>
                  </a:cubicBezTo>
                  <a:cubicBezTo>
                    <a:pt x="31377" y="9250"/>
                    <a:pt x="31627" y="9276"/>
                    <a:pt x="31829" y="9420"/>
                  </a:cubicBezTo>
                  <a:cubicBezTo>
                    <a:pt x="32323" y="9564"/>
                    <a:pt x="31658" y="10321"/>
                    <a:pt x="31723" y="10772"/>
                  </a:cubicBezTo>
                  <a:cubicBezTo>
                    <a:pt x="31922" y="10796"/>
                    <a:pt x="32098" y="11014"/>
                    <a:pt x="32220" y="11240"/>
                  </a:cubicBezTo>
                  <a:cubicBezTo>
                    <a:pt x="32311" y="11410"/>
                    <a:pt x="32464" y="11540"/>
                    <a:pt x="32647" y="11605"/>
                  </a:cubicBezTo>
                  <a:cubicBezTo>
                    <a:pt x="32186" y="11641"/>
                    <a:pt x="31806" y="11698"/>
                    <a:pt x="31715" y="11790"/>
                  </a:cubicBezTo>
                  <a:cubicBezTo>
                    <a:pt x="31512" y="11992"/>
                    <a:pt x="31379" y="12058"/>
                    <a:pt x="31872" y="12058"/>
                  </a:cubicBezTo>
                  <a:cubicBezTo>
                    <a:pt x="32042" y="12058"/>
                    <a:pt x="32286" y="12050"/>
                    <a:pt x="32628" y="12037"/>
                  </a:cubicBezTo>
                  <a:cubicBezTo>
                    <a:pt x="32830" y="12030"/>
                    <a:pt x="33039" y="12027"/>
                    <a:pt x="33253" y="12027"/>
                  </a:cubicBezTo>
                  <a:cubicBezTo>
                    <a:pt x="34012" y="12027"/>
                    <a:pt x="34836" y="12063"/>
                    <a:pt x="35657" y="12063"/>
                  </a:cubicBezTo>
                  <a:cubicBezTo>
                    <a:pt x="36131" y="12063"/>
                    <a:pt x="36605" y="12051"/>
                    <a:pt x="37065" y="12013"/>
                  </a:cubicBezTo>
                  <a:cubicBezTo>
                    <a:pt x="37583" y="11970"/>
                    <a:pt x="38102" y="11960"/>
                    <a:pt x="38612" y="11960"/>
                  </a:cubicBezTo>
                  <a:cubicBezTo>
                    <a:pt x="39046" y="11960"/>
                    <a:pt x="39472" y="11967"/>
                    <a:pt x="39885" y="11967"/>
                  </a:cubicBezTo>
                  <a:cubicBezTo>
                    <a:pt x="40374" y="11967"/>
                    <a:pt x="40843" y="11957"/>
                    <a:pt x="41282" y="11914"/>
                  </a:cubicBezTo>
                  <a:cubicBezTo>
                    <a:pt x="41781" y="11865"/>
                    <a:pt x="42297" y="11837"/>
                    <a:pt x="42736" y="11821"/>
                  </a:cubicBezTo>
                  <a:cubicBezTo>
                    <a:pt x="43833" y="11991"/>
                    <a:pt x="44810" y="12289"/>
                    <a:pt x="45886" y="12289"/>
                  </a:cubicBezTo>
                  <a:cubicBezTo>
                    <a:pt x="45950" y="12289"/>
                    <a:pt x="46013" y="12288"/>
                    <a:pt x="46077" y="12286"/>
                  </a:cubicBezTo>
                  <a:lnTo>
                    <a:pt x="46077" y="12286"/>
                  </a:lnTo>
                  <a:lnTo>
                    <a:pt x="46073" y="12288"/>
                  </a:lnTo>
                  <a:cubicBezTo>
                    <a:pt x="46073" y="12288"/>
                    <a:pt x="47039" y="12264"/>
                    <a:pt x="47684" y="12264"/>
                  </a:cubicBezTo>
                  <a:cubicBezTo>
                    <a:pt x="47693" y="12264"/>
                    <a:pt x="47702" y="12264"/>
                    <a:pt x="47711" y="12264"/>
                  </a:cubicBezTo>
                  <a:cubicBezTo>
                    <a:pt x="48491" y="12264"/>
                    <a:pt x="49204" y="12174"/>
                    <a:pt x="49372" y="12174"/>
                  </a:cubicBezTo>
                  <a:cubicBezTo>
                    <a:pt x="49375" y="12174"/>
                    <a:pt x="49378" y="12174"/>
                    <a:pt x="49380" y="12174"/>
                  </a:cubicBezTo>
                  <a:cubicBezTo>
                    <a:pt x="49383" y="12174"/>
                    <a:pt x="49385" y="12174"/>
                    <a:pt x="49387" y="12174"/>
                  </a:cubicBezTo>
                  <a:cubicBezTo>
                    <a:pt x="49605" y="12174"/>
                    <a:pt x="49539" y="11962"/>
                    <a:pt x="49179" y="11923"/>
                  </a:cubicBezTo>
                  <a:cubicBezTo>
                    <a:pt x="49123" y="11917"/>
                    <a:pt x="49052" y="11915"/>
                    <a:pt x="48969" y="11915"/>
                  </a:cubicBezTo>
                  <a:cubicBezTo>
                    <a:pt x="48556" y="11915"/>
                    <a:pt x="47874" y="11978"/>
                    <a:pt x="47586" y="11997"/>
                  </a:cubicBezTo>
                  <a:cubicBezTo>
                    <a:pt x="47541" y="12000"/>
                    <a:pt x="47499" y="12003"/>
                    <a:pt x="47460" y="12005"/>
                  </a:cubicBezTo>
                  <a:cubicBezTo>
                    <a:pt x="47454" y="12005"/>
                    <a:pt x="47448" y="12005"/>
                    <a:pt x="47442" y="12005"/>
                  </a:cubicBezTo>
                  <a:cubicBezTo>
                    <a:pt x="47267" y="12005"/>
                    <a:pt x="47101" y="11895"/>
                    <a:pt x="47060" y="11725"/>
                  </a:cubicBezTo>
                  <a:cubicBezTo>
                    <a:pt x="46729" y="10318"/>
                    <a:pt x="40243" y="11719"/>
                    <a:pt x="37677" y="10313"/>
                  </a:cubicBezTo>
                  <a:cubicBezTo>
                    <a:pt x="37567" y="10254"/>
                    <a:pt x="37455" y="10186"/>
                    <a:pt x="37396" y="10077"/>
                  </a:cubicBezTo>
                  <a:cubicBezTo>
                    <a:pt x="37283" y="9871"/>
                    <a:pt x="37389" y="9580"/>
                    <a:pt x="37236" y="9401"/>
                  </a:cubicBezTo>
                  <a:cubicBezTo>
                    <a:pt x="37117" y="9263"/>
                    <a:pt x="36906" y="9271"/>
                    <a:pt x="36727" y="9234"/>
                  </a:cubicBezTo>
                  <a:cubicBezTo>
                    <a:pt x="36058" y="9096"/>
                    <a:pt x="35777" y="8325"/>
                    <a:pt x="35401" y="7753"/>
                  </a:cubicBezTo>
                  <a:cubicBezTo>
                    <a:pt x="34550" y="6456"/>
                    <a:pt x="32886" y="5990"/>
                    <a:pt x="31348" y="5776"/>
                  </a:cubicBezTo>
                  <a:cubicBezTo>
                    <a:pt x="30342" y="5638"/>
                    <a:pt x="29259" y="5533"/>
                    <a:pt x="28491" y="4868"/>
                  </a:cubicBezTo>
                  <a:cubicBezTo>
                    <a:pt x="28159" y="4581"/>
                    <a:pt x="27912" y="4206"/>
                    <a:pt x="27594" y="3905"/>
                  </a:cubicBezTo>
                  <a:cubicBezTo>
                    <a:pt x="26774" y="3128"/>
                    <a:pt x="25573" y="2912"/>
                    <a:pt x="24441" y="2912"/>
                  </a:cubicBezTo>
                  <a:cubicBezTo>
                    <a:pt x="24424" y="2912"/>
                    <a:pt x="24406" y="2912"/>
                    <a:pt x="24389" y="2912"/>
                  </a:cubicBezTo>
                  <a:cubicBezTo>
                    <a:pt x="23577" y="2917"/>
                    <a:pt x="22763" y="3011"/>
                    <a:pt x="21954" y="3011"/>
                  </a:cubicBezTo>
                  <a:cubicBezTo>
                    <a:pt x="21620" y="3011"/>
                    <a:pt x="21286" y="2995"/>
                    <a:pt x="20954" y="2950"/>
                  </a:cubicBezTo>
                  <a:cubicBezTo>
                    <a:pt x="19618" y="2770"/>
                    <a:pt x="18394" y="2133"/>
                    <a:pt x="17157" y="1593"/>
                  </a:cubicBezTo>
                  <a:cubicBezTo>
                    <a:pt x="16737" y="1408"/>
                    <a:pt x="16289" y="1232"/>
                    <a:pt x="15839" y="1232"/>
                  </a:cubicBezTo>
                  <a:cubicBezTo>
                    <a:pt x="15741" y="1232"/>
                    <a:pt x="15643" y="1240"/>
                    <a:pt x="15546" y="1259"/>
                  </a:cubicBezTo>
                  <a:cubicBezTo>
                    <a:pt x="15161" y="1333"/>
                    <a:pt x="14822" y="1555"/>
                    <a:pt x="14460" y="1707"/>
                  </a:cubicBezTo>
                  <a:cubicBezTo>
                    <a:pt x="14095" y="1861"/>
                    <a:pt x="13701" y="1935"/>
                    <a:pt x="13306" y="1935"/>
                  </a:cubicBezTo>
                  <a:cubicBezTo>
                    <a:pt x="12428" y="1935"/>
                    <a:pt x="11545" y="1570"/>
                    <a:pt x="10961" y="911"/>
                  </a:cubicBezTo>
                  <a:cubicBezTo>
                    <a:pt x="10661" y="572"/>
                    <a:pt x="10398" y="144"/>
                    <a:pt x="9961" y="31"/>
                  </a:cubicBezTo>
                  <a:cubicBezTo>
                    <a:pt x="9880" y="10"/>
                    <a:pt x="9798" y="1"/>
                    <a:pt x="9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3"/>
          <p:cNvSpPr txBox="1">
            <a:spLocks noGrp="1"/>
          </p:cNvSpPr>
          <p:nvPr>
            <p:ph type="subTitle" idx="1"/>
          </p:nvPr>
        </p:nvSpPr>
        <p:spPr>
          <a:xfrm>
            <a:off x="4572000" y="1234450"/>
            <a:ext cx="3852000" cy="33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1" name="Google Shape;621;p23"/>
          <p:cNvSpPr txBox="1">
            <a:spLocks noGrp="1"/>
          </p:cNvSpPr>
          <p:nvPr>
            <p:ph type="subTitle" idx="2"/>
          </p:nvPr>
        </p:nvSpPr>
        <p:spPr>
          <a:xfrm>
            <a:off x="713225" y="1234450"/>
            <a:ext cx="3852000" cy="33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622" name="Google Shape;622;p23"/>
          <p:cNvGrpSpPr/>
          <p:nvPr/>
        </p:nvGrpSpPr>
        <p:grpSpPr>
          <a:xfrm>
            <a:off x="-828427" y="4873338"/>
            <a:ext cx="5887230" cy="575117"/>
            <a:chOff x="-170158" y="-2764241"/>
            <a:chExt cx="3438602" cy="335913"/>
          </a:xfrm>
        </p:grpSpPr>
        <p:sp>
          <p:nvSpPr>
            <p:cNvPr id="623" name="Google Shape;623;p23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3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3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23"/>
          <p:cNvGrpSpPr/>
          <p:nvPr/>
        </p:nvGrpSpPr>
        <p:grpSpPr>
          <a:xfrm>
            <a:off x="5454884" y="3320036"/>
            <a:ext cx="3689126" cy="1978968"/>
            <a:chOff x="-2481107" y="-3202234"/>
            <a:chExt cx="2154737" cy="1155872"/>
          </a:xfrm>
        </p:grpSpPr>
        <p:sp>
          <p:nvSpPr>
            <p:cNvPr id="641" name="Google Shape;641;p23"/>
            <p:cNvSpPr/>
            <p:nvPr/>
          </p:nvSpPr>
          <p:spPr>
            <a:xfrm>
              <a:off x="-2481107" y="-2596304"/>
              <a:ext cx="1885838" cy="433786"/>
            </a:xfrm>
            <a:custGeom>
              <a:avLst/>
              <a:gdLst/>
              <a:ahLst/>
              <a:cxnLst/>
              <a:rect l="l" t="t" r="r" b="b"/>
              <a:pathLst>
                <a:path w="50082" h="11520" extrusionOk="0">
                  <a:moveTo>
                    <a:pt x="33379" y="0"/>
                  </a:moveTo>
                  <a:cubicBezTo>
                    <a:pt x="32236" y="1492"/>
                    <a:pt x="30905" y="2832"/>
                    <a:pt x="29420" y="3985"/>
                  </a:cubicBezTo>
                  <a:cubicBezTo>
                    <a:pt x="28351" y="4814"/>
                    <a:pt x="27137" y="5638"/>
                    <a:pt x="26413" y="6735"/>
                  </a:cubicBezTo>
                  <a:cubicBezTo>
                    <a:pt x="26060" y="7271"/>
                    <a:pt x="26730" y="8271"/>
                    <a:pt x="26535" y="8271"/>
                  </a:cubicBezTo>
                  <a:cubicBezTo>
                    <a:pt x="26440" y="8271"/>
                    <a:pt x="26134" y="8029"/>
                    <a:pt x="25394" y="7369"/>
                  </a:cubicBezTo>
                  <a:cubicBezTo>
                    <a:pt x="25214" y="7207"/>
                    <a:pt x="23793" y="6509"/>
                    <a:pt x="23672" y="6300"/>
                  </a:cubicBezTo>
                  <a:cubicBezTo>
                    <a:pt x="23437" y="5894"/>
                    <a:pt x="23129" y="5364"/>
                    <a:pt x="22705" y="5364"/>
                  </a:cubicBezTo>
                  <a:cubicBezTo>
                    <a:pt x="22633" y="5364"/>
                    <a:pt x="22557" y="5379"/>
                    <a:pt x="22478" y="5413"/>
                  </a:cubicBezTo>
                  <a:cubicBezTo>
                    <a:pt x="22363" y="5463"/>
                    <a:pt x="22267" y="5546"/>
                    <a:pt x="22188" y="5642"/>
                  </a:cubicBezTo>
                  <a:lnTo>
                    <a:pt x="21232" y="6810"/>
                  </a:lnTo>
                  <a:cubicBezTo>
                    <a:pt x="21090" y="6983"/>
                    <a:pt x="20936" y="7165"/>
                    <a:pt x="20685" y="7165"/>
                  </a:cubicBezTo>
                  <a:cubicBezTo>
                    <a:pt x="20603" y="7165"/>
                    <a:pt x="20510" y="7146"/>
                    <a:pt x="20405" y="7100"/>
                  </a:cubicBezTo>
                  <a:cubicBezTo>
                    <a:pt x="20240" y="7029"/>
                    <a:pt x="20101" y="6910"/>
                    <a:pt x="19992" y="6766"/>
                  </a:cubicBezTo>
                  <a:lnTo>
                    <a:pt x="17406" y="3348"/>
                  </a:lnTo>
                  <a:cubicBezTo>
                    <a:pt x="17147" y="3004"/>
                    <a:pt x="16804" y="2625"/>
                    <a:pt x="16392" y="2625"/>
                  </a:cubicBezTo>
                  <a:cubicBezTo>
                    <a:pt x="16356" y="2625"/>
                    <a:pt x="16320" y="2628"/>
                    <a:pt x="16283" y="2634"/>
                  </a:cubicBezTo>
                  <a:cubicBezTo>
                    <a:pt x="16123" y="2659"/>
                    <a:pt x="15979" y="2742"/>
                    <a:pt x="15841" y="2824"/>
                  </a:cubicBezTo>
                  <a:cubicBezTo>
                    <a:pt x="14434" y="3657"/>
                    <a:pt x="13049" y="4528"/>
                    <a:pt x="11687" y="5432"/>
                  </a:cubicBezTo>
                  <a:cubicBezTo>
                    <a:pt x="11652" y="5451"/>
                    <a:pt x="11619" y="5460"/>
                    <a:pt x="11586" y="5460"/>
                  </a:cubicBezTo>
                  <a:cubicBezTo>
                    <a:pt x="11400" y="5460"/>
                    <a:pt x="11249" y="5178"/>
                    <a:pt x="11007" y="5178"/>
                  </a:cubicBezTo>
                  <a:cubicBezTo>
                    <a:pt x="10963" y="5178"/>
                    <a:pt x="10916" y="5187"/>
                    <a:pt x="10865" y="5209"/>
                  </a:cubicBezTo>
                  <a:cubicBezTo>
                    <a:pt x="10643" y="5367"/>
                    <a:pt x="10573" y="5773"/>
                    <a:pt x="10282" y="5927"/>
                  </a:cubicBezTo>
                  <a:lnTo>
                    <a:pt x="8395" y="6922"/>
                  </a:lnTo>
                  <a:cubicBezTo>
                    <a:pt x="7655" y="7312"/>
                    <a:pt x="6792" y="7700"/>
                    <a:pt x="5990" y="7700"/>
                  </a:cubicBezTo>
                  <a:cubicBezTo>
                    <a:pt x="5613" y="7700"/>
                    <a:pt x="5249" y="7615"/>
                    <a:pt x="4918" y="7403"/>
                  </a:cubicBezTo>
                  <a:cubicBezTo>
                    <a:pt x="4694" y="7262"/>
                    <a:pt x="4458" y="7060"/>
                    <a:pt x="4211" y="7060"/>
                  </a:cubicBezTo>
                  <a:cubicBezTo>
                    <a:pt x="4164" y="7060"/>
                    <a:pt x="4117" y="7067"/>
                    <a:pt x="4070" y="7083"/>
                  </a:cubicBezTo>
                  <a:cubicBezTo>
                    <a:pt x="3913" y="7138"/>
                    <a:pt x="3806" y="7278"/>
                    <a:pt x="3706" y="7410"/>
                  </a:cubicBezTo>
                  <a:cubicBezTo>
                    <a:pt x="3094" y="8196"/>
                    <a:pt x="2340" y="8860"/>
                    <a:pt x="1481" y="9367"/>
                  </a:cubicBezTo>
                  <a:cubicBezTo>
                    <a:pt x="1014" y="9644"/>
                    <a:pt x="605" y="9954"/>
                    <a:pt x="171" y="10283"/>
                  </a:cubicBezTo>
                  <a:cubicBezTo>
                    <a:pt x="20" y="10399"/>
                    <a:pt x="1" y="10469"/>
                    <a:pt x="102" y="10469"/>
                  </a:cubicBezTo>
                  <a:cubicBezTo>
                    <a:pt x="136" y="10469"/>
                    <a:pt x="186" y="10461"/>
                    <a:pt x="249" y="10443"/>
                  </a:cubicBezTo>
                  <a:cubicBezTo>
                    <a:pt x="1319" y="10141"/>
                    <a:pt x="2478" y="9350"/>
                    <a:pt x="3301" y="8739"/>
                  </a:cubicBezTo>
                  <a:cubicBezTo>
                    <a:pt x="3892" y="8301"/>
                    <a:pt x="4571" y="7783"/>
                    <a:pt x="5264" y="7783"/>
                  </a:cubicBezTo>
                  <a:cubicBezTo>
                    <a:pt x="5407" y="7783"/>
                    <a:pt x="5551" y="7806"/>
                    <a:pt x="5695" y="7855"/>
                  </a:cubicBezTo>
                  <a:cubicBezTo>
                    <a:pt x="5947" y="7941"/>
                    <a:pt x="6163" y="8245"/>
                    <a:pt x="6412" y="8245"/>
                  </a:cubicBezTo>
                  <a:cubicBezTo>
                    <a:pt x="6439" y="8245"/>
                    <a:pt x="6466" y="8241"/>
                    <a:pt x="6494" y="8234"/>
                  </a:cubicBezTo>
                  <a:cubicBezTo>
                    <a:pt x="7753" y="7879"/>
                    <a:pt x="6970" y="7916"/>
                    <a:pt x="7247" y="7806"/>
                  </a:cubicBezTo>
                  <a:cubicBezTo>
                    <a:pt x="8142" y="7451"/>
                    <a:pt x="9038" y="6664"/>
                    <a:pt x="10068" y="6427"/>
                  </a:cubicBezTo>
                  <a:cubicBezTo>
                    <a:pt x="10233" y="6390"/>
                    <a:pt x="10402" y="6377"/>
                    <a:pt x="10574" y="6377"/>
                  </a:cubicBezTo>
                  <a:cubicBezTo>
                    <a:pt x="10955" y="6377"/>
                    <a:pt x="11346" y="6440"/>
                    <a:pt x="11717" y="6440"/>
                  </a:cubicBezTo>
                  <a:cubicBezTo>
                    <a:pt x="12047" y="6440"/>
                    <a:pt x="12360" y="6390"/>
                    <a:pt x="12633" y="6201"/>
                  </a:cubicBezTo>
                  <a:cubicBezTo>
                    <a:pt x="12905" y="6014"/>
                    <a:pt x="13083" y="5714"/>
                    <a:pt x="13344" y="5509"/>
                  </a:cubicBezTo>
                  <a:cubicBezTo>
                    <a:pt x="13604" y="5306"/>
                    <a:pt x="13924" y="5218"/>
                    <a:pt x="14253" y="5218"/>
                  </a:cubicBezTo>
                  <a:cubicBezTo>
                    <a:pt x="14619" y="5218"/>
                    <a:pt x="14997" y="5327"/>
                    <a:pt x="15316" y="5509"/>
                  </a:cubicBezTo>
                  <a:cubicBezTo>
                    <a:pt x="15923" y="5855"/>
                    <a:pt x="16373" y="6412"/>
                    <a:pt x="16838" y="6932"/>
                  </a:cubicBezTo>
                  <a:cubicBezTo>
                    <a:pt x="17558" y="7737"/>
                    <a:pt x="18437" y="8528"/>
                    <a:pt x="19515" y="8613"/>
                  </a:cubicBezTo>
                  <a:cubicBezTo>
                    <a:pt x="19598" y="8620"/>
                    <a:pt x="19682" y="8622"/>
                    <a:pt x="19766" y="8622"/>
                  </a:cubicBezTo>
                  <a:cubicBezTo>
                    <a:pt x="19936" y="8622"/>
                    <a:pt x="20106" y="8613"/>
                    <a:pt x="20275" y="8613"/>
                  </a:cubicBezTo>
                  <a:cubicBezTo>
                    <a:pt x="20460" y="8613"/>
                    <a:pt x="20643" y="8624"/>
                    <a:pt x="20822" y="8669"/>
                  </a:cubicBezTo>
                  <a:cubicBezTo>
                    <a:pt x="21352" y="8801"/>
                    <a:pt x="21790" y="9221"/>
                    <a:pt x="22333" y="9287"/>
                  </a:cubicBezTo>
                  <a:cubicBezTo>
                    <a:pt x="22358" y="9290"/>
                    <a:pt x="22382" y="9292"/>
                    <a:pt x="22407" y="9292"/>
                  </a:cubicBezTo>
                  <a:cubicBezTo>
                    <a:pt x="22830" y="9292"/>
                    <a:pt x="23261" y="8858"/>
                    <a:pt x="23190" y="8519"/>
                  </a:cubicBezTo>
                  <a:cubicBezTo>
                    <a:pt x="23151" y="8337"/>
                    <a:pt x="23270" y="8149"/>
                    <a:pt x="23448" y="8091"/>
                  </a:cubicBezTo>
                  <a:cubicBezTo>
                    <a:pt x="23691" y="8010"/>
                    <a:pt x="23086" y="7196"/>
                    <a:pt x="23302" y="7196"/>
                  </a:cubicBezTo>
                  <a:cubicBezTo>
                    <a:pt x="23308" y="7196"/>
                    <a:pt x="23316" y="7197"/>
                    <a:pt x="23324" y="7199"/>
                  </a:cubicBezTo>
                  <a:cubicBezTo>
                    <a:pt x="23906" y="7313"/>
                    <a:pt x="25433" y="8536"/>
                    <a:pt x="25922" y="8897"/>
                  </a:cubicBezTo>
                  <a:cubicBezTo>
                    <a:pt x="27051" y="9728"/>
                    <a:pt x="28031" y="10816"/>
                    <a:pt x="29309" y="11391"/>
                  </a:cubicBezTo>
                  <a:cubicBezTo>
                    <a:pt x="29510" y="11481"/>
                    <a:pt x="29631" y="11519"/>
                    <a:pt x="29692" y="11519"/>
                  </a:cubicBezTo>
                  <a:cubicBezTo>
                    <a:pt x="29980" y="11519"/>
                    <a:pt x="28949" y="10665"/>
                    <a:pt x="28783" y="10368"/>
                  </a:cubicBezTo>
                  <a:cubicBezTo>
                    <a:pt x="28538" y="9927"/>
                    <a:pt x="28255" y="9501"/>
                    <a:pt x="27942" y="9253"/>
                  </a:cubicBezTo>
                  <a:cubicBezTo>
                    <a:pt x="27473" y="8882"/>
                    <a:pt x="27555" y="8612"/>
                    <a:pt x="28092" y="8346"/>
                  </a:cubicBezTo>
                  <a:cubicBezTo>
                    <a:pt x="28234" y="7651"/>
                    <a:pt x="26879" y="7320"/>
                    <a:pt x="27450" y="6417"/>
                  </a:cubicBezTo>
                  <a:cubicBezTo>
                    <a:pt x="27533" y="6285"/>
                    <a:pt x="27644" y="6172"/>
                    <a:pt x="27767" y="6076"/>
                  </a:cubicBezTo>
                  <a:lnTo>
                    <a:pt x="32075" y="2702"/>
                  </a:lnTo>
                  <a:lnTo>
                    <a:pt x="32877" y="2075"/>
                  </a:lnTo>
                  <a:cubicBezTo>
                    <a:pt x="32963" y="2007"/>
                    <a:pt x="33054" y="1937"/>
                    <a:pt x="33162" y="1917"/>
                  </a:cubicBezTo>
                  <a:cubicBezTo>
                    <a:pt x="33183" y="1914"/>
                    <a:pt x="33203" y="1912"/>
                    <a:pt x="33224" y="1912"/>
                  </a:cubicBezTo>
                  <a:cubicBezTo>
                    <a:pt x="33419" y="1912"/>
                    <a:pt x="33592" y="2073"/>
                    <a:pt x="33731" y="2222"/>
                  </a:cubicBezTo>
                  <a:cubicBezTo>
                    <a:pt x="35618" y="4246"/>
                    <a:pt x="37505" y="6272"/>
                    <a:pt x="39392" y="8297"/>
                  </a:cubicBezTo>
                  <a:cubicBezTo>
                    <a:pt x="39267" y="8209"/>
                    <a:pt x="39127" y="8171"/>
                    <a:pt x="38982" y="8171"/>
                  </a:cubicBezTo>
                  <a:cubicBezTo>
                    <a:pt x="38646" y="8171"/>
                    <a:pt x="38286" y="8374"/>
                    <a:pt x="38035" y="8624"/>
                  </a:cubicBezTo>
                  <a:cubicBezTo>
                    <a:pt x="37678" y="8983"/>
                    <a:pt x="37396" y="9447"/>
                    <a:pt x="36936" y="9658"/>
                  </a:cubicBezTo>
                  <a:cubicBezTo>
                    <a:pt x="36613" y="9807"/>
                    <a:pt x="36218" y="9820"/>
                    <a:pt x="35959" y="10064"/>
                  </a:cubicBezTo>
                  <a:cubicBezTo>
                    <a:pt x="35721" y="10288"/>
                    <a:pt x="35831" y="10811"/>
                    <a:pt x="36111" y="10811"/>
                  </a:cubicBezTo>
                  <a:cubicBezTo>
                    <a:pt x="36136" y="10811"/>
                    <a:pt x="36163" y="10806"/>
                    <a:pt x="36191" y="10797"/>
                  </a:cubicBezTo>
                  <a:cubicBezTo>
                    <a:pt x="37129" y="10009"/>
                    <a:pt x="38353" y="9573"/>
                    <a:pt x="39577" y="9573"/>
                  </a:cubicBezTo>
                  <a:cubicBezTo>
                    <a:pt x="39822" y="9573"/>
                    <a:pt x="40067" y="9590"/>
                    <a:pt x="40310" y="9626"/>
                  </a:cubicBezTo>
                  <a:cubicBezTo>
                    <a:pt x="40627" y="9673"/>
                    <a:pt x="40951" y="9748"/>
                    <a:pt x="41268" y="9748"/>
                  </a:cubicBezTo>
                  <a:cubicBezTo>
                    <a:pt x="41421" y="9748"/>
                    <a:pt x="41572" y="9731"/>
                    <a:pt x="41720" y="9684"/>
                  </a:cubicBezTo>
                  <a:cubicBezTo>
                    <a:pt x="42354" y="9481"/>
                    <a:pt x="42698" y="8822"/>
                    <a:pt x="43106" y="8298"/>
                  </a:cubicBezTo>
                  <a:cubicBezTo>
                    <a:pt x="43395" y="7927"/>
                    <a:pt x="43590" y="7318"/>
                    <a:pt x="44059" y="7318"/>
                  </a:cubicBezTo>
                  <a:cubicBezTo>
                    <a:pt x="44254" y="7318"/>
                    <a:pt x="44496" y="7423"/>
                    <a:pt x="44811" y="7695"/>
                  </a:cubicBezTo>
                  <a:cubicBezTo>
                    <a:pt x="45020" y="7808"/>
                    <a:pt x="45150" y="7858"/>
                    <a:pt x="45222" y="7858"/>
                  </a:cubicBezTo>
                  <a:cubicBezTo>
                    <a:pt x="45611" y="7858"/>
                    <a:pt x="44278" y="6406"/>
                    <a:pt x="44423" y="5857"/>
                  </a:cubicBezTo>
                  <a:cubicBezTo>
                    <a:pt x="44506" y="5545"/>
                    <a:pt x="44706" y="5267"/>
                    <a:pt x="44996" y="5123"/>
                  </a:cubicBezTo>
                  <a:cubicBezTo>
                    <a:pt x="45144" y="5049"/>
                    <a:pt x="45292" y="5018"/>
                    <a:pt x="45438" y="5018"/>
                  </a:cubicBezTo>
                  <a:cubicBezTo>
                    <a:pt x="45878" y="5018"/>
                    <a:pt x="46302" y="5302"/>
                    <a:pt x="46669" y="5574"/>
                  </a:cubicBezTo>
                  <a:lnTo>
                    <a:pt x="50082" y="8097"/>
                  </a:lnTo>
                  <a:cubicBezTo>
                    <a:pt x="48740" y="6388"/>
                    <a:pt x="47028" y="5007"/>
                    <a:pt x="45073" y="4059"/>
                  </a:cubicBezTo>
                  <a:cubicBezTo>
                    <a:pt x="44926" y="3989"/>
                    <a:pt x="44770" y="3918"/>
                    <a:pt x="44607" y="3918"/>
                  </a:cubicBezTo>
                  <a:cubicBezTo>
                    <a:pt x="44592" y="3918"/>
                    <a:pt x="44576" y="3918"/>
                    <a:pt x="44561" y="3920"/>
                  </a:cubicBezTo>
                  <a:cubicBezTo>
                    <a:pt x="44193" y="3950"/>
                    <a:pt x="43976" y="4329"/>
                    <a:pt x="43768" y="4635"/>
                  </a:cubicBezTo>
                  <a:cubicBezTo>
                    <a:pt x="43641" y="4821"/>
                    <a:pt x="43443" y="5004"/>
                    <a:pt x="43238" y="5070"/>
                  </a:cubicBezTo>
                  <a:cubicBezTo>
                    <a:pt x="42995" y="5150"/>
                    <a:pt x="42798" y="5326"/>
                    <a:pt x="42723" y="5570"/>
                  </a:cubicBezTo>
                  <a:cubicBezTo>
                    <a:pt x="42510" y="6262"/>
                    <a:pt x="42111" y="6925"/>
                    <a:pt x="41465" y="6925"/>
                  </a:cubicBezTo>
                  <a:cubicBezTo>
                    <a:pt x="41367" y="6925"/>
                    <a:pt x="41263" y="6909"/>
                    <a:pt x="41153" y="6876"/>
                  </a:cubicBezTo>
                  <a:cubicBezTo>
                    <a:pt x="41048" y="6843"/>
                    <a:pt x="40949" y="6798"/>
                    <a:pt x="40855" y="6741"/>
                  </a:cubicBezTo>
                  <a:cubicBezTo>
                    <a:pt x="39234" y="5799"/>
                    <a:pt x="37888" y="4468"/>
                    <a:pt x="36557" y="3150"/>
                  </a:cubicBezTo>
                  <a:lnTo>
                    <a:pt x="333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-2463899" y="-2412363"/>
              <a:ext cx="579736" cy="220395"/>
            </a:xfrm>
            <a:custGeom>
              <a:avLst/>
              <a:gdLst/>
              <a:ahLst/>
              <a:cxnLst/>
              <a:rect l="l" t="t" r="r" b="b"/>
              <a:pathLst>
                <a:path w="15396" h="5853" extrusionOk="0">
                  <a:moveTo>
                    <a:pt x="14158" y="1"/>
                  </a:moveTo>
                  <a:cubicBezTo>
                    <a:pt x="13922" y="1"/>
                    <a:pt x="13684" y="27"/>
                    <a:pt x="13451" y="81"/>
                  </a:cubicBezTo>
                  <a:cubicBezTo>
                    <a:pt x="12360" y="331"/>
                    <a:pt x="11447" y="1142"/>
                    <a:pt x="10341" y="1317"/>
                  </a:cubicBezTo>
                  <a:cubicBezTo>
                    <a:pt x="10025" y="1367"/>
                    <a:pt x="9702" y="1364"/>
                    <a:pt x="9390" y="1432"/>
                  </a:cubicBezTo>
                  <a:cubicBezTo>
                    <a:pt x="8701" y="1584"/>
                    <a:pt x="8142" y="2071"/>
                    <a:pt x="7513" y="2390"/>
                  </a:cubicBezTo>
                  <a:cubicBezTo>
                    <a:pt x="7018" y="2639"/>
                    <a:pt x="6477" y="2785"/>
                    <a:pt x="5923" y="2818"/>
                  </a:cubicBezTo>
                  <a:cubicBezTo>
                    <a:pt x="5877" y="2821"/>
                    <a:pt x="5830" y="2823"/>
                    <a:pt x="5784" y="2823"/>
                  </a:cubicBezTo>
                  <a:cubicBezTo>
                    <a:pt x="5379" y="2823"/>
                    <a:pt x="4979" y="2722"/>
                    <a:pt x="4578" y="2722"/>
                  </a:cubicBezTo>
                  <a:cubicBezTo>
                    <a:pt x="4521" y="2722"/>
                    <a:pt x="4464" y="2724"/>
                    <a:pt x="4407" y="2729"/>
                  </a:cubicBezTo>
                  <a:cubicBezTo>
                    <a:pt x="4053" y="2756"/>
                    <a:pt x="3793" y="2937"/>
                    <a:pt x="3517" y="3143"/>
                  </a:cubicBezTo>
                  <a:cubicBezTo>
                    <a:pt x="3047" y="3492"/>
                    <a:pt x="2568" y="3829"/>
                    <a:pt x="2091" y="4169"/>
                  </a:cubicBezTo>
                  <a:lnTo>
                    <a:pt x="1110" y="4866"/>
                  </a:lnTo>
                  <a:lnTo>
                    <a:pt x="305" y="5438"/>
                  </a:lnTo>
                  <a:cubicBezTo>
                    <a:pt x="178" y="5529"/>
                    <a:pt x="43" y="5631"/>
                    <a:pt x="1" y="5781"/>
                  </a:cubicBezTo>
                  <a:cubicBezTo>
                    <a:pt x="77" y="5828"/>
                    <a:pt x="165" y="5852"/>
                    <a:pt x="254" y="5852"/>
                  </a:cubicBezTo>
                  <a:cubicBezTo>
                    <a:pt x="280" y="5852"/>
                    <a:pt x="306" y="5850"/>
                    <a:pt x="332" y="5846"/>
                  </a:cubicBezTo>
                  <a:cubicBezTo>
                    <a:pt x="551" y="5343"/>
                    <a:pt x="1182" y="5212"/>
                    <a:pt x="1693" y="5016"/>
                  </a:cubicBezTo>
                  <a:cubicBezTo>
                    <a:pt x="2504" y="4705"/>
                    <a:pt x="3170" y="4096"/>
                    <a:pt x="3971" y="3765"/>
                  </a:cubicBezTo>
                  <a:lnTo>
                    <a:pt x="4163" y="3960"/>
                  </a:lnTo>
                  <a:cubicBezTo>
                    <a:pt x="4078" y="4078"/>
                    <a:pt x="3971" y="4180"/>
                    <a:pt x="3851" y="4261"/>
                  </a:cubicBezTo>
                  <a:cubicBezTo>
                    <a:pt x="4017" y="4295"/>
                    <a:pt x="4072" y="4526"/>
                    <a:pt x="3994" y="4678"/>
                  </a:cubicBezTo>
                  <a:cubicBezTo>
                    <a:pt x="3914" y="4829"/>
                    <a:pt x="3757" y="4917"/>
                    <a:pt x="3611" y="5005"/>
                  </a:cubicBezTo>
                  <a:cubicBezTo>
                    <a:pt x="3463" y="5091"/>
                    <a:pt x="3312" y="5197"/>
                    <a:pt x="3261" y="5360"/>
                  </a:cubicBezTo>
                  <a:cubicBezTo>
                    <a:pt x="3334" y="5407"/>
                    <a:pt x="3414" y="5427"/>
                    <a:pt x="3496" y="5427"/>
                  </a:cubicBezTo>
                  <a:cubicBezTo>
                    <a:pt x="3716" y="5427"/>
                    <a:pt x="3950" y="5282"/>
                    <a:pt x="4109" y="5111"/>
                  </a:cubicBezTo>
                  <a:cubicBezTo>
                    <a:pt x="4328" y="4875"/>
                    <a:pt x="4507" y="4578"/>
                    <a:pt x="4806" y="4462"/>
                  </a:cubicBezTo>
                  <a:cubicBezTo>
                    <a:pt x="4905" y="4424"/>
                    <a:pt x="5006" y="4409"/>
                    <a:pt x="5109" y="4409"/>
                  </a:cubicBezTo>
                  <a:cubicBezTo>
                    <a:pt x="5362" y="4409"/>
                    <a:pt x="5625" y="4498"/>
                    <a:pt x="5880" y="4546"/>
                  </a:cubicBezTo>
                  <a:cubicBezTo>
                    <a:pt x="6035" y="4576"/>
                    <a:pt x="6191" y="4591"/>
                    <a:pt x="6348" y="4591"/>
                  </a:cubicBezTo>
                  <a:cubicBezTo>
                    <a:pt x="6444" y="4591"/>
                    <a:pt x="6540" y="4585"/>
                    <a:pt x="6635" y="4574"/>
                  </a:cubicBezTo>
                  <a:cubicBezTo>
                    <a:pt x="6700" y="4566"/>
                    <a:pt x="6769" y="4554"/>
                    <a:pt x="6817" y="4511"/>
                  </a:cubicBezTo>
                  <a:cubicBezTo>
                    <a:pt x="6927" y="4413"/>
                    <a:pt x="6877" y="4239"/>
                    <a:pt x="6882" y="4092"/>
                  </a:cubicBezTo>
                  <a:cubicBezTo>
                    <a:pt x="6888" y="3870"/>
                    <a:pt x="7045" y="3677"/>
                    <a:pt x="7225" y="3546"/>
                  </a:cubicBezTo>
                  <a:cubicBezTo>
                    <a:pt x="7404" y="3415"/>
                    <a:pt x="7612" y="3324"/>
                    <a:pt x="7790" y="3191"/>
                  </a:cubicBezTo>
                  <a:cubicBezTo>
                    <a:pt x="8249" y="2853"/>
                    <a:pt x="8555" y="2228"/>
                    <a:pt x="9122" y="2177"/>
                  </a:cubicBezTo>
                  <a:cubicBezTo>
                    <a:pt x="9148" y="2175"/>
                    <a:pt x="9174" y="2174"/>
                    <a:pt x="9200" y="2174"/>
                  </a:cubicBezTo>
                  <a:cubicBezTo>
                    <a:pt x="9398" y="2174"/>
                    <a:pt x="9605" y="2231"/>
                    <a:pt x="9796" y="2231"/>
                  </a:cubicBezTo>
                  <a:cubicBezTo>
                    <a:pt x="9910" y="2231"/>
                    <a:pt x="10019" y="2211"/>
                    <a:pt x="10115" y="2145"/>
                  </a:cubicBezTo>
                  <a:lnTo>
                    <a:pt x="10115" y="2145"/>
                  </a:lnTo>
                  <a:cubicBezTo>
                    <a:pt x="9993" y="2358"/>
                    <a:pt x="10582" y="2440"/>
                    <a:pt x="10508" y="2673"/>
                  </a:cubicBezTo>
                  <a:cubicBezTo>
                    <a:pt x="10495" y="2713"/>
                    <a:pt x="10464" y="2742"/>
                    <a:pt x="10433" y="2771"/>
                  </a:cubicBezTo>
                  <a:cubicBezTo>
                    <a:pt x="10021" y="3148"/>
                    <a:pt x="9572" y="3481"/>
                    <a:pt x="9092" y="3767"/>
                  </a:cubicBezTo>
                  <a:cubicBezTo>
                    <a:pt x="9017" y="3811"/>
                    <a:pt x="8938" y="3859"/>
                    <a:pt x="8900" y="3937"/>
                  </a:cubicBezTo>
                  <a:cubicBezTo>
                    <a:pt x="8813" y="4110"/>
                    <a:pt x="9003" y="4319"/>
                    <a:pt x="9197" y="4319"/>
                  </a:cubicBezTo>
                  <a:cubicBezTo>
                    <a:pt x="9200" y="4319"/>
                    <a:pt x="9204" y="4318"/>
                    <a:pt x="9208" y="4318"/>
                  </a:cubicBezTo>
                  <a:cubicBezTo>
                    <a:pt x="9405" y="4311"/>
                    <a:pt x="9567" y="4159"/>
                    <a:pt x="9682" y="3998"/>
                  </a:cubicBezTo>
                  <a:cubicBezTo>
                    <a:pt x="9779" y="3863"/>
                    <a:pt x="9862" y="3713"/>
                    <a:pt x="9991" y="3608"/>
                  </a:cubicBezTo>
                  <a:cubicBezTo>
                    <a:pt x="10091" y="3528"/>
                    <a:pt x="10211" y="3479"/>
                    <a:pt x="10331" y="3433"/>
                  </a:cubicBezTo>
                  <a:lnTo>
                    <a:pt x="11201" y="3088"/>
                  </a:lnTo>
                  <a:cubicBezTo>
                    <a:pt x="11348" y="3030"/>
                    <a:pt x="11496" y="2971"/>
                    <a:pt x="11626" y="2880"/>
                  </a:cubicBezTo>
                  <a:cubicBezTo>
                    <a:pt x="11782" y="2773"/>
                    <a:pt x="11905" y="2625"/>
                    <a:pt x="12033" y="2485"/>
                  </a:cubicBezTo>
                  <a:cubicBezTo>
                    <a:pt x="12607" y="1870"/>
                    <a:pt x="13331" y="1414"/>
                    <a:pt x="14133" y="1165"/>
                  </a:cubicBezTo>
                  <a:lnTo>
                    <a:pt x="14133" y="1165"/>
                  </a:lnTo>
                  <a:cubicBezTo>
                    <a:pt x="14117" y="1366"/>
                    <a:pt x="14015" y="1550"/>
                    <a:pt x="13853" y="1672"/>
                  </a:cubicBezTo>
                  <a:cubicBezTo>
                    <a:pt x="13867" y="1673"/>
                    <a:pt x="13881" y="1674"/>
                    <a:pt x="13895" y="1674"/>
                  </a:cubicBezTo>
                  <a:cubicBezTo>
                    <a:pt x="14126" y="1674"/>
                    <a:pt x="14321" y="1489"/>
                    <a:pt x="14484" y="1318"/>
                  </a:cubicBezTo>
                  <a:lnTo>
                    <a:pt x="15320" y="438"/>
                  </a:lnTo>
                  <a:cubicBezTo>
                    <a:pt x="15356" y="400"/>
                    <a:pt x="15395" y="352"/>
                    <a:pt x="15384" y="300"/>
                  </a:cubicBezTo>
                  <a:cubicBezTo>
                    <a:pt x="15374" y="248"/>
                    <a:pt x="15317" y="219"/>
                    <a:pt x="15267" y="200"/>
                  </a:cubicBezTo>
                  <a:cubicBezTo>
                    <a:pt x="14911" y="68"/>
                    <a:pt x="14535" y="1"/>
                    <a:pt x="14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-1463917" y="-2536471"/>
              <a:ext cx="270438" cy="313854"/>
            </a:xfrm>
            <a:custGeom>
              <a:avLst/>
              <a:gdLst/>
              <a:ahLst/>
              <a:cxnLst/>
              <a:rect l="l" t="t" r="r" b="b"/>
              <a:pathLst>
                <a:path w="7182" h="8335" extrusionOk="0">
                  <a:moveTo>
                    <a:pt x="5775" y="1"/>
                  </a:moveTo>
                  <a:cubicBezTo>
                    <a:pt x="4993" y="1"/>
                    <a:pt x="4207" y="959"/>
                    <a:pt x="3754" y="1460"/>
                  </a:cubicBezTo>
                  <a:cubicBezTo>
                    <a:pt x="3557" y="1678"/>
                    <a:pt x="3371" y="1906"/>
                    <a:pt x="3154" y="2104"/>
                  </a:cubicBezTo>
                  <a:cubicBezTo>
                    <a:pt x="2875" y="2360"/>
                    <a:pt x="2551" y="2561"/>
                    <a:pt x="2266" y="2810"/>
                  </a:cubicBezTo>
                  <a:cubicBezTo>
                    <a:pt x="1824" y="3196"/>
                    <a:pt x="1479" y="3689"/>
                    <a:pt x="1019" y="4055"/>
                  </a:cubicBezTo>
                  <a:cubicBezTo>
                    <a:pt x="802" y="4228"/>
                    <a:pt x="559" y="4371"/>
                    <a:pt x="360" y="4564"/>
                  </a:cubicBezTo>
                  <a:cubicBezTo>
                    <a:pt x="160" y="4755"/>
                    <a:pt x="0" y="5014"/>
                    <a:pt x="12" y="5292"/>
                  </a:cubicBezTo>
                  <a:cubicBezTo>
                    <a:pt x="30" y="5810"/>
                    <a:pt x="620" y="6242"/>
                    <a:pt x="473" y="6739"/>
                  </a:cubicBezTo>
                  <a:cubicBezTo>
                    <a:pt x="409" y="6957"/>
                    <a:pt x="205" y="7159"/>
                    <a:pt x="279" y="7374"/>
                  </a:cubicBezTo>
                  <a:cubicBezTo>
                    <a:pt x="300" y="7434"/>
                    <a:pt x="341" y="7484"/>
                    <a:pt x="381" y="7532"/>
                  </a:cubicBezTo>
                  <a:lnTo>
                    <a:pt x="858" y="8113"/>
                  </a:lnTo>
                  <a:cubicBezTo>
                    <a:pt x="945" y="8219"/>
                    <a:pt x="1055" y="8335"/>
                    <a:pt x="1189" y="8335"/>
                  </a:cubicBezTo>
                  <a:cubicBezTo>
                    <a:pt x="1197" y="8335"/>
                    <a:pt x="1205" y="8335"/>
                    <a:pt x="1213" y="8334"/>
                  </a:cubicBezTo>
                  <a:cubicBezTo>
                    <a:pt x="1307" y="8183"/>
                    <a:pt x="1296" y="7992"/>
                    <a:pt x="1351" y="7823"/>
                  </a:cubicBezTo>
                  <a:cubicBezTo>
                    <a:pt x="1459" y="7490"/>
                    <a:pt x="1803" y="7302"/>
                    <a:pt x="2106" y="7125"/>
                  </a:cubicBezTo>
                  <a:cubicBezTo>
                    <a:pt x="3237" y="6461"/>
                    <a:pt x="4178" y="5515"/>
                    <a:pt x="4838" y="4381"/>
                  </a:cubicBezTo>
                  <a:cubicBezTo>
                    <a:pt x="4802" y="4368"/>
                    <a:pt x="4767" y="4362"/>
                    <a:pt x="4733" y="4362"/>
                  </a:cubicBezTo>
                  <a:cubicBezTo>
                    <a:pt x="4499" y="4362"/>
                    <a:pt x="4303" y="4641"/>
                    <a:pt x="4094" y="4799"/>
                  </a:cubicBezTo>
                  <a:cubicBezTo>
                    <a:pt x="3859" y="4978"/>
                    <a:pt x="3547" y="5013"/>
                    <a:pt x="3295" y="5163"/>
                  </a:cubicBezTo>
                  <a:cubicBezTo>
                    <a:pt x="2904" y="5395"/>
                    <a:pt x="2668" y="5892"/>
                    <a:pt x="2221" y="5970"/>
                  </a:cubicBezTo>
                  <a:cubicBezTo>
                    <a:pt x="2225" y="5022"/>
                    <a:pt x="2838" y="4104"/>
                    <a:pt x="3712" y="3736"/>
                  </a:cubicBezTo>
                  <a:lnTo>
                    <a:pt x="3712" y="3736"/>
                  </a:lnTo>
                  <a:cubicBezTo>
                    <a:pt x="3259" y="3793"/>
                    <a:pt x="2852" y="4024"/>
                    <a:pt x="2457" y="4251"/>
                  </a:cubicBezTo>
                  <a:cubicBezTo>
                    <a:pt x="2448" y="4120"/>
                    <a:pt x="2546" y="4007"/>
                    <a:pt x="2643" y="3916"/>
                  </a:cubicBezTo>
                  <a:cubicBezTo>
                    <a:pt x="3443" y="3162"/>
                    <a:pt x="4525" y="2766"/>
                    <a:pt x="5346" y="2034"/>
                  </a:cubicBezTo>
                  <a:cubicBezTo>
                    <a:pt x="5786" y="1642"/>
                    <a:pt x="7181" y="451"/>
                    <a:pt x="6086" y="55"/>
                  </a:cubicBezTo>
                  <a:cubicBezTo>
                    <a:pt x="5983" y="18"/>
                    <a:pt x="5879" y="1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-1963701" y="-2220478"/>
              <a:ext cx="545169" cy="143202"/>
            </a:xfrm>
            <a:custGeom>
              <a:avLst/>
              <a:gdLst/>
              <a:ahLst/>
              <a:cxnLst/>
              <a:rect l="l" t="t" r="r" b="b"/>
              <a:pathLst>
                <a:path w="14478" h="3803" extrusionOk="0">
                  <a:moveTo>
                    <a:pt x="7510" y="1"/>
                  </a:moveTo>
                  <a:cubicBezTo>
                    <a:pt x="6668" y="1"/>
                    <a:pt x="5474" y="489"/>
                    <a:pt x="4978" y="830"/>
                  </a:cubicBezTo>
                  <a:cubicBezTo>
                    <a:pt x="3789" y="1646"/>
                    <a:pt x="2453" y="2219"/>
                    <a:pt x="1127" y="2786"/>
                  </a:cubicBezTo>
                  <a:lnTo>
                    <a:pt x="0" y="3267"/>
                  </a:lnTo>
                  <a:cubicBezTo>
                    <a:pt x="223" y="3359"/>
                    <a:pt x="451" y="3399"/>
                    <a:pt x="681" y="3399"/>
                  </a:cubicBezTo>
                  <a:cubicBezTo>
                    <a:pt x="1479" y="3399"/>
                    <a:pt x="2300" y="2921"/>
                    <a:pt x="3040" y="2523"/>
                  </a:cubicBezTo>
                  <a:cubicBezTo>
                    <a:pt x="3769" y="2130"/>
                    <a:pt x="4533" y="1804"/>
                    <a:pt x="5321" y="1546"/>
                  </a:cubicBezTo>
                  <a:cubicBezTo>
                    <a:pt x="5633" y="1443"/>
                    <a:pt x="5961" y="1352"/>
                    <a:pt x="6286" y="1352"/>
                  </a:cubicBezTo>
                  <a:cubicBezTo>
                    <a:pt x="6389" y="1352"/>
                    <a:pt x="6492" y="1361"/>
                    <a:pt x="6594" y="1382"/>
                  </a:cubicBezTo>
                  <a:cubicBezTo>
                    <a:pt x="7163" y="1499"/>
                    <a:pt x="7653" y="1973"/>
                    <a:pt x="8219" y="1973"/>
                  </a:cubicBezTo>
                  <a:cubicBezTo>
                    <a:pt x="8257" y="1973"/>
                    <a:pt x="8296" y="1971"/>
                    <a:pt x="8334" y="1966"/>
                  </a:cubicBezTo>
                  <a:cubicBezTo>
                    <a:pt x="8562" y="1939"/>
                    <a:pt x="8773" y="1828"/>
                    <a:pt x="8998" y="1778"/>
                  </a:cubicBezTo>
                  <a:cubicBezTo>
                    <a:pt x="9097" y="1757"/>
                    <a:pt x="9195" y="1747"/>
                    <a:pt x="9293" y="1747"/>
                  </a:cubicBezTo>
                  <a:cubicBezTo>
                    <a:pt x="9817" y="1747"/>
                    <a:pt x="10331" y="2024"/>
                    <a:pt x="10828" y="2234"/>
                  </a:cubicBezTo>
                  <a:cubicBezTo>
                    <a:pt x="11872" y="2677"/>
                    <a:pt x="12912" y="3605"/>
                    <a:pt x="14033" y="3772"/>
                  </a:cubicBezTo>
                  <a:cubicBezTo>
                    <a:pt x="14149" y="3793"/>
                    <a:pt x="14222" y="3802"/>
                    <a:pt x="14261" y="3802"/>
                  </a:cubicBezTo>
                  <a:cubicBezTo>
                    <a:pt x="14478" y="3802"/>
                    <a:pt x="13659" y="3522"/>
                    <a:pt x="13494" y="3455"/>
                  </a:cubicBezTo>
                  <a:cubicBezTo>
                    <a:pt x="11880" y="2810"/>
                    <a:pt x="10341" y="1296"/>
                    <a:pt x="8670" y="816"/>
                  </a:cubicBezTo>
                  <a:cubicBezTo>
                    <a:pt x="8276" y="703"/>
                    <a:pt x="8250" y="75"/>
                    <a:pt x="7724" y="13"/>
                  </a:cubicBezTo>
                  <a:cubicBezTo>
                    <a:pt x="7656" y="5"/>
                    <a:pt x="7584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-1051416" y="-2159629"/>
              <a:ext cx="189857" cy="113266"/>
            </a:xfrm>
            <a:custGeom>
              <a:avLst/>
              <a:gdLst/>
              <a:ahLst/>
              <a:cxnLst/>
              <a:rect l="l" t="t" r="r" b="b"/>
              <a:pathLst>
                <a:path w="5042" h="3008" extrusionOk="0">
                  <a:moveTo>
                    <a:pt x="161" y="1"/>
                  </a:moveTo>
                  <a:cubicBezTo>
                    <a:pt x="138" y="1"/>
                    <a:pt x="116" y="4"/>
                    <a:pt x="95" y="12"/>
                  </a:cubicBezTo>
                  <a:cubicBezTo>
                    <a:pt x="1" y="49"/>
                    <a:pt x="3" y="194"/>
                    <a:pt x="73" y="267"/>
                  </a:cubicBezTo>
                  <a:cubicBezTo>
                    <a:pt x="144" y="339"/>
                    <a:pt x="250" y="360"/>
                    <a:pt x="348" y="385"/>
                  </a:cubicBezTo>
                  <a:cubicBezTo>
                    <a:pt x="1417" y="646"/>
                    <a:pt x="2141" y="1541"/>
                    <a:pt x="3050" y="2068"/>
                  </a:cubicBezTo>
                  <a:cubicBezTo>
                    <a:pt x="3274" y="2198"/>
                    <a:pt x="3521" y="2280"/>
                    <a:pt x="3758" y="2383"/>
                  </a:cubicBezTo>
                  <a:cubicBezTo>
                    <a:pt x="4066" y="2513"/>
                    <a:pt x="4356" y="2685"/>
                    <a:pt x="4618" y="2892"/>
                  </a:cubicBezTo>
                  <a:cubicBezTo>
                    <a:pt x="4692" y="2951"/>
                    <a:pt x="4801" y="3008"/>
                    <a:pt x="4887" y="3008"/>
                  </a:cubicBezTo>
                  <a:cubicBezTo>
                    <a:pt x="4938" y="3008"/>
                    <a:pt x="4982" y="2988"/>
                    <a:pt x="5005" y="2937"/>
                  </a:cubicBezTo>
                  <a:cubicBezTo>
                    <a:pt x="5042" y="2862"/>
                    <a:pt x="4987" y="2768"/>
                    <a:pt x="4912" y="2731"/>
                  </a:cubicBezTo>
                  <a:cubicBezTo>
                    <a:pt x="4863" y="2708"/>
                    <a:pt x="4808" y="2701"/>
                    <a:pt x="4753" y="2701"/>
                  </a:cubicBezTo>
                  <a:cubicBezTo>
                    <a:pt x="4724" y="2701"/>
                    <a:pt x="4694" y="2703"/>
                    <a:pt x="4666" y="2705"/>
                  </a:cubicBezTo>
                  <a:cubicBezTo>
                    <a:pt x="4658" y="2589"/>
                    <a:pt x="4592" y="2483"/>
                    <a:pt x="4490" y="2426"/>
                  </a:cubicBezTo>
                  <a:cubicBezTo>
                    <a:pt x="4602" y="2244"/>
                    <a:pt x="4485" y="1991"/>
                    <a:pt x="4300" y="1883"/>
                  </a:cubicBezTo>
                  <a:cubicBezTo>
                    <a:pt x="4141" y="1792"/>
                    <a:pt x="3953" y="1779"/>
                    <a:pt x="3768" y="1779"/>
                  </a:cubicBezTo>
                  <a:cubicBezTo>
                    <a:pt x="3737" y="1779"/>
                    <a:pt x="3706" y="1779"/>
                    <a:pt x="3676" y="1779"/>
                  </a:cubicBezTo>
                  <a:cubicBezTo>
                    <a:pt x="3671" y="1780"/>
                    <a:pt x="3665" y="1780"/>
                    <a:pt x="3660" y="1780"/>
                  </a:cubicBezTo>
                  <a:cubicBezTo>
                    <a:pt x="3485" y="1780"/>
                    <a:pt x="3261" y="1726"/>
                    <a:pt x="3260" y="1554"/>
                  </a:cubicBezTo>
                  <a:cubicBezTo>
                    <a:pt x="3259" y="1440"/>
                    <a:pt x="3367" y="1358"/>
                    <a:pt x="3408" y="1251"/>
                  </a:cubicBezTo>
                  <a:cubicBezTo>
                    <a:pt x="3469" y="1098"/>
                    <a:pt x="3374" y="925"/>
                    <a:pt x="3255" y="809"/>
                  </a:cubicBezTo>
                  <a:cubicBezTo>
                    <a:pt x="3136" y="694"/>
                    <a:pt x="2989" y="606"/>
                    <a:pt x="2896" y="469"/>
                  </a:cubicBezTo>
                  <a:cubicBezTo>
                    <a:pt x="2801" y="328"/>
                    <a:pt x="2752" y="127"/>
                    <a:pt x="2588" y="84"/>
                  </a:cubicBezTo>
                  <a:cubicBezTo>
                    <a:pt x="2566" y="77"/>
                    <a:pt x="2543" y="75"/>
                    <a:pt x="2521" y="75"/>
                  </a:cubicBezTo>
                  <a:cubicBezTo>
                    <a:pt x="2478" y="75"/>
                    <a:pt x="2435" y="84"/>
                    <a:pt x="2392" y="92"/>
                  </a:cubicBezTo>
                  <a:cubicBezTo>
                    <a:pt x="2106" y="153"/>
                    <a:pt x="1823" y="228"/>
                    <a:pt x="1544" y="314"/>
                  </a:cubicBezTo>
                  <a:cubicBezTo>
                    <a:pt x="1422" y="352"/>
                    <a:pt x="1291" y="392"/>
                    <a:pt x="1166" y="392"/>
                  </a:cubicBezTo>
                  <a:cubicBezTo>
                    <a:pt x="1100" y="392"/>
                    <a:pt x="1037" y="381"/>
                    <a:pt x="976" y="354"/>
                  </a:cubicBezTo>
                  <a:cubicBezTo>
                    <a:pt x="907" y="322"/>
                    <a:pt x="849" y="271"/>
                    <a:pt x="788" y="226"/>
                  </a:cubicBezTo>
                  <a:cubicBezTo>
                    <a:pt x="613" y="99"/>
                    <a:pt x="407" y="23"/>
                    <a:pt x="192" y="3"/>
                  </a:cubicBezTo>
                  <a:cubicBezTo>
                    <a:pt x="182" y="1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-1047952" y="-3202234"/>
              <a:ext cx="721583" cy="766505"/>
            </a:xfrm>
            <a:custGeom>
              <a:avLst/>
              <a:gdLst/>
              <a:ahLst/>
              <a:cxnLst/>
              <a:rect l="l" t="t" r="r" b="b"/>
              <a:pathLst>
                <a:path w="19163" h="20356" extrusionOk="0">
                  <a:moveTo>
                    <a:pt x="18922" y="0"/>
                  </a:moveTo>
                  <a:cubicBezTo>
                    <a:pt x="18866" y="0"/>
                    <a:pt x="18810" y="21"/>
                    <a:pt x="18762" y="66"/>
                  </a:cubicBezTo>
                  <a:cubicBezTo>
                    <a:pt x="18200" y="603"/>
                    <a:pt x="17663" y="1169"/>
                    <a:pt x="17310" y="1858"/>
                  </a:cubicBezTo>
                  <a:cubicBezTo>
                    <a:pt x="17069" y="2330"/>
                    <a:pt x="16364" y="3415"/>
                    <a:pt x="16378" y="3941"/>
                  </a:cubicBezTo>
                  <a:cubicBezTo>
                    <a:pt x="16389" y="4349"/>
                    <a:pt x="17058" y="4202"/>
                    <a:pt x="17278" y="4549"/>
                  </a:cubicBezTo>
                  <a:cubicBezTo>
                    <a:pt x="17552" y="4906"/>
                    <a:pt x="16635" y="5153"/>
                    <a:pt x="16313" y="5456"/>
                  </a:cubicBezTo>
                  <a:cubicBezTo>
                    <a:pt x="16289" y="5463"/>
                    <a:pt x="16267" y="5467"/>
                    <a:pt x="16247" y="5467"/>
                  </a:cubicBezTo>
                  <a:cubicBezTo>
                    <a:pt x="16009" y="5467"/>
                    <a:pt x="16061" y="4958"/>
                    <a:pt x="15969" y="4958"/>
                  </a:cubicBezTo>
                  <a:cubicBezTo>
                    <a:pt x="15951" y="4958"/>
                    <a:pt x="15927" y="4978"/>
                    <a:pt x="15894" y="5026"/>
                  </a:cubicBezTo>
                  <a:cubicBezTo>
                    <a:pt x="15503" y="5594"/>
                    <a:pt x="14693" y="5695"/>
                    <a:pt x="14390" y="6314"/>
                  </a:cubicBezTo>
                  <a:cubicBezTo>
                    <a:pt x="14088" y="6934"/>
                    <a:pt x="13922" y="7621"/>
                    <a:pt x="13549" y="8201"/>
                  </a:cubicBezTo>
                  <a:cubicBezTo>
                    <a:pt x="13208" y="8727"/>
                    <a:pt x="11670" y="10818"/>
                    <a:pt x="11153" y="11202"/>
                  </a:cubicBezTo>
                  <a:cubicBezTo>
                    <a:pt x="11118" y="11227"/>
                    <a:pt x="11092" y="11239"/>
                    <a:pt x="11073" y="11239"/>
                  </a:cubicBezTo>
                  <a:cubicBezTo>
                    <a:pt x="10904" y="11239"/>
                    <a:pt x="11295" y="10323"/>
                    <a:pt x="11146" y="10323"/>
                  </a:cubicBezTo>
                  <a:cubicBezTo>
                    <a:pt x="11129" y="10323"/>
                    <a:pt x="11104" y="10335"/>
                    <a:pt x="11070" y="10363"/>
                  </a:cubicBezTo>
                  <a:cubicBezTo>
                    <a:pt x="10504" y="10825"/>
                    <a:pt x="10032" y="11349"/>
                    <a:pt x="9853" y="12078"/>
                  </a:cubicBezTo>
                  <a:cubicBezTo>
                    <a:pt x="9825" y="12190"/>
                    <a:pt x="9781" y="12299"/>
                    <a:pt x="9710" y="12389"/>
                  </a:cubicBezTo>
                  <a:cubicBezTo>
                    <a:pt x="9580" y="12554"/>
                    <a:pt x="9455" y="12608"/>
                    <a:pt x="9333" y="12608"/>
                  </a:cubicBezTo>
                  <a:cubicBezTo>
                    <a:pt x="9195" y="12608"/>
                    <a:pt x="9062" y="12539"/>
                    <a:pt x="8932" y="12486"/>
                  </a:cubicBezTo>
                  <a:cubicBezTo>
                    <a:pt x="8221" y="12196"/>
                    <a:pt x="8501" y="11528"/>
                    <a:pt x="8343" y="11528"/>
                  </a:cubicBezTo>
                  <a:cubicBezTo>
                    <a:pt x="8293" y="11528"/>
                    <a:pt x="8202" y="11592"/>
                    <a:pt x="8026" y="11752"/>
                  </a:cubicBezTo>
                  <a:cubicBezTo>
                    <a:pt x="7282" y="12427"/>
                    <a:pt x="4929" y="14768"/>
                    <a:pt x="4359" y="15594"/>
                  </a:cubicBezTo>
                  <a:cubicBezTo>
                    <a:pt x="3056" y="17285"/>
                    <a:pt x="1855" y="18641"/>
                    <a:pt x="190" y="19909"/>
                  </a:cubicBezTo>
                  <a:cubicBezTo>
                    <a:pt x="0" y="20055"/>
                    <a:pt x="106" y="20355"/>
                    <a:pt x="328" y="20355"/>
                  </a:cubicBezTo>
                  <a:cubicBezTo>
                    <a:pt x="342" y="20355"/>
                    <a:pt x="357" y="20354"/>
                    <a:pt x="372" y="20352"/>
                  </a:cubicBezTo>
                  <a:cubicBezTo>
                    <a:pt x="958" y="20254"/>
                    <a:pt x="1539" y="19912"/>
                    <a:pt x="1999" y="19511"/>
                  </a:cubicBezTo>
                  <a:cubicBezTo>
                    <a:pt x="2724" y="18879"/>
                    <a:pt x="3353" y="18118"/>
                    <a:pt x="4210" y="17683"/>
                  </a:cubicBezTo>
                  <a:cubicBezTo>
                    <a:pt x="5468" y="17045"/>
                    <a:pt x="6513" y="15025"/>
                    <a:pt x="6762" y="14958"/>
                  </a:cubicBezTo>
                  <a:cubicBezTo>
                    <a:pt x="6840" y="14936"/>
                    <a:pt x="6907" y="14926"/>
                    <a:pt x="6963" y="14926"/>
                  </a:cubicBezTo>
                  <a:cubicBezTo>
                    <a:pt x="7592" y="14926"/>
                    <a:pt x="6908" y="16180"/>
                    <a:pt x="7382" y="16180"/>
                  </a:cubicBezTo>
                  <a:cubicBezTo>
                    <a:pt x="7391" y="16180"/>
                    <a:pt x="7400" y="16179"/>
                    <a:pt x="7409" y="16178"/>
                  </a:cubicBezTo>
                  <a:cubicBezTo>
                    <a:pt x="7770" y="16146"/>
                    <a:pt x="7615" y="15170"/>
                    <a:pt x="7929" y="14778"/>
                  </a:cubicBezTo>
                  <a:cubicBezTo>
                    <a:pt x="8090" y="14577"/>
                    <a:pt x="8323" y="14445"/>
                    <a:pt x="8561" y="14345"/>
                  </a:cubicBezTo>
                  <a:cubicBezTo>
                    <a:pt x="8958" y="14180"/>
                    <a:pt x="9388" y="14100"/>
                    <a:pt x="9818" y="14100"/>
                  </a:cubicBezTo>
                  <a:cubicBezTo>
                    <a:pt x="10363" y="14100"/>
                    <a:pt x="10910" y="14229"/>
                    <a:pt x="11394" y="14477"/>
                  </a:cubicBezTo>
                  <a:cubicBezTo>
                    <a:pt x="11503" y="14533"/>
                    <a:pt x="11619" y="14560"/>
                    <a:pt x="11732" y="14560"/>
                  </a:cubicBezTo>
                  <a:cubicBezTo>
                    <a:pt x="11990" y="14560"/>
                    <a:pt x="12237" y="14423"/>
                    <a:pt x="12367" y="14178"/>
                  </a:cubicBezTo>
                  <a:cubicBezTo>
                    <a:pt x="12833" y="13310"/>
                    <a:pt x="13428" y="12519"/>
                    <a:pt x="14131" y="11828"/>
                  </a:cubicBezTo>
                  <a:cubicBezTo>
                    <a:pt x="14205" y="11755"/>
                    <a:pt x="14230" y="11641"/>
                    <a:pt x="14183" y="11548"/>
                  </a:cubicBezTo>
                  <a:cubicBezTo>
                    <a:pt x="14151" y="11485"/>
                    <a:pt x="14105" y="11458"/>
                    <a:pt x="14048" y="11458"/>
                  </a:cubicBezTo>
                  <a:cubicBezTo>
                    <a:pt x="13722" y="11458"/>
                    <a:pt x="13052" y="12337"/>
                    <a:pt x="12876" y="12337"/>
                  </a:cubicBezTo>
                  <a:cubicBezTo>
                    <a:pt x="12830" y="12337"/>
                    <a:pt x="12818" y="12278"/>
                    <a:pt x="12853" y="12129"/>
                  </a:cubicBezTo>
                  <a:lnTo>
                    <a:pt x="15852" y="6852"/>
                  </a:lnTo>
                  <a:cubicBezTo>
                    <a:pt x="15954" y="6673"/>
                    <a:pt x="16068" y="6483"/>
                    <a:pt x="16257" y="6401"/>
                  </a:cubicBezTo>
                  <a:cubicBezTo>
                    <a:pt x="16327" y="6371"/>
                    <a:pt x="16396" y="6358"/>
                    <a:pt x="16466" y="6358"/>
                  </a:cubicBezTo>
                  <a:cubicBezTo>
                    <a:pt x="16790" y="6358"/>
                    <a:pt x="17119" y="6633"/>
                    <a:pt x="17459" y="6719"/>
                  </a:cubicBezTo>
                  <a:cubicBezTo>
                    <a:pt x="17520" y="6733"/>
                    <a:pt x="17580" y="6741"/>
                    <a:pt x="17639" y="6741"/>
                  </a:cubicBezTo>
                  <a:cubicBezTo>
                    <a:pt x="18270" y="6741"/>
                    <a:pt x="18822" y="5943"/>
                    <a:pt x="18508" y="5365"/>
                  </a:cubicBezTo>
                  <a:cubicBezTo>
                    <a:pt x="18169" y="4377"/>
                    <a:pt x="17959" y="3350"/>
                    <a:pt x="17884" y="2310"/>
                  </a:cubicBezTo>
                  <a:cubicBezTo>
                    <a:pt x="17859" y="1963"/>
                    <a:pt x="17880" y="1552"/>
                    <a:pt x="18169" y="1359"/>
                  </a:cubicBezTo>
                  <a:cubicBezTo>
                    <a:pt x="18335" y="1247"/>
                    <a:pt x="18552" y="1240"/>
                    <a:pt x="18730" y="1148"/>
                  </a:cubicBezTo>
                  <a:cubicBezTo>
                    <a:pt x="19051" y="983"/>
                    <a:pt x="19151" y="621"/>
                    <a:pt x="19160" y="243"/>
                  </a:cubicBezTo>
                  <a:cubicBezTo>
                    <a:pt x="19163" y="99"/>
                    <a:pt x="19045" y="0"/>
                    <a:pt x="18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-836147" y="-3139841"/>
              <a:ext cx="452952" cy="492414"/>
            </a:xfrm>
            <a:custGeom>
              <a:avLst/>
              <a:gdLst/>
              <a:ahLst/>
              <a:cxnLst/>
              <a:rect l="l" t="t" r="r" b="b"/>
              <a:pathLst>
                <a:path w="12029" h="13077" extrusionOk="0">
                  <a:moveTo>
                    <a:pt x="12028" y="1"/>
                  </a:moveTo>
                  <a:cubicBezTo>
                    <a:pt x="11299" y="277"/>
                    <a:pt x="11065" y="1170"/>
                    <a:pt x="10611" y="1804"/>
                  </a:cubicBezTo>
                  <a:cubicBezTo>
                    <a:pt x="10278" y="2270"/>
                    <a:pt x="9803" y="2612"/>
                    <a:pt x="9406" y="3025"/>
                  </a:cubicBezTo>
                  <a:cubicBezTo>
                    <a:pt x="8731" y="3724"/>
                    <a:pt x="8290" y="4611"/>
                    <a:pt x="7821" y="5463"/>
                  </a:cubicBezTo>
                  <a:cubicBezTo>
                    <a:pt x="7737" y="5616"/>
                    <a:pt x="7644" y="5777"/>
                    <a:pt x="7489" y="5857"/>
                  </a:cubicBezTo>
                  <a:cubicBezTo>
                    <a:pt x="7378" y="5915"/>
                    <a:pt x="7249" y="5925"/>
                    <a:pt x="7132" y="5965"/>
                  </a:cubicBezTo>
                  <a:cubicBezTo>
                    <a:pt x="6917" y="6038"/>
                    <a:pt x="6752" y="6207"/>
                    <a:pt x="6594" y="6370"/>
                  </a:cubicBezTo>
                  <a:lnTo>
                    <a:pt x="3996" y="9058"/>
                  </a:lnTo>
                  <a:cubicBezTo>
                    <a:pt x="3665" y="9401"/>
                    <a:pt x="3347" y="9831"/>
                    <a:pt x="2971" y="10122"/>
                  </a:cubicBezTo>
                  <a:cubicBezTo>
                    <a:pt x="2573" y="10431"/>
                    <a:pt x="2197" y="10584"/>
                    <a:pt x="1877" y="11007"/>
                  </a:cubicBezTo>
                  <a:cubicBezTo>
                    <a:pt x="1568" y="11418"/>
                    <a:pt x="1282" y="11878"/>
                    <a:pt x="827" y="12118"/>
                  </a:cubicBezTo>
                  <a:cubicBezTo>
                    <a:pt x="614" y="12230"/>
                    <a:pt x="367" y="12292"/>
                    <a:pt x="197" y="12463"/>
                  </a:cubicBezTo>
                  <a:cubicBezTo>
                    <a:pt x="28" y="12634"/>
                    <a:pt x="0" y="12977"/>
                    <a:pt x="219" y="13077"/>
                  </a:cubicBezTo>
                  <a:cubicBezTo>
                    <a:pt x="911" y="12706"/>
                    <a:pt x="1541" y="12230"/>
                    <a:pt x="2088" y="11667"/>
                  </a:cubicBezTo>
                  <a:cubicBezTo>
                    <a:pt x="2431" y="11312"/>
                    <a:pt x="2751" y="10916"/>
                    <a:pt x="3187" y="10685"/>
                  </a:cubicBezTo>
                  <a:cubicBezTo>
                    <a:pt x="3690" y="10418"/>
                    <a:pt x="4306" y="10394"/>
                    <a:pt x="4769" y="10064"/>
                  </a:cubicBezTo>
                  <a:cubicBezTo>
                    <a:pt x="5156" y="9787"/>
                    <a:pt x="5385" y="9331"/>
                    <a:pt x="5773" y="9056"/>
                  </a:cubicBezTo>
                  <a:cubicBezTo>
                    <a:pt x="6107" y="8819"/>
                    <a:pt x="6534" y="8734"/>
                    <a:pt x="6862" y="8486"/>
                  </a:cubicBezTo>
                  <a:cubicBezTo>
                    <a:pt x="7189" y="8237"/>
                    <a:pt x="7357" y="7683"/>
                    <a:pt x="7028" y="7438"/>
                  </a:cubicBezTo>
                  <a:lnTo>
                    <a:pt x="9613" y="4464"/>
                  </a:lnTo>
                  <a:cubicBezTo>
                    <a:pt x="9725" y="4334"/>
                    <a:pt x="9836" y="4129"/>
                    <a:pt x="9712" y="4012"/>
                  </a:cubicBezTo>
                  <a:cubicBezTo>
                    <a:pt x="9669" y="3971"/>
                    <a:pt x="9608" y="3956"/>
                    <a:pt x="9563" y="3918"/>
                  </a:cubicBezTo>
                  <a:cubicBezTo>
                    <a:pt x="9398" y="3782"/>
                    <a:pt x="9552" y="3520"/>
                    <a:pt x="9701" y="3367"/>
                  </a:cubicBezTo>
                  <a:cubicBezTo>
                    <a:pt x="10660" y="2383"/>
                    <a:pt x="11447" y="1245"/>
                    <a:pt x="12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-961762" y="-2358292"/>
              <a:ext cx="256468" cy="171707"/>
            </a:xfrm>
            <a:custGeom>
              <a:avLst/>
              <a:gdLst/>
              <a:ahLst/>
              <a:cxnLst/>
              <a:rect l="l" t="t" r="r" b="b"/>
              <a:pathLst>
                <a:path w="6811" h="4560" extrusionOk="0">
                  <a:moveTo>
                    <a:pt x="3853" y="0"/>
                  </a:moveTo>
                  <a:cubicBezTo>
                    <a:pt x="3602" y="0"/>
                    <a:pt x="3405" y="233"/>
                    <a:pt x="3221" y="416"/>
                  </a:cubicBezTo>
                  <a:cubicBezTo>
                    <a:pt x="2556" y="1077"/>
                    <a:pt x="1463" y="1358"/>
                    <a:pt x="1129" y="2235"/>
                  </a:cubicBezTo>
                  <a:lnTo>
                    <a:pt x="883" y="3021"/>
                  </a:lnTo>
                  <a:cubicBezTo>
                    <a:pt x="601" y="3343"/>
                    <a:pt x="308" y="3655"/>
                    <a:pt x="1" y="3955"/>
                  </a:cubicBezTo>
                  <a:cubicBezTo>
                    <a:pt x="57" y="4062"/>
                    <a:pt x="175" y="4110"/>
                    <a:pt x="298" y="4110"/>
                  </a:cubicBezTo>
                  <a:cubicBezTo>
                    <a:pt x="372" y="4110"/>
                    <a:pt x="448" y="4093"/>
                    <a:pt x="513" y="4060"/>
                  </a:cubicBezTo>
                  <a:cubicBezTo>
                    <a:pt x="686" y="3973"/>
                    <a:pt x="805" y="3811"/>
                    <a:pt x="940" y="3673"/>
                  </a:cubicBezTo>
                  <a:cubicBezTo>
                    <a:pt x="1065" y="3544"/>
                    <a:pt x="1227" y="3428"/>
                    <a:pt x="1403" y="3428"/>
                  </a:cubicBezTo>
                  <a:cubicBezTo>
                    <a:pt x="1417" y="3428"/>
                    <a:pt x="1431" y="3429"/>
                    <a:pt x="1444" y="3430"/>
                  </a:cubicBezTo>
                  <a:cubicBezTo>
                    <a:pt x="1500" y="3652"/>
                    <a:pt x="1617" y="3892"/>
                    <a:pt x="1838" y="3946"/>
                  </a:cubicBezTo>
                  <a:cubicBezTo>
                    <a:pt x="1868" y="3953"/>
                    <a:pt x="1898" y="3957"/>
                    <a:pt x="1927" y="3957"/>
                  </a:cubicBezTo>
                  <a:cubicBezTo>
                    <a:pt x="2080" y="3957"/>
                    <a:pt x="2230" y="3866"/>
                    <a:pt x="2328" y="3745"/>
                  </a:cubicBezTo>
                  <a:cubicBezTo>
                    <a:pt x="2444" y="3600"/>
                    <a:pt x="2504" y="3418"/>
                    <a:pt x="2567" y="3243"/>
                  </a:cubicBezTo>
                  <a:cubicBezTo>
                    <a:pt x="2634" y="3051"/>
                    <a:pt x="2714" y="2855"/>
                    <a:pt x="2860" y="2712"/>
                  </a:cubicBezTo>
                  <a:cubicBezTo>
                    <a:pt x="2962" y="2613"/>
                    <a:pt x="3104" y="2547"/>
                    <a:pt x="3243" y="2547"/>
                  </a:cubicBezTo>
                  <a:cubicBezTo>
                    <a:pt x="3304" y="2547"/>
                    <a:pt x="3364" y="2560"/>
                    <a:pt x="3419" y="2588"/>
                  </a:cubicBezTo>
                  <a:cubicBezTo>
                    <a:pt x="3543" y="2650"/>
                    <a:pt x="3622" y="2774"/>
                    <a:pt x="3708" y="2881"/>
                  </a:cubicBezTo>
                  <a:cubicBezTo>
                    <a:pt x="3967" y="3202"/>
                    <a:pt x="4337" y="3410"/>
                    <a:pt x="4697" y="3612"/>
                  </a:cubicBezTo>
                  <a:lnTo>
                    <a:pt x="6398" y="4559"/>
                  </a:lnTo>
                  <a:cubicBezTo>
                    <a:pt x="6470" y="4359"/>
                    <a:pt x="6370" y="4129"/>
                    <a:pt x="6214" y="3984"/>
                  </a:cubicBezTo>
                  <a:cubicBezTo>
                    <a:pt x="6057" y="3839"/>
                    <a:pt x="5854" y="3758"/>
                    <a:pt x="5658" y="3672"/>
                  </a:cubicBezTo>
                  <a:cubicBezTo>
                    <a:pt x="4733" y="3261"/>
                    <a:pt x="3901" y="2663"/>
                    <a:pt x="3215" y="1917"/>
                  </a:cubicBezTo>
                  <a:cubicBezTo>
                    <a:pt x="3298" y="1901"/>
                    <a:pt x="3381" y="1893"/>
                    <a:pt x="3464" y="1893"/>
                  </a:cubicBezTo>
                  <a:cubicBezTo>
                    <a:pt x="3684" y="1893"/>
                    <a:pt x="3901" y="1949"/>
                    <a:pt x="4095" y="2055"/>
                  </a:cubicBezTo>
                  <a:cubicBezTo>
                    <a:pt x="4142" y="1867"/>
                    <a:pt x="4115" y="1669"/>
                    <a:pt x="4020" y="1500"/>
                  </a:cubicBezTo>
                  <a:cubicBezTo>
                    <a:pt x="4045" y="1496"/>
                    <a:pt x="4069" y="1494"/>
                    <a:pt x="4092" y="1494"/>
                  </a:cubicBezTo>
                  <a:cubicBezTo>
                    <a:pt x="4509" y="1494"/>
                    <a:pt x="4810" y="2036"/>
                    <a:pt x="5244" y="2061"/>
                  </a:cubicBezTo>
                  <a:cubicBezTo>
                    <a:pt x="5256" y="2062"/>
                    <a:pt x="5267" y="2062"/>
                    <a:pt x="5277" y="2062"/>
                  </a:cubicBezTo>
                  <a:cubicBezTo>
                    <a:pt x="5432" y="2062"/>
                    <a:pt x="5581" y="2000"/>
                    <a:pt x="5732" y="1965"/>
                  </a:cubicBezTo>
                  <a:cubicBezTo>
                    <a:pt x="5833" y="1941"/>
                    <a:pt x="5935" y="1930"/>
                    <a:pt x="6037" y="1930"/>
                  </a:cubicBezTo>
                  <a:cubicBezTo>
                    <a:pt x="6311" y="1930"/>
                    <a:pt x="6581" y="2012"/>
                    <a:pt x="6811" y="2169"/>
                  </a:cubicBezTo>
                  <a:cubicBezTo>
                    <a:pt x="6639" y="1691"/>
                    <a:pt x="6181" y="1380"/>
                    <a:pt x="5726" y="1153"/>
                  </a:cubicBezTo>
                  <a:cubicBezTo>
                    <a:pt x="5271" y="927"/>
                    <a:pt x="4780" y="741"/>
                    <a:pt x="4421" y="382"/>
                  </a:cubicBezTo>
                  <a:cubicBezTo>
                    <a:pt x="4266" y="226"/>
                    <a:pt x="4118" y="29"/>
                    <a:pt x="3900" y="3"/>
                  </a:cubicBezTo>
                  <a:cubicBezTo>
                    <a:pt x="3884" y="1"/>
                    <a:pt x="3869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2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1"/>
          </p:nvPr>
        </p:nvSpPr>
        <p:spPr>
          <a:xfrm>
            <a:off x="2298250" y="3614475"/>
            <a:ext cx="52077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subTitle" idx="2"/>
          </p:nvPr>
        </p:nvSpPr>
        <p:spPr>
          <a:xfrm>
            <a:off x="2298250" y="2199158"/>
            <a:ext cx="52077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 txBox="1">
            <a:spLocks noGrp="1"/>
          </p:cNvSpPr>
          <p:nvPr>
            <p:ph type="subTitle" idx="3"/>
          </p:nvPr>
        </p:nvSpPr>
        <p:spPr>
          <a:xfrm>
            <a:off x="2298250" y="1604150"/>
            <a:ext cx="5210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4" name="Google Shape;654;p24"/>
          <p:cNvSpPr txBox="1">
            <a:spLocks noGrp="1"/>
          </p:cNvSpPr>
          <p:nvPr>
            <p:ph type="subTitle" idx="4"/>
          </p:nvPr>
        </p:nvSpPr>
        <p:spPr>
          <a:xfrm>
            <a:off x="2298250" y="3019467"/>
            <a:ext cx="5207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55" name="Google Shape;655;p24"/>
          <p:cNvGrpSpPr/>
          <p:nvPr/>
        </p:nvGrpSpPr>
        <p:grpSpPr>
          <a:xfrm flipH="1">
            <a:off x="6241301" y="4089224"/>
            <a:ext cx="3121915" cy="1891234"/>
            <a:chOff x="98165" y="2711424"/>
            <a:chExt cx="1823442" cy="1104628"/>
          </a:xfrm>
        </p:grpSpPr>
        <p:sp>
          <p:nvSpPr>
            <p:cNvPr id="656" name="Google Shape;656;p24"/>
            <p:cNvSpPr/>
            <p:nvPr/>
          </p:nvSpPr>
          <p:spPr>
            <a:xfrm>
              <a:off x="166093" y="2711424"/>
              <a:ext cx="1755514" cy="961558"/>
            </a:xfrm>
            <a:custGeom>
              <a:avLst/>
              <a:gdLst/>
              <a:ahLst/>
              <a:cxnLst/>
              <a:rect l="l" t="t" r="r" b="b"/>
              <a:pathLst>
                <a:path w="46621" h="25536" extrusionOk="0">
                  <a:moveTo>
                    <a:pt x="12531" y="0"/>
                  </a:moveTo>
                  <a:cubicBezTo>
                    <a:pt x="10571" y="0"/>
                    <a:pt x="11411" y="280"/>
                    <a:pt x="9735" y="1951"/>
                  </a:cubicBezTo>
                  <a:cubicBezTo>
                    <a:pt x="7959" y="3721"/>
                    <a:pt x="6628" y="5211"/>
                    <a:pt x="4410" y="7486"/>
                  </a:cubicBezTo>
                  <a:cubicBezTo>
                    <a:pt x="2190" y="9761"/>
                    <a:pt x="119" y="11073"/>
                    <a:pt x="119" y="11073"/>
                  </a:cubicBezTo>
                  <a:cubicBezTo>
                    <a:pt x="0" y="11455"/>
                    <a:pt x="62" y="11612"/>
                    <a:pt x="243" y="11612"/>
                  </a:cubicBezTo>
                  <a:cubicBezTo>
                    <a:pt x="963" y="11612"/>
                    <a:pt x="3578" y="9119"/>
                    <a:pt x="4261" y="8383"/>
                  </a:cubicBezTo>
                  <a:cubicBezTo>
                    <a:pt x="4476" y="8152"/>
                    <a:pt x="4612" y="8078"/>
                    <a:pt x="4707" y="8078"/>
                  </a:cubicBezTo>
                  <a:cubicBezTo>
                    <a:pt x="4870" y="8078"/>
                    <a:pt x="4910" y="8297"/>
                    <a:pt x="5021" y="8297"/>
                  </a:cubicBezTo>
                  <a:cubicBezTo>
                    <a:pt x="5101" y="8297"/>
                    <a:pt x="5218" y="8183"/>
                    <a:pt x="5444" y="7791"/>
                  </a:cubicBezTo>
                  <a:cubicBezTo>
                    <a:pt x="6168" y="6543"/>
                    <a:pt x="7285" y="7068"/>
                    <a:pt x="7746" y="5819"/>
                  </a:cubicBezTo>
                  <a:cubicBezTo>
                    <a:pt x="8206" y="4570"/>
                    <a:pt x="8667" y="5687"/>
                    <a:pt x="9718" y="3541"/>
                  </a:cubicBezTo>
                  <a:cubicBezTo>
                    <a:pt x="10198" y="2562"/>
                    <a:pt x="10432" y="2307"/>
                    <a:pt x="10656" y="2307"/>
                  </a:cubicBezTo>
                  <a:cubicBezTo>
                    <a:pt x="10900" y="2307"/>
                    <a:pt x="11133" y="2607"/>
                    <a:pt x="11658" y="2607"/>
                  </a:cubicBezTo>
                  <a:cubicBezTo>
                    <a:pt x="11710" y="2607"/>
                    <a:pt x="11765" y="2604"/>
                    <a:pt x="11823" y="2597"/>
                  </a:cubicBezTo>
                  <a:cubicBezTo>
                    <a:pt x="12318" y="2542"/>
                    <a:pt x="12571" y="2430"/>
                    <a:pt x="12761" y="2430"/>
                  </a:cubicBezTo>
                  <a:cubicBezTo>
                    <a:pt x="13025" y="2430"/>
                    <a:pt x="13166" y="2648"/>
                    <a:pt x="13664" y="3541"/>
                  </a:cubicBezTo>
                  <a:cubicBezTo>
                    <a:pt x="14518" y="5077"/>
                    <a:pt x="15504" y="5885"/>
                    <a:pt x="15767" y="7200"/>
                  </a:cubicBezTo>
                  <a:cubicBezTo>
                    <a:pt x="16030" y="8514"/>
                    <a:pt x="16753" y="8909"/>
                    <a:pt x="18265" y="10239"/>
                  </a:cubicBezTo>
                  <a:cubicBezTo>
                    <a:pt x="19777" y="11568"/>
                    <a:pt x="18923" y="11539"/>
                    <a:pt x="21272" y="13577"/>
                  </a:cubicBezTo>
                  <a:cubicBezTo>
                    <a:pt x="23620" y="15615"/>
                    <a:pt x="22671" y="15418"/>
                    <a:pt x="23591" y="15550"/>
                  </a:cubicBezTo>
                  <a:cubicBezTo>
                    <a:pt x="23615" y="15553"/>
                    <a:pt x="23637" y="15555"/>
                    <a:pt x="23657" y="15555"/>
                  </a:cubicBezTo>
                  <a:cubicBezTo>
                    <a:pt x="24358" y="15555"/>
                    <a:pt x="21609" y="13281"/>
                    <a:pt x="21272" y="12065"/>
                  </a:cubicBezTo>
                  <a:cubicBezTo>
                    <a:pt x="20925" y="10815"/>
                    <a:pt x="20369" y="11144"/>
                    <a:pt x="19054" y="10239"/>
                  </a:cubicBezTo>
                  <a:cubicBezTo>
                    <a:pt x="17960" y="9484"/>
                    <a:pt x="18049" y="8290"/>
                    <a:pt x="18489" y="8290"/>
                  </a:cubicBezTo>
                  <a:cubicBezTo>
                    <a:pt x="18578" y="8290"/>
                    <a:pt x="18681" y="8339"/>
                    <a:pt x="18791" y="8449"/>
                  </a:cubicBezTo>
                  <a:cubicBezTo>
                    <a:pt x="19448" y="9106"/>
                    <a:pt x="19909" y="8712"/>
                    <a:pt x="21272" y="9106"/>
                  </a:cubicBezTo>
                  <a:cubicBezTo>
                    <a:pt x="22634" y="9501"/>
                    <a:pt x="23196" y="10882"/>
                    <a:pt x="23328" y="12197"/>
                  </a:cubicBezTo>
                  <a:cubicBezTo>
                    <a:pt x="23460" y="13512"/>
                    <a:pt x="23394" y="12985"/>
                    <a:pt x="25037" y="14103"/>
                  </a:cubicBezTo>
                  <a:cubicBezTo>
                    <a:pt x="25612" y="14494"/>
                    <a:pt x="25825" y="14596"/>
                    <a:pt x="25915" y="14596"/>
                  </a:cubicBezTo>
                  <a:cubicBezTo>
                    <a:pt x="26013" y="14596"/>
                    <a:pt x="25967" y="14477"/>
                    <a:pt x="26079" y="14477"/>
                  </a:cubicBezTo>
                  <a:cubicBezTo>
                    <a:pt x="26159" y="14477"/>
                    <a:pt x="26322" y="14539"/>
                    <a:pt x="26681" y="14752"/>
                  </a:cubicBezTo>
                  <a:cubicBezTo>
                    <a:pt x="27963" y="15511"/>
                    <a:pt x="28994" y="17921"/>
                    <a:pt x="29959" y="17921"/>
                  </a:cubicBezTo>
                  <a:cubicBezTo>
                    <a:pt x="29984" y="17921"/>
                    <a:pt x="30009" y="17920"/>
                    <a:pt x="30034" y="17916"/>
                  </a:cubicBezTo>
                  <a:cubicBezTo>
                    <a:pt x="30330" y="17877"/>
                    <a:pt x="30573" y="17845"/>
                    <a:pt x="30818" y="17845"/>
                  </a:cubicBezTo>
                  <a:cubicBezTo>
                    <a:pt x="31388" y="17845"/>
                    <a:pt x="31968" y="18022"/>
                    <a:pt x="33256" y="18706"/>
                  </a:cubicBezTo>
                  <a:cubicBezTo>
                    <a:pt x="35097" y="19683"/>
                    <a:pt x="39700" y="23834"/>
                    <a:pt x="40910" y="24820"/>
                  </a:cubicBezTo>
                  <a:cubicBezTo>
                    <a:pt x="41504" y="25305"/>
                    <a:pt x="41973" y="25535"/>
                    <a:pt x="42224" y="25535"/>
                  </a:cubicBezTo>
                  <a:cubicBezTo>
                    <a:pt x="42483" y="25535"/>
                    <a:pt x="42509" y="25288"/>
                    <a:pt x="42198" y="24820"/>
                  </a:cubicBezTo>
                  <a:cubicBezTo>
                    <a:pt x="41586" y="23901"/>
                    <a:pt x="38779" y="21927"/>
                    <a:pt x="37924" y="21139"/>
                  </a:cubicBezTo>
                  <a:cubicBezTo>
                    <a:pt x="37070" y="20350"/>
                    <a:pt x="36660" y="19785"/>
                    <a:pt x="35032" y="18377"/>
                  </a:cubicBezTo>
                  <a:cubicBezTo>
                    <a:pt x="33904" y="17402"/>
                    <a:pt x="32763" y="16452"/>
                    <a:pt x="31577" y="15416"/>
                  </a:cubicBezTo>
                  <a:cubicBezTo>
                    <a:pt x="31927" y="15139"/>
                    <a:pt x="32415" y="14782"/>
                    <a:pt x="32640" y="14751"/>
                  </a:cubicBezTo>
                  <a:cubicBezTo>
                    <a:pt x="33010" y="14701"/>
                    <a:pt x="33182" y="14111"/>
                    <a:pt x="33774" y="13643"/>
                  </a:cubicBezTo>
                  <a:cubicBezTo>
                    <a:pt x="34187" y="13316"/>
                    <a:pt x="34491" y="13253"/>
                    <a:pt x="34455" y="13253"/>
                  </a:cubicBezTo>
                  <a:cubicBezTo>
                    <a:pt x="34439" y="13253"/>
                    <a:pt x="34359" y="13265"/>
                    <a:pt x="34194" y="13273"/>
                  </a:cubicBezTo>
                  <a:cubicBezTo>
                    <a:pt x="33650" y="13297"/>
                    <a:pt x="33429" y="13470"/>
                    <a:pt x="33158" y="13619"/>
                  </a:cubicBezTo>
                  <a:cubicBezTo>
                    <a:pt x="33094" y="13654"/>
                    <a:pt x="33039" y="13671"/>
                    <a:pt x="32998" y="13671"/>
                  </a:cubicBezTo>
                  <a:cubicBezTo>
                    <a:pt x="32866" y="13671"/>
                    <a:pt x="32891" y="13490"/>
                    <a:pt x="33306" y="13150"/>
                  </a:cubicBezTo>
                  <a:cubicBezTo>
                    <a:pt x="33849" y="12706"/>
                    <a:pt x="35032" y="11868"/>
                    <a:pt x="35920" y="11326"/>
                  </a:cubicBezTo>
                  <a:cubicBezTo>
                    <a:pt x="36807" y="10783"/>
                    <a:pt x="37103" y="10759"/>
                    <a:pt x="37629" y="10239"/>
                  </a:cubicBezTo>
                  <a:cubicBezTo>
                    <a:pt x="37774" y="10095"/>
                    <a:pt x="37891" y="10033"/>
                    <a:pt x="38000" y="10033"/>
                  </a:cubicBezTo>
                  <a:cubicBezTo>
                    <a:pt x="38283" y="10033"/>
                    <a:pt x="38509" y="10457"/>
                    <a:pt x="39026" y="10956"/>
                  </a:cubicBezTo>
                  <a:cubicBezTo>
                    <a:pt x="39741" y="11647"/>
                    <a:pt x="40259" y="11744"/>
                    <a:pt x="41516" y="12449"/>
                  </a:cubicBezTo>
                  <a:cubicBezTo>
                    <a:pt x="42774" y="13154"/>
                    <a:pt x="42109" y="12559"/>
                    <a:pt x="42724" y="13126"/>
                  </a:cubicBezTo>
                  <a:cubicBezTo>
                    <a:pt x="43341" y="13692"/>
                    <a:pt x="43981" y="14828"/>
                    <a:pt x="44622" y="15468"/>
                  </a:cubicBezTo>
                  <a:cubicBezTo>
                    <a:pt x="45007" y="15852"/>
                    <a:pt x="45161" y="16014"/>
                    <a:pt x="45302" y="16014"/>
                  </a:cubicBezTo>
                  <a:cubicBezTo>
                    <a:pt x="45397" y="16014"/>
                    <a:pt x="45486" y="15942"/>
                    <a:pt x="45634" y="15813"/>
                  </a:cubicBezTo>
                  <a:cubicBezTo>
                    <a:pt x="46004" y="15492"/>
                    <a:pt x="46620" y="15444"/>
                    <a:pt x="46448" y="15369"/>
                  </a:cubicBezTo>
                  <a:cubicBezTo>
                    <a:pt x="46275" y="15295"/>
                    <a:pt x="44960" y="13578"/>
                    <a:pt x="43488" y="12526"/>
                  </a:cubicBezTo>
                  <a:cubicBezTo>
                    <a:pt x="42017" y="11474"/>
                    <a:pt x="41804" y="11474"/>
                    <a:pt x="39963" y="10751"/>
                  </a:cubicBezTo>
                  <a:cubicBezTo>
                    <a:pt x="38163" y="10044"/>
                    <a:pt x="39002" y="9086"/>
                    <a:pt x="38183" y="9086"/>
                  </a:cubicBezTo>
                  <a:cubicBezTo>
                    <a:pt x="38164" y="9086"/>
                    <a:pt x="38143" y="9086"/>
                    <a:pt x="38122" y="9087"/>
                  </a:cubicBezTo>
                  <a:cubicBezTo>
                    <a:pt x="37203" y="9134"/>
                    <a:pt x="37333" y="8909"/>
                    <a:pt x="35562" y="10239"/>
                  </a:cubicBezTo>
                  <a:cubicBezTo>
                    <a:pt x="33791" y="11568"/>
                    <a:pt x="34638" y="11145"/>
                    <a:pt x="33059" y="11803"/>
                  </a:cubicBezTo>
                  <a:cubicBezTo>
                    <a:pt x="32095" y="12204"/>
                    <a:pt x="30713" y="13133"/>
                    <a:pt x="29782" y="13796"/>
                  </a:cubicBezTo>
                  <a:cubicBezTo>
                    <a:pt x="28252" y="12352"/>
                    <a:pt x="28934" y="12625"/>
                    <a:pt x="27669" y="11803"/>
                  </a:cubicBezTo>
                  <a:cubicBezTo>
                    <a:pt x="26353" y="10948"/>
                    <a:pt x="25433" y="10619"/>
                    <a:pt x="24052" y="8252"/>
                  </a:cubicBezTo>
                  <a:cubicBezTo>
                    <a:pt x="22672" y="5885"/>
                    <a:pt x="22540" y="7397"/>
                    <a:pt x="20831" y="5538"/>
                  </a:cubicBezTo>
                  <a:cubicBezTo>
                    <a:pt x="19121" y="3677"/>
                    <a:pt x="18316" y="2549"/>
                    <a:pt x="16984" y="1311"/>
                  </a:cubicBezTo>
                  <a:cubicBezTo>
                    <a:pt x="15653" y="75"/>
                    <a:pt x="15356" y="34"/>
                    <a:pt x="12910" y="3"/>
                  </a:cubicBezTo>
                  <a:cubicBezTo>
                    <a:pt x="12773" y="1"/>
                    <a:pt x="12647" y="0"/>
                    <a:pt x="12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98165" y="3529837"/>
              <a:ext cx="963968" cy="286216"/>
            </a:xfrm>
            <a:custGeom>
              <a:avLst/>
              <a:gdLst/>
              <a:ahLst/>
              <a:cxnLst/>
              <a:rect l="l" t="t" r="r" b="b"/>
              <a:pathLst>
                <a:path w="25600" h="7601" extrusionOk="0">
                  <a:moveTo>
                    <a:pt x="5984" y="1"/>
                  </a:moveTo>
                  <a:cubicBezTo>
                    <a:pt x="5859" y="1"/>
                    <a:pt x="5700" y="45"/>
                    <a:pt x="5441" y="149"/>
                  </a:cubicBezTo>
                  <a:cubicBezTo>
                    <a:pt x="4455" y="544"/>
                    <a:pt x="4258" y="676"/>
                    <a:pt x="2943" y="1706"/>
                  </a:cubicBezTo>
                  <a:cubicBezTo>
                    <a:pt x="1626" y="2737"/>
                    <a:pt x="409" y="2911"/>
                    <a:pt x="409" y="2911"/>
                  </a:cubicBezTo>
                  <a:cubicBezTo>
                    <a:pt x="1" y="3488"/>
                    <a:pt x="494" y="3589"/>
                    <a:pt x="888" y="3589"/>
                  </a:cubicBezTo>
                  <a:cubicBezTo>
                    <a:pt x="1099" y="3589"/>
                    <a:pt x="1282" y="3560"/>
                    <a:pt x="1282" y="3560"/>
                  </a:cubicBezTo>
                  <a:lnTo>
                    <a:pt x="1923" y="3306"/>
                  </a:lnTo>
                  <a:lnTo>
                    <a:pt x="3649" y="2270"/>
                  </a:lnTo>
                  <a:cubicBezTo>
                    <a:pt x="3649" y="2270"/>
                    <a:pt x="4142" y="2024"/>
                    <a:pt x="4832" y="1706"/>
                  </a:cubicBezTo>
                  <a:cubicBezTo>
                    <a:pt x="5523" y="1390"/>
                    <a:pt x="5523" y="1480"/>
                    <a:pt x="6114" y="1432"/>
                  </a:cubicBezTo>
                  <a:cubicBezTo>
                    <a:pt x="6171" y="1427"/>
                    <a:pt x="6222" y="1425"/>
                    <a:pt x="6267" y="1425"/>
                  </a:cubicBezTo>
                  <a:cubicBezTo>
                    <a:pt x="6695" y="1425"/>
                    <a:pt x="6679" y="1637"/>
                    <a:pt x="7347" y="2171"/>
                  </a:cubicBezTo>
                  <a:cubicBezTo>
                    <a:pt x="8086" y="2763"/>
                    <a:pt x="8185" y="2468"/>
                    <a:pt x="9271" y="2912"/>
                  </a:cubicBezTo>
                  <a:cubicBezTo>
                    <a:pt x="10356" y="3354"/>
                    <a:pt x="10256" y="3157"/>
                    <a:pt x="10503" y="3802"/>
                  </a:cubicBezTo>
                  <a:cubicBezTo>
                    <a:pt x="10682" y="4270"/>
                    <a:pt x="10966" y="4682"/>
                    <a:pt x="11638" y="4682"/>
                  </a:cubicBezTo>
                  <a:cubicBezTo>
                    <a:pt x="11890" y="4682"/>
                    <a:pt x="12197" y="4624"/>
                    <a:pt x="12574" y="4489"/>
                  </a:cubicBezTo>
                  <a:cubicBezTo>
                    <a:pt x="12849" y="4391"/>
                    <a:pt x="13028" y="4350"/>
                    <a:pt x="13148" y="4350"/>
                  </a:cubicBezTo>
                  <a:cubicBezTo>
                    <a:pt x="13635" y="4350"/>
                    <a:pt x="13174" y="5022"/>
                    <a:pt x="14201" y="5377"/>
                  </a:cubicBezTo>
                  <a:cubicBezTo>
                    <a:pt x="15020" y="5660"/>
                    <a:pt x="15115" y="5782"/>
                    <a:pt x="15590" y="5782"/>
                  </a:cubicBezTo>
                  <a:cubicBezTo>
                    <a:pt x="15859" y="5782"/>
                    <a:pt x="16250" y="5743"/>
                    <a:pt x="16963" y="5671"/>
                  </a:cubicBezTo>
                  <a:cubicBezTo>
                    <a:pt x="17465" y="5621"/>
                    <a:pt x="17760" y="5596"/>
                    <a:pt x="17957" y="5596"/>
                  </a:cubicBezTo>
                  <a:cubicBezTo>
                    <a:pt x="18535" y="5596"/>
                    <a:pt x="18280" y="5809"/>
                    <a:pt x="19972" y="6214"/>
                  </a:cubicBezTo>
                  <a:cubicBezTo>
                    <a:pt x="22240" y="6756"/>
                    <a:pt x="20982" y="6288"/>
                    <a:pt x="22856" y="7127"/>
                  </a:cubicBezTo>
                  <a:cubicBezTo>
                    <a:pt x="23635" y="7475"/>
                    <a:pt x="24301" y="7600"/>
                    <a:pt x="24753" y="7600"/>
                  </a:cubicBezTo>
                  <a:cubicBezTo>
                    <a:pt x="25389" y="7600"/>
                    <a:pt x="25600" y="7352"/>
                    <a:pt x="25100" y="7127"/>
                  </a:cubicBezTo>
                  <a:cubicBezTo>
                    <a:pt x="24246" y="6741"/>
                    <a:pt x="23325" y="6921"/>
                    <a:pt x="21746" y="6197"/>
                  </a:cubicBezTo>
                  <a:cubicBezTo>
                    <a:pt x="20169" y="5474"/>
                    <a:pt x="20169" y="5474"/>
                    <a:pt x="18328" y="4620"/>
                  </a:cubicBezTo>
                  <a:cubicBezTo>
                    <a:pt x="17678" y="4318"/>
                    <a:pt x="17339" y="4229"/>
                    <a:pt x="17112" y="4229"/>
                  </a:cubicBezTo>
                  <a:cubicBezTo>
                    <a:pt x="16790" y="4229"/>
                    <a:pt x="16693" y="4409"/>
                    <a:pt x="16247" y="4409"/>
                  </a:cubicBezTo>
                  <a:cubicBezTo>
                    <a:pt x="16119" y="4409"/>
                    <a:pt x="15962" y="4394"/>
                    <a:pt x="15763" y="4356"/>
                  </a:cubicBezTo>
                  <a:cubicBezTo>
                    <a:pt x="14383" y="4094"/>
                    <a:pt x="13660" y="3503"/>
                    <a:pt x="11359" y="2517"/>
                  </a:cubicBezTo>
                  <a:cubicBezTo>
                    <a:pt x="9057" y="1529"/>
                    <a:pt x="9386" y="1267"/>
                    <a:pt x="7676" y="741"/>
                  </a:cubicBezTo>
                  <a:cubicBezTo>
                    <a:pt x="6415" y="353"/>
                    <a:pt x="6335" y="1"/>
                    <a:pt x="5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24"/>
          <p:cNvGrpSpPr/>
          <p:nvPr/>
        </p:nvGrpSpPr>
        <p:grpSpPr>
          <a:xfrm flipH="1">
            <a:off x="-560066" y="3395799"/>
            <a:ext cx="3689126" cy="1978968"/>
            <a:chOff x="-2481107" y="-3202234"/>
            <a:chExt cx="2154737" cy="1155872"/>
          </a:xfrm>
        </p:grpSpPr>
        <p:sp>
          <p:nvSpPr>
            <p:cNvPr id="659" name="Google Shape;659;p24"/>
            <p:cNvSpPr/>
            <p:nvPr/>
          </p:nvSpPr>
          <p:spPr>
            <a:xfrm>
              <a:off x="-2481107" y="-2596304"/>
              <a:ext cx="1885838" cy="433786"/>
            </a:xfrm>
            <a:custGeom>
              <a:avLst/>
              <a:gdLst/>
              <a:ahLst/>
              <a:cxnLst/>
              <a:rect l="l" t="t" r="r" b="b"/>
              <a:pathLst>
                <a:path w="50082" h="11520" extrusionOk="0">
                  <a:moveTo>
                    <a:pt x="33379" y="0"/>
                  </a:moveTo>
                  <a:cubicBezTo>
                    <a:pt x="32236" y="1492"/>
                    <a:pt x="30905" y="2832"/>
                    <a:pt x="29420" y="3985"/>
                  </a:cubicBezTo>
                  <a:cubicBezTo>
                    <a:pt x="28351" y="4814"/>
                    <a:pt x="27137" y="5638"/>
                    <a:pt x="26413" y="6735"/>
                  </a:cubicBezTo>
                  <a:cubicBezTo>
                    <a:pt x="26060" y="7271"/>
                    <a:pt x="26730" y="8271"/>
                    <a:pt x="26535" y="8271"/>
                  </a:cubicBezTo>
                  <a:cubicBezTo>
                    <a:pt x="26440" y="8271"/>
                    <a:pt x="26134" y="8029"/>
                    <a:pt x="25394" y="7369"/>
                  </a:cubicBezTo>
                  <a:cubicBezTo>
                    <a:pt x="25214" y="7207"/>
                    <a:pt x="23793" y="6509"/>
                    <a:pt x="23672" y="6300"/>
                  </a:cubicBezTo>
                  <a:cubicBezTo>
                    <a:pt x="23437" y="5894"/>
                    <a:pt x="23129" y="5364"/>
                    <a:pt x="22705" y="5364"/>
                  </a:cubicBezTo>
                  <a:cubicBezTo>
                    <a:pt x="22633" y="5364"/>
                    <a:pt x="22557" y="5379"/>
                    <a:pt x="22478" y="5413"/>
                  </a:cubicBezTo>
                  <a:cubicBezTo>
                    <a:pt x="22363" y="5463"/>
                    <a:pt x="22267" y="5546"/>
                    <a:pt x="22188" y="5642"/>
                  </a:cubicBezTo>
                  <a:lnTo>
                    <a:pt x="21232" y="6810"/>
                  </a:lnTo>
                  <a:cubicBezTo>
                    <a:pt x="21090" y="6983"/>
                    <a:pt x="20936" y="7165"/>
                    <a:pt x="20685" y="7165"/>
                  </a:cubicBezTo>
                  <a:cubicBezTo>
                    <a:pt x="20603" y="7165"/>
                    <a:pt x="20510" y="7146"/>
                    <a:pt x="20405" y="7100"/>
                  </a:cubicBezTo>
                  <a:cubicBezTo>
                    <a:pt x="20240" y="7029"/>
                    <a:pt x="20101" y="6910"/>
                    <a:pt x="19992" y="6766"/>
                  </a:cubicBezTo>
                  <a:lnTo>
                    <a:pt x="17406" y="3348"/>
                  </a:lnTo>
                  <a:cubicBezTo>
                    <a:pt x="17147" y="3004"/>
                    <a:pt x="16804" y="2625"/>
                    <a:pt x="16392" y="2625"/>
                  </a:cubicBezTo>
                  <a:cubicBezTo>
                    <a:pt x="16356" y="2625"/>
                    <a:pt x="16320" y="2628"/>
                    <a:pt x="16283" y="2634"/>
                  </a:cubicBezTo>
                  <a:cubicBezTo>
                    <a:pt x="16123" y="2659"/>
                    <a:pt x="15979" y="2742"/>
                    <a:pt x="15841" y="2824"/>
                  </a:cubicBezTo>
                  <a:cubicBezTo>
                    <a:pt x="14434" y="3657"/>
                    <a:pt x="13049" y="4528"/>
                    <a:pt x="11687" y="5432"/>
                  </a:cubicBezTo>
                  <a:cubicBezTo>
                    <a:pt x="11652" y="5451"/>
                    <a:pt x="11619" y="5460"/>
                    <a:pt x="11586" y="5460"/>
                  </a:cubicBezTo>
                  <a:cubicBezTo>
                    <a:pt x="11400" y="5460"/>
                    <a:pt x="11249" y="5178"/>
                    <a:pt x="11007" y="5178"/>
                  </a:cubicBezTo>
                  <a:cubicBezTo>
                    <a:pt x="10963" y="5178"/>
                    <a:pt x="10916" y="5187"/>
                    <a:pt x="10865" y="5209"/>
                  </a:cubicBezTo>
                  <a:cubicBezTo>
                    <a:pt x="10643" y="5367"/>
                    <a:pt x="10573" y="5773"/>
                    <a:pt x="10282" y="5927"/>
                  </a:cubicBezTo>
                  <a:lnTo>
                    <a:pt x="8395" y="6922"/>
                  </a:lnTo>
                  <a:cubicBezTo>
                    <a:pt x="7655" y="7312"/>
                    <a:pt x="6792" y="7700"/>
                    <a:pt x="5990" y="7700"/>
                  </a:cubicBezTo>
                  <a:cubicBezTo>
                    <a:pt x="5613" y="7700"/>
                    <a:pt x="5249" y="7615"/>
                    <a:pt x="4918" y="7403"/>
                  </a:cubicBezTo>
                  <a:cubicBezTo>
                    <a:pt x="4694" y="7262"/>
                    <a:pt x="4458" y="7060"/>
                    <a:pt x="4211" y="7060"/>
                  </a:cubicBezTo>
                  <a:cubicBezTo>
                    <a:pt x="4164" y="7060"/>
                    <a:pt x="4117" y="7067"/>
                    <a:pt x="4070" y="7083"/>
                  </a:cubicBezTo>
                  <a:cubicBezTo>
                    <a:pt x="3913" y="7138"/>
                    <a:pt x="3806" y="7278"/>
                    <a:pt x="3706" y="7410"/>
                  </a:cubicBezTo>
                  <a:cubicBezTo>
                    <a:pt x="3094" y="8196"/>
                    <a:pt x="2340" y="8860"/>
                    <a:pt x="1481" y="9367"/>
                  </a:cubicBezTo>
                  <a:cubicBezTo>
                    <a:pt x="1014" y="9644"/>
                    <a:pt x="605" y="9954"/>
                    <a:pt x="171" y="10283"/>
                  </a:cubicBezTo>
                  <a:cubicBezTo>
                    <a:pt x="20" y="10399"/>
                    <a:pt x="1" y="10469"/>
                    <a:pt x="102" y="10469"/>
                  </a:cubicBezTo>
                  <a:cubicBezTo>
                    <a:pt x="136" y="10469"/>
                    <a:pt x="186" y="10461"/>
                    <a:pt x="249" y="10443"/>
                  </a:cubicBezTo>
                  <a:cubicBezTo>
                    <a:pt x="1319" y="10141"/>
                    <a:pt x="2478" y="9350"/>
                    <a:pt x="3301" y="8739"/>
                  </a:cubicBezTo>
                  <a:cubicBezTo>
                    <a:pt x="3892" y="8301"/>
                    <a:pt x="4571" y="7783"/>
                    <a:pt x="5264" y="7783"/>
                  </a:cubicBezTo>
                  <a:cubicBezTo>
                    <a:pt x="5407" y="7783"/>
                    <a:pt x="5551" y="7806"/>
                    <a:pt x="5695" y="7855"/>
                  </a:cubicBezTo>
                  <a:cubicBezTo>
                    <a:pt x="5947" y="7941"/>
                    <a:pt x="6163" y="8245"/>
                    <a:pt x="6412" y="8245"/>
                  </a:cubicBezTo>
                  <a:cubicBezTo>
                    <a:pt x="6439" y="8245"/>
                    <a:pt x="6466" y="8241"/>
                    <a:pt x="6494" y="8234"/>
                  </a:cubicBezTo>
                  <a:cubicBezTo>
                    <a:pt x="7753" y="7879"/>
                    <a:pt x="6970" y="7916"/>
                    <a:pt x="7247" y="7806"/>
                  </a:cubicBezTo>
                  <a:cubicBezTo>
                    <a:pt x="8142" y="7451"/>
                    <a:pt x="9038" y="6664"/>
                    <a:pt x="10068" y="6427"/>
                  </a:cubicBezTo>
                  <a:cubicBezTo>
                    <a:pt x="10233" y="6390"/>
                    <a:pt x="10402" y="6377"/>
                    <a:pt x="10574" y="6377"/>
                  </a:cubicBezTo>
                  <a:cubicBezTo>
                    <a:pt x="10955" y="6377"/>
                    <a:pt x="11346" y="6440"/>
                    <a:pt x="11717" y="6440"/>
                  </a:cubicBezTo>
                  <a:cubicBezTo>
                    <a:pt x="12047" y="6440"/>
                    <a:pt x="12360" y="6390"/>
                    <a:pt x="12633" y="6201"/>
                  </a:cubicBezTo>
                  <a:cubicBezTo>
                    <a:pt x="12905" y="6014"/>
                    <a:pt x="13083" y="5714"/>
                    <a:pt x="13344" y="5509"/>
                  </a:cubicBezTo>
                  <a:cubicBezTo>
                    <a:pt x="13604" y="5306"/>
                    <a:pt x="13924" y="5218"/>
                    <a:pt x="14253" y="5218"/>
                  </a:cubicBezTo>
                  <a:cubicBezTo>
                    <a:pt x="14619" y="5218"/>
                    <a:pt x="14997" y="5327"/>
                    <a:pt x="15316" y="5509"/>
                  </a:cubicBezTo>
                  <a:cubicBezTo>
                    <a:pt x="15923" y="5855"/>
                    <a:pt x="16373" y="6412"/>
                    <a:pt x="16838" y="6932"/>
                  </a:cubicBezTo>
                  <a:cubicBezTo>
                    <a:pt x="17558" y="7737"/>
                    <a:pt x="18437" y="8528"/>
                    <a:pt x="19515" y="8613"/>
                  </a:cubicBezTo>
                  <a:cubicBezTo>
                    <a:pt x="19598" y="8620"/>
                    <a:pt x="19682" y="8622"/>
                    <a:pt x="19766" y="8622"/>
                  </a:cubicBezTo>
                  <a:cubicBezTo>
                    <a:pt x="19936" y="8622"/>
                    <a:pt x="20106" y="8613"/>
                    <a:pt x="20275" y="8613"/>
                  </a:cubicBezTo>
                  <a:cubicBezTo>
                    <a:pt x="20460" y="8613"/>
                    <a:pt x="20643" y="8624"/>
                    <a:pt x="20822" y="8669"/>
                  </a:cubicBezTo>
                  <a:cubicBezTo>
                    <a:pt x="21352" y="8801"/>
                    <a:pt x="21790" y="9221"/>
                    <a:pt x="22333" y="9287"/>
                  </a:cubicBezTo>
                  <a:cubicBezTo>
                    <a:pt x="22358" y="9290"/>
                    <a:pt x="22382" y="9292"/>
                    <a:pt x="22407" y="9292"/>
                  </a:cubicBezTo>
                  <a:cubicBezTo>
                    <a:pt x="22830" y="9292"/>
                    <a:pt x="23261" y="8858"/>
                    <a:pt x="23190" y="8519"/>
                  </a:cubicBezTo>
                  <a:cubicBezTo>
                    <a:pt x="23151" y="8337"/>
                    <a:pt x="23270" y="8149"/>
                    <a:pt x="23448" y="8091"/>
                  </a:cubicBezTo>
                  <a:cubicBezTo>
                    <a:pt x="23691" y="8010"/>
                    <a:pt x="23086" y="7196"/>
                    <a:pt x="23302" y="7196"/>
                  </a:cubicBezTo>
                  <a:cubicBezTo>
                    <a:pt x="23308" y="7196"/>
                    <a:pt x="23316" y="7197"/>
                    <a:pt x="23324" y="7199"/>
                  </a:cubicBezTo>
                  <a:cubicBezTo>
                    <a:pt x="23906" y="7313"/>
                    <a:pt x="25433" y="8536"/>
                    <a:pt x="25922" y="8897"/>
                  </a:cubicBezTo>
                  <a:cubicBezTo>
                    <a:pt x="27051" y="9728"/>
                    <a:pt x="28031" y="10816"/>
                    <a:pt x="29309" y="11391"/>
                  </a:cubicBezTo>
                  <a:cubicBezTo>
                    <a:pt x="29510" y="11481"/>
                    <a:pt x="29631" y="11519"/>
                    <a:pt x="29692" y="11519"/>
                  </a:cubicBezTo>
                  <a:cubicBezTo>
                    <a:pt x="29980" y="11519"/>
                    <a:pt x="28949" y="10665"/>
                    <a:pt x="28783" y="10368"/>
                  </a:cubicBezTo>
                  <a:cubicBezTo>
                    <a:pt x="28538" y="9927"/>
                    <a:pt x="28255" y="9501"/>
                    <a:pt x="27942" y="9253"/>
                  </a:cubicBezTo>
                  <a:cubicBezTo>
                    <a:pt x="27473" y="8882"/>
                    <a:pt x="27555" y="8612"/>
                    <a:pt x="28092" y="8346"/>
                  </a:cubicBezTo>
                  <a:cubicBezTo>
                    <a:pt x="28234" y="7651"/>
                    <a:pt x="26879" y="7320"/>
                    <a:pt x="27450" y="6417"/>
                  </a:cubicBezTo>
                  <a:cubicBezTo>
                    <a:pt x="27533" y="6285"/>
                    <a:pt x="27644" y="6172"/>
                    <a:pt x="27767" y="6076"/>
                  </a:cubicBezTo>
                  <a:lnTo>
                    <a:pt x="32075" y="2702"/>
                  </a:lnTo>
                  <a:lnTo>
                    <a:pt x="32877" y="2075"/>
                  </a:lnTo>
                  <a:cubicBezTo>
                    <a:pt x="32963" y="2007"/>
                    <a:pt x="33054" y="1937"/>
                    <a:pt x="33162" y="1917"/>
                  </a:cubicBezTo>
                  <a:cubicBezTo>
                    <a:pt x="33183" y="1914"/>
                    <a:pt x="33203" y="1912"/>
                    <a:pt x="33224" y="1912"/>
                  </a:cubicBezTo>
                  <a:cubicBezTo>
                    <a:pt x="33419" y="1912"/>
                    <a:pt x="33592" y="2073"/>
                    <a:pt x="33731" y="2222"/>
                  </a:cubicBezTo>
                  <a:cubicBezTo>
                    <a:pt x="35618" y="4246"/>
                    <a:pt x="37505" y="6272"/>
                    <a:pt x="39392" y="8297"/>
                  </a:cubicBezTo>
                  <a:cubicBezTo>
                    <a:pt x="39267" y="8209"/>
                    <a:pt x="39127" y="8171"/>
                    <a:pt x="38982" y="8171"/>
                  </a:cubicBezTo>
                  <a:cubicBezTo>
                    <a:pt x="38646" y="8171"/>
                    <a:pt x="38286" y="8374"/>
                    <a:pt x="38035" y="8624"/>
                  </a:cubicBezTo>
                  <a:cubicBezTo>
                    <a:pt x="37678" y="8983"/>
                    <a:pt x="37396" y="9447"/>
                    <a:pt x="36936" y="9658"/>
                  </a:cubicBezTo>
                  <a:cubicBezTo>
                    <a:pt x="36613" y="9807"/>
                    <a:pt x="36218" y="9820"/>
                    <a:pt x="35959" y="10064"/>
                  </a:cubicBezTo>
                  <a:cubicBezTo>
                    <a:pt x="35721" y="10288"/>
                    <a:pt x="35831" y="10811"/>
                    <a:pt x="36111" y="10811"/>
                  </a:cubicBezTo>
                  <a:cubicBezTo>
                    <a:pt x="36136" y="10811"/>
                    <a:pt x="36163" y="10806"/>
                    <a:pt x="36191" y="10797"/>
                  </a:cubicBezTo>
                  <a:cubicBezTo>
                    <a:pt x="37129" y="10009"/>
                    <a:pt x="38353" y="9573"/>
                    <a:pt x="39577" y="9573"/>
                  </a:cubicBezTo>
                  <a:cubicBezTo>
                    <a:pt x="39822" y="9573"/>
                    <a:pt x="40067" y="9590"/>
                    <a:pt x="40310" y="9626"/>
                  </a:cubicBezTo>
                  <a:cubicBezTo>
                    <a:pt x="40627" y="9673"/>
                    <a:pt x="40951" y="9748"/>
                    <a:pt x="41268" y="9748"/>
                  </a:cubicBezTo>
                  <a:cubicBezTo>
                    <a:pt x="41421" y="9748"/>
                    <a:pt x="41572" y="9731"/>
                    <a:pt x="41720" y="9684"/>
                  </a:cubicBezTo>
                  <a:cubicBezTo>
                    <a:pt x="42354" y="9481"/>
                    <a:pt x="42698" y="8822"/>
                    <a:pt x="43106" y="8298"/>
                  </a:cubicBezTo>
                  <a:cubicBezTo>
                    <a:pt x="43395" y="7927"/>
                    <a:pt x="43590" y="7318"/>
                    <a:pt x="44059" y="7318"/>
                  </a:cubicBezTo>
                  <a:cubicBezTo>
                    <a:pt x="44254" y="7318"/>
                    <a:pt x="44496" y="7423"/>
                    <a:pt x="44811" y="7695"/>
                  </a:cubicBezTo>
                  <a:cubicBezTo>
                    <a:pt x="45020" y="7808"/>
                    <a:pt x="45150" y="7858"/>
                    <a:pt x="45222" y="7858"/>
                  </a:cubicBezTo>
                  <a:cubicBezTo>
                    <a:pt x="45611" y="7858"/>
                    <a:pt x="44278" y="6406"/>
                    <a:pt x="44423" y="5857"/>
                  </a:cubicBezTo>
                  <a:cubicBezTo>
                    <a:pt x="44506" y="5545"/>
                    <a:pt x="44706" y="5267"/>
                    <a:pt x="44996" y="5123"/>
                  </a:cubicBezTo>
                  <a:cubicBezTo>
                    <a:pt x="45144" y="5049"/>
                    <a:pt x="45292" y="5018"/>
                    <a:pt x="45438" y="5018"/>
                  </a:cubicBezTo>
                  <a:cubicBezTo>
                    <a:pt x="45878" y="5018"/>
                    <a:pt x="46302" y="5302"/>
                    <a:pt x="46669" y="5574"/>
                  </a:cubicBezTo>
                  <a:lnTo>
                    <a:pt x="50082" y="8097"/>
                  </a:lnTo>
                  <a:cubicBezTo>
                    <a:pt x="48740" y="6388"/>
                    <a:pt x="47028" y="5007"/>
                    <a:pt x="45073" y="4059"/>
                  </a:cubicBezTo>
                  <a:cubicBezTo>
                    <a:pt x="44926" y="3989"/>
                    <a:pt x="44770" y="3918"/>
                    <a:pt x="44607" y="3918"/>
                  </a:cubicBezTo>
                  <a:cubicBezTo>
                    <a:pt x="44592" y="3918"/>
                    <a:pt x="44576" y="3918"/>
                    <a:pt x="44561" y="3920"/>
                  </a:cubicBezTo>
                  <a:cubicBezTo>
                    <a:pt x="44193" y="3950"/>
                    <a:pt x="43976" y="4329"/>
                    <a:pt x="43768" y="4635"/>
                  </a:cubicBezTo>
                  <a:cubicBezTo>
                    <a:pt x="43641" y="4821"/>
                    <a:pt x="43443" y="5004"/>
                    <a:pt x="43238" y="5070"/>
                  </a:cubicBezTo>
                  <a:cubicBezTo>
                    <a:pt x="42995" y="5150"/>
                    <a:pt x="42798" y="5326"/>
                    <a:pt x="42723" y="5570"/>
                  </a:cubicBezTo>
                  <a:cubicBezTo>
                    <a:pt x="42510" y="6262"/>
                    <a:pt x="42111" y="6925"/>
                    <a:pt x="41465" y="6925"/>
                  </a:cubicBezTo>
                  <a:cubicBezTo>
                    <a:pt x="41367" y="6925"/>
                    <a:pt x="41263" y="6909"/>
                    <a:pt x="41153" y="6876"/>
                  </a:cubicBezTo>
                  <a:cubicBezTo>
                    <a:pt x="41048" y="6843"/>
                    <a:pt x="40949" y="6798"/>
                    <a:pt x="40855" y="6741"/>
                  </a:cubicBezTo>
                  <a:cubicBezTo>
                    <a:pt x="39234" y="5799"/>
                    <a:pt x="37888" y="4468"/>
                    <a:pt x="36557" y="3150"/>
                  </a:cubicBezTo>
                  <a:lnTo>
                    <a:pt x="333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-2463899" y="-2412363"/>
              <a:ext cx="579736" cy="220395"/>
            </a:xfrm>
            <a:custGeom>
              <a:avLst/>
              <a:gdLst/>
              <a:ahLst/>
              <a:cxnLst/>
              <a:rect l="l" t="t" r="r" b="b"/>
              <a:pathLst>
                <a:path w="15396" h="5853" extrusionOk="0">
                  <a:moveTo>
                    <a:pt x="14158" y="1"/>
                  </a:moveTo>
                  <a:cubicBezTo>
                    <a:pt x="13922" y="1"/>
                    <a:pt x="13684" y="27"/>
                    <a:pt x="13451" y="81"/>
                  </a:cubicBezTo>
                  <a:cubicBezTo>
                    <a:pt x="12360" y="331"/>
                    <a:pt x="11447" y="1142"/>
                    <a:pt x="10341" y="1317"/>
                  </a:cubicBezTo>
                  <a:cubicBezTo>
                    <a:pt x="10025" y="1367"/>
                    <a:pt x="9702" y="1364"/>
                    <a:pt x="9390" y="1432"/>
                  </a:cubicBezTo>
                  <a:cubicBezTo>
                    <a:pt x="8701" y="1584"/>
                    <a:pt x="8142" y="2071"/>
                    <a:pt x="7513" y="2390"/>
                  </a:cubicBezTo>
                  <a:cubicBezTo>
                    <a:pt x="7018" y="2639"/>
                    <a:pt x="6477" y="2785"/>
                    <a:pt x="5923" y="2818"/>
                  </a:cubicBezTo>
                  <a:cubicBezTo>
                    <a:pt x="5877" y="2821"/>
                    <a:pt x="5830" y="2823"/>
                    <a:pt x="5784" y="2823"/>
                  </a:cubicBezTo>
                  <a:cubicBezTo>
                    <a:pt x="5379" y="2823"/>
                    <a:pt x="4979" y="2722"/>
                    <a:pt x="4578" y="2722"/>
                  </a:cubicBezTo>
                  <a:cubicBezTo>
                    <a:pt x="4521" y="2722"/>
                    <a:pt x="4464" y="2724"/>
                    <a:pt x="4407" y="2729"/>
                  </a:cubicBezTo>
                  <a:cubicBezTo>
                    <a:pt x="4053" y="2756"/>
                    <a:pt x="3793" y="2937"/>
                    <a:pt x="3517" y="3143"/>
                  </a:cubicBezTo>
                  <a:cubicBezTo>
                    <a:pt x="3047" y="3492"/>
                    <a:pt x="2568" y="3829"/>
                    <a:pt x="2091" y="4169"/>
                  </a:cubicBezTo>
                  <a:lnTo>
                    <a:pt x="1110" y="4866"/>
                  </a:lnTo>
                  <a:lnTo>
                    <a:pt x="305" y="5438"/>
                  </a:lnTo>
                  <a:cubicBezTo>
                    <a:pt x="178" y="5529"/>
                    <a:pt x="43" y="5631"/>
                    <a:pt x="1" y="5781"/>
                  </a:cubicBezTo>
                  <a:cubicBezTo>
                    <a:pt x="77" y="5828"/>
                    <a:pt x="165" y="5852"/>
                    <a:pt x="254" y="5852"/>
                  </a:cubicBezTo>
                  <a:cubicBezTo>
                    <a:pt x="280" y="5852"/>
                    <a:pt x="306" y="5850"/>
                    <a:pt x="332" y="5846"/>
                  </a:cubicBezTo>
                  <a:cubicBezTo>
                    <a:pt x="551" y="5343"/>
                    <a:pt x="1182" y="5212"/>
                    <a:pt x="1693" y="5016"/>
                  </a:cubicBezTo>
                  <a:cubicBezTo>
                    <a:pt x="2504" y="4705"/>
                    <a:pt x="3170" y="4096"/>
                    <a:pt x="3971" y="3765"/>
                  </a:cubicBezTo>
                  <a:lnTo>
                    <a:pt x="4163" y="3960"/>
                  </a:lnTo>
                  <a:cubicBezTo>
                    <a:pt x="4078" y="4078"/>
                    <a:pt x="3971" y="4180"/>
                    <a:pt x="3851" y="4261"/>
                  </a:cubicBezTo>
                  <a:cubicBezTo>
                    <a:pt x="4017" y="4295"/>
                    <a:pt x="4072" y="4526"/>
                    <a:pt x="3994" y="4678"/>
                  </a:cubicBezTo>
                  <a:cubicBezTo>
                    <a:pt x="3914" y="4829"/>
                    <a:pt x="3757" y="4917"/>
                    <a:pt x="3611" y="5005"/>
                  </a:cubicBezTo>
                  <a:cubicBezTo>
                    <a:pt x="3463" y="5091"/>
                    <a:pt x="3312" y="5197"/>
                    <a:pt x="3261" y="5360"/>
                  </a:cubicBezTo>
                  <a:cubicBezTo>
                    <a:pt x="3334" y="5407"/>
                    <a:pt x="3414" y="5427"/>
                    <a:pt x="3496" y="5427"/>
                  </a:cubicBezTo>
                  <a:cubicBezTo>
                    <a:pt x="3716" y="5427"/>
                    <a:pt x="3950" y="5282"/>
                    <a:pt x="4109" y="5111"/>
                  </a:cubicBezTo>
                  <a:cubicBezTo>
                    <a:pt x="4328" y="4875"/>
                    <a:pt x="4507" y="4578"/>
                    <a:pt x="4806" y="4462"/>
                  </a:cubicBezTo>
                  <a:cubicBezTo>
                    <a:pt x="4905" y="4424"/>
                    <a:pt x="5006" y="4409"/>
                    <a:pt x="5109" y="4409"/>
                  </a:cubicBezTo>
                  <a:cubicBezTo>
                    <a:pt x="5362" y="4409"/>
                    <a:pt x="5625" y="4498"/>
                    <a:pt x="5880" y="4546"/>
                  </a:cubicBezTo>
                  <a:cubicBezTo>
                    <a:pt x="6035" y="4576"/>
                    <a:pt x="6191" y="4591"/>
                    <a:pt x="6348" y="4591"/>
                  </a:cubicBezTo>
                  <a:cubicBezTo>
                    <a:pt x="6444" y="4591"/>
                    <a:pt x="6540" y="4585"/>
                    <a:pt x="6635" y="4574"/>
                  </a:cubicBezTo>
                  <a:cubicBezTo>
                    <a:pt x="6700" y="4566"/>
                    <a:pt x="6769" y="4554"/>
                    <a:pt x="6817" y="4511"/>
                  </a:cubicBezTo>
                  <a:cubicBezTo>
                    <a:pt x="6927" y="4413"/>
                    <a:pt x="6877" y="4239"/>
                    <a:pt x="6882" y="4092"/>
                  </a:cubicBezTo>
                  <a:cubicBezTo>
                    <a:pt x="6888" y="3870"/>
                    <a:pt x="7045" y="3677"/>
                    <a:pt x="7225" y="3546"/>
                  </a:cubicBezTo>
                  <a:cubicBezTo>
                    <a:pt x="7404" y="3415"/>
                    <a:pt x="7612" y="3324"/>
                    <a:pt x="7790" y="3191"/>
                  </a:cubicBezTo>
                  <a:cubicBezTo>
                    <a:pt x="8249" y="2853"/>
                    <a:pt x="8555" y="2228"/>
                    <a:pt x="9122" y="2177"/>
                  </a:cubicBezTo>
                  <a:cubicBezTo>
                    <a:pt x="9148" y="2175"/>
                    <a:pt x="9174" y="2174"/>
                    <a:pt x="9200" y="2174"/>
                  </a:cubicBezTo>
                  <a:cubicBezTo>
                    <a:pt x="9398" y="2174"/>
                    <a:pt x="9605" y="2231"/>
                    <a:pt x="9796" y="2231"/>
                  </a:cubicBezTo>
                  <a:cubicBezTo>
                    <a:pt x="9910" y="2231"/>
                    <a:pt x="10019" y="2211"/>
                    <a:pt x="10115" y="2145"/>
                  </a:cubicBezTo>
                  <a:lnTo>
                    <a:pt x="10115" y="2145"/>
                  </a:lnTo>
                  <a:cubicBezTo>
                    <a:pt x="9993" y="2358"/>
                    <a:pt x="10582" y="2440"/>
                    <a:pt x="10508" y="2673"/>
                  </a:cubicBezTo>
                  <a:cubicBezTo>
                    <a:pt x="10495" y="2713"/>
                    <a:pt x="10464" y="2742"/>
                    <a:pt x="10433" y="2771"/>
                  </a:cubicBezTo>
                  <a:cubicBezTo>
                    <a:pt x="10021" y="3148"/>
                    <a:pt x="9572" y="3481"/>
                    <a:pt x="9092" y="3767"/>
                  </a:cubicBezTo>
                  <a:cubicBezTo>
                    <a:pt x="9017" y="3811"/>
                    <a:pt x="8938" y="3859"/>
                    <a:pt x="8900" y="3937"/>
                  </a:cubicBezTo>
                  <a:cubicBezTo>
                    <a:pt x="8813" y="4110"/>
                    <a:pt x="9003" y="4319"/>
                    <a:pt x="9197" y="4319"/>
                  </a:cubicBezTo>
                  <a:cubicBezTo>
                    <a:pt x="9200" y="4319"/>
                    <a:pt x="9204" y="4318"/>
                    <a:pt x="9208" y="4318"/>
                  </a:cubicBezTo>
                  <a:cubicBezTo>
                    <a:pt x="9405" y="4311"/>
                    <a:pt x="9567" y="4159"/>
                    <a:pt x="9682" y="3998"/>
                  </a:cubicBezTo>
                  <a:cubicBezTo>
                    <a:pt x="9779" y="3863"/>
                    <a:pt x="9862" y="3713"/>
                    <a:pt x="9991" y="3608"/>
                  </a:cubicBezTo>
                  <a:cubicBezTo>
                    <a:pt x="10091" y="3528"/>
                    <a:pt x="10211" y="3479"/>
                    <a:pt x="10331" y="3433"/>
                  </a:cubicBezTo>
                  <a:lnTo>
                    <a:pt x="11201" y="3088"/>
                  </a:lnTo>
                  <a:cubicBezTo>
                    <a:pt x="11348" y="3030"/>
                    <a:pt x="11496" y="2971"/>
                    <a:pt x="11626" y="2880"/>
                  </a:cubicBezTo>
                  <a:cubicBezTo>
                    <a:pt x="11782" y="2773"/>
                    <a:pt x="11905" y="2625"/>
                    <a:pt x="12033" y="2485"/>
                  </a:cubicBezTo>
                  <a:cubicBezTo>
                    <a:pt x="12607" y="1870"/>
                    <a:pt x="13331" y="1414"/>
                    <a:pt x="14133" y="1165"/>
                  </a:cubicBezTo>
                  <a:lnTo>
                    <a:pt x="14133" y="1165"/>
                  </a:lnTo>
                  <a:cubicBezTo>
                    <a:pt x="14117" y="1366"/>
                    <a:pt x="14015" y="1550"/>
                    <a:pt x="13853" y="1672"/>
                  </a:cubicBezTo>
                  <a:cubicBezTo>
                    <a:pt x="13867" y="1673"/>
                    <a:pt x="13881" y="1674"/>
                    <a:pt x="13895" y="1674"/>
                  </a:cubicBezTo>
                  <a:cubicBezTo>
                    <a:pt x="14126" y="1674"/>
                    <a:pt x="14321" y="1489"/>
                    <a:pt x="14484" y="1318"/>
                  </a:cubicBezTo>
                  <a:lnTo>
                    <a:pt x="15320" y="438"/>
                  </a:lnTo>
                  <a:cubicBezTo>
                    <a:pt x="15356" y="400"/>
                    <a:pt x="15395" y="352"/>
                    <a:pt x="15384" y="300"/>
                  </a:cubicBezTo>
                  <a:cubicBezTo>
                    <a:pt x="15374" y="248"/>
                    <a:pt x="15317" y="219"/>
                    <a:pt x="15267" y="200"/>
                  </a:cubicBezTo>
                  <a:cubicBezTo>
                    <a:pt x="14911" y="68"/>
                    <a:pt x="14535" y="1"/>
                    <a:pt x="14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-1463917" y="-2536471"/>
              <a:ext cx="270438" cy="313854"/>
            </a:xfrm>
            <a:custGeom>
              <a:avLst/>
              <a:gdLst/>
              <a:ahLst/>
              <a:cxnLst/>
              <a:rect l="l" t="t" r="r" b="b"/>
              <a:pathLst>
                <a:path w="7182" h="8335" extrusionOk="0">
                  <a:moveTo>
                    <a:pt x="5775" y="1"/>
                  </a:moveTo>
                  <a:cubicBezTo>
                    <a:pt x="4993" y="1"/>
                    <a:pt x="4207" y="959"/>
                    <a:pt x="3754" y="1460"/>
                  </a:cubicBezTo>
                  <a:cubicBezTo>
                    <a:pt x="3557" y="1678"/>
                    <a:pt x="3371" y="1906"/>
                    <a:pt x="3154" y="2104"/>
                  </a:cubicBezTo>
                  <a:cubicBezTo>
                    <a:pt x="2875" y="2360"/>
                    <a:pt x="2551" y="2561"/>
                    <a:pt x="2266" y="2810"/>
                  </a:cubicBezTo>
                  <a:cubicBezTo>
                    <a:pt x="1824" y="3196"/>
                    <a:pt x="1479" y="3689"/>
                    <a:pt x="1019" y="4055"/>
                  </a:cubicBezTo>
                  <a:cubicBezTo>
                    <a:pt x="802" y="4228"/>
                    <a:pt x="559" y="4371"/>
                    <a:pt x="360" y="4564"/>
                  </a:cubicBezTo>
                  <a:cubicBezTo>
                    <a:pt x="160" y="4755"/>
                    <a:pt x="0" y="5014"/>
                    <a:pt x="12" y="5292"/>
                  </a:cubicBezTo>
                  <a:cubicBezTo>
                    <a:pt x="30" y="5810"/>
                    <a:pt x="620" y="6242"/>
                    <a:pt x="473" y="6739"/>
                  </a:cubicBezTo>
                  <a:cubicBezTo>
                    <a:pt x="409" y="6957"/>
                    <a:pt x="205" y="7159"/>
                    <a:pt x="279" y="7374"/>
                  </a:cubicBezTo>
                  <a:cubicBezTo>
                    <a:pt x="300" y="7434"/>
                    <a:pt x="341" y="7484"/>
                    <a:pt x="381" y="7532"/>
                  </a:cubicBezTo>
                  <a:lnTo>
                    <a:pt x="858" y="8113"/>
                  </a:lnTo>
                  <a:cubicBezTo>
                    <a:pt x="945" y="8219"/>
                    <a:pt x="1055" y="8335"/>
                    <a:pt x="1189" y="8335"/>
                  </a:cubicBezTo>
                  <a:cubicBezTo>
                    <a:pt x="1197" y="8335"/>
                    <a:pt x="1205" y="8335"/>
                    <a:pt x="1213" y="8334"/>
                  </a:cubicBezTo>
                  <a:cubicBezTo>
                    <a:pt x="1307" y="8183"/>
                    <a:pt x="1296" y="7992"/>
                    <a:pt x="1351" y="7823"/>
                  </a:cubicBezTo>
                  <a:cubicBezTo>
                    <a:pt x="1459" y="7490"/>
                    <a:pt x="1803" y="7302"/>
                    <a:pt x="2106" y="7125"/>
                  </a:cubicBezTo>
                  <a:cubicBezTo>
                    <a:pt x="3237" y="6461"/>
                    <a:pt x="4178" y="5515"/>
                    <a:pt x="4838" y="4381"/>
                  </a:cubicBezTo>
                  <a:cubicBezTo>
                    <a:pt x="4802" y="4368"/>
                    <a:pt x="4767" y="4362"/>
                    <a:pt x="4733" y="4362"/>
                  </a:cubicBezTo>
                  <a:cubicBezTo>
                    <a:pt x="4499" y="4362"/>
                    <a:pt x="4303" y="4641"/>
                    <a:pt x="4094" y="4799"/>
                  </a:cubicBezTo>
                  <a:cubicBezTo>
                    <a:pt x="3859" y="4978"/>
                    <a:pt x="3547" y="5013"/>
                    <a:pt x="3295" y="5163"/>
                  </a:cubicBezTo>
                  <a:cubicBezTo>
                    <a:pt x="2904" y="5395"/>
                    <a:pt x="2668" y="5892"/>
                    <a:pt x="2221" y="5970"/>
                  </a:cubicBezTo>
                  <a:cubicBezTo>
                    <a:pt x="2225" y="5022"/>
                    <a:pt x="2838" y="4104"/>
                    <a:pt x="3712" y="3736"/>
                  </a:cubicBezTo>
                  <a:lnTo>
                    <a:pt x="3712" y="3736"/>
                  </a:lnTo>
                  <a:cubicBezTo>
                    <a:pt x="3259" y="3793"/>
                    <a:pt x="2852" y="4024"/>
                    <a:pt x="2457" y="4251"/>
                  </a:cubicBezTo>
                  <a:cubicBezTo>
                    <a:pt x="2448" y="4120"/>
                    <a:pt x="2546" y="4007"/>
                    <a:pt x="2643" y="3916"/>
                  </a:cubicBezTo>
                  <a:cubicBezTo>
                    <a:pt x="3443" y="3162"/>
                    <a:pt x="4525" y="2766"/>
                    <a:pt x="5346" y="2034"/>
                  </a:cubicBezTo>
                  <a:cubicBezTo>
                    <a:pt x="5786" y="1642"/>
                    <a:pt x="7181" y="451"/>
                    <a:pt x="6086" y="55"/>
                  </a:cubicBezTo>
                  <a:cubicBezTo>
                    <a:pt x="5983" y="18"/>
                    <a:pt x="5879" y="1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-1963701" y="-2220478"/>
              <a:ext cx="545169" cy="143202"/>
            </a:xfrm>
            <a:custGeom>
              <a:avLst/>
              <a:gdLst/>
              <a:ahLst/>
              <a:cxnLst/>
              <a:rect l="l" t="t" r="r" b="b"/>
              <a:pathLst>
                <a:path w="14478" h="3803" extrusionOk="0">
                  <a:moveTo>
                    <a:pt x="7510" y="1"/>
                  </a:moveTo>
                  <a:cubicBezTo>
                    <a:pt x="6668" y="1"/>
                    <a:pt x="5474" y="489"/>
                    <a:pt x="4978" y="830"/>
                  </a:cubicBezTo>
                  <a:cubicBezTo>
                    <a:pt x="3789" y="1646"/>
                    <a:pt x="2453" y="2219"/>
                    <a:pt x="1127" y="2786"/>
                  </a:cubicBezTo>
                  <a:lnTo>
                    <a:pt x="0" y="3267"/>
                  </a:lnTo>
                  <a:cubicBezTo>
                    <a:pt x="223" y="3359"/>
                    <a:pt x="451" y="3399"/>
                    <a:pt x="681" y="3399"/>
                  </a:cubicBezTo>
                  <a:cubicBezTo>
                    <a:pt x="1479" y="3399"/>
                    <a:pt x="2300" y="2921"/>
                    <a:pt x="3040" y="2523"/>
                  </a:cubicBezTo>
                  <a:cubicBezTo>
                    <a:pt x="3769" y="2130"/>
                    <a:pt x="4533" y="1804"/>
                    <a:pt x="5321" y="1546"/>
                  </a:cubicBezTo>
                  <a:cubicBezTo>
                    <a:pt x="5633" y="1443"/>
                    <a:pt x="5961" y="1352"/>
                    <a:pt x="6286" y="1352"/>
                  </a:cubicBezTo>
                  <a:cubicBezTo>
                    <a:pt x="6389" y="1352"/>
                    <a:pt x="6492" y="1361"/>
                    <a:pt x="6594" y="1382"/>
                  </a:cubicBezTo>
                  <a:cubicBezTo>
                    <a:pt x="7163" y="1499"/>
                    <a:pt x="7653" y="1973"/>
                    <a:pt x="8219" y="1973"/>
                  </a:cubicBezTo>
                  <a:cubicBezTo>
                    <a:pt x="8257" y="1973"/>
                    <a:pt x="8296" y="1971"/>
                    <a:pt x="8334" y="1966"/>
                  </a:cubicBezTo>
                  <a:cubicBezTo>
                    <a:pt x="8562" y="1939"/>
                    <a:pt x="8773" y="1828"/>
                    <a:pt x="8998" y="1778"/>
                  </a:cubicBezTo>
                  <a:cubicBezTo>
                    <a:pt x="9097" y="1757"/>
                    <a:pt x="9195" y="1747"/>
                    <a:pt x="9293" y="1747"/>
                  </a:cubicBezTo>
                  <a:cubicBezTo>
                    <a:pt x="9817" y="1747"/>
                    <a:pt x="10331" y="2024"/>
                    <a:pt x="10828" y="2234"/>
                  </a:cubicBezTo>
                  <a:cubicBezTo>
                    <a:pt x="11872" y="2677"/>
                    <a:pt x="12912" y="3605"/>
                    <a:pt x="14033" y="3772"/>
                  </a:cubicBezTo>
                  <a:cubicBezTo>
                    <a:pt x="14149" y="3793"/>
                    <a:pt x="14222" y="3802"/>
                    <a:pt x="14261" y="3802"/>
                  </a:cubicBezTo>
                  <a:cubicBezTo>
                    <a:pt x="14478" y="3802"/>
                    <a:pt x="13659" y="3522"/>
                    <a:pt x="13494" y="3455"/>
                  </a:cubicBezTo>
                  <a:cubicBezTo>
                    <a:pt x="11880" y="2810"/>
                    <a:pt x="10341" y="1296"/>
                    <a:pt x="8670" y="816"/>
                  </a:cubicBezTo>
                  <a:cubicBezTo>
                    <a:pt x="8276" y="703"/>
                    <a:pt x="8250" y="75"/>
                    <a:pt x="7724" y="13"/>
                  </a:cubicBezTo>
                  <a:cubicBezTo>
                    <a:pt x="7656" y="5"/>
                    <a:pt x="7584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-1051416" y="-2159629"/>
              <a:ext cx="189857" cy="113266"/>
            </a:xfrm>
            <a:custGeom>
              <a:avLst/>
              <a:gdLst/>
              <a:ahLst/>
              <a:cxnLst/>
              <a:rect l="l" t="t" r="r" b="b"/>
              <a:pathLst>
                <a:path w="5042" h="3008" extrusionOk="0">
                  <a:moveTo>
                    <a:pt x="161" y="1"/>
                  </a:moveTo>
                  <a:cubicBezTo>
                    <a:pt x="138" y="1"/>
                    <a:pt x="116" y="4"/>
                    <a:pt x="95" y="12"/>
                  </a:cubicBezTo>
                  <a:cubicBezTo>
                    <a:pt x="1" y="49"/>
                    <a:pt x="3" y="194"/>
                    <a:pt x="73" y="267"/>
                  </a:cubicBezTo>
                  <a:cubicBezTo>
                    <a:pt x="144" y="339"/>
                    <a:pt x="250" y="360"/>
                    <a:pt x="348" y="385"/>
                  </a:cubicBezTo>
                  <a:cubicBezTo>
                    <a:pt x="1417" y="646"/>
                    <a:pt x="2141" y="1541"/>
                    <a:pt x="3050" y="2068"/>
                  </a:cubicBezTo>
                  <a:cubicBezTo>
                    <a:pt x="3274" y="2198"/>
                    <a:pt x="3521" y="2280"/>
                    <a:pt x="3758" y="2383"/>
                  </a:cubicBezTo>
                  <a:cubicBezTo>
                    <a:pt x="4066" y="2513"/>
                    <a:pt x="4356" y="2685"/>
                    <a:pt x="4618" y="2892"/>
                  </a:cubicBezTo>
                  <a:cubicBezTo>
                    <a:pt x="4692" y="2951"/>
                    <a:pt x="4801" y="3008"/>
                    <a:pt x="4887" y="3008"/>
                  </a:cubicBezTo>
                  <a:cubicBezTo>
                    <a:pt x="4938" y="3008"/>
                    <a:pt x="4982" y="2988"/>
                    <a:pt x="5005" y="2937"/>
                  </a:cubicBezTo>
                  <a:cubicBezTo>
                    <a:pt x="5042" y="2862"/>
                    <a:pt x="4987" y="2768"/>
                    <a:pt x="4912" y="2731"/>
                  </a:cubicBezTo>
                  <a:cubicBezTo>
                    <a:pt x="4863" y="2708"/>
                    <a:pt x="4808" y="2701"/>
                    <a:pt x="4753" y="2701"/>
                  </a:cubicBezTo>
                  <a:cubicBezTo>
                    <a:pt x="4724" y="2701"/>
                    <a:pt x="4694" y="2703"/>
                    <a:pt x="4666" y="2705"/>
                  </a:cubicBezTo>
                  <a:cubicBezTo>
                    <a:pt x="4658" y="2589"/>
                    <a:pt x="4592" y="2483"/>
                    <a:pt x="4490" y="2426"/>
                  </a:cubicBezTo>
                  <a:cubicBezTo>
                    <a:pt x="4602" y="2244"/>
                    <a:pt x="4485" y="1991"/>
                    <a:pt x="4300" y="1883"/>
                  </a:cubicBezTo>
                  <a:cubicBezTo>
                    <a:pt x="4141" y="1792"/>
                    <a:pt x="3953" y="1779"/>
                    <a:pt x="3768" y="1779"/>
                  </a:cubicBezTo>
                  <a:cubicBezTo>
                    <a:pt x="3737" y="1779"/>
                    <a:pt x="3706" y="1779"/>
                    <a:pt x="3676" y="1779"/>
                  </a:cubicBezTo>
                  <a:cubicBezTo>
                    <a:pt x="3671" y="1780"/>
                    <a:pt x="3665" y="1780"/>
                    <a:pt x="3660" y="1780"/>
                  </a:cubicBezTo>
                  <a:cubicBezTo>
                    <a:pt x="3485" y="1780"/>
                    <a:pt x="3261" y="1726"/>
                    <a:pt x="3260" y="1554"/>
                  </a:cubicBezTo>
                  <a:cubicBezTo>
                    <a:pt x="3259" y="1440"/>
                    <a:pt x="3367" y="1358"/>
                    <a:pt x="3408" y="1251"/>
                  </a:cubicBezTo>
                  <a:cubicBezTo>
                    <a:pt x="3469" y="1098"/>
                    <a:pt x="3374" y="925"/>
                    <a:pt x="3255" y="809"/>
                  </a:cubicBezTo>
                  <a:cubicBezTo>
                    <a:pt x="3136" y="694"/>
                    <a:pt x="2989" y="606"/>
                    <a:pt x="2896" y="469"/>
                  </a:cubicBezTo>
                  <a:cubicBezTo>
                    <a:pt x="2801" y="328"/>
                    <a:pt x="2752" y="127"/>
                    <a:pt x="2588" y="84"/>
                  </a:cubicBezTo>
                  <a:cubicBezTo>
                    <a:pt x="2566" y="77"/>
                    <a:pt x="2543" y="75"/>
                    <a:pt x="2521" y="75"/>
                  </a:cubicBezTo>
                  <a:cubicBezTo>
                    <a:pt x="2478" y="75"/>
                    <a:pt x="2435" y="84"/>
                    <a:pt x="2392" y="92"/>
                  </a:cubicBezTo>
                  <a:cubicBezTo>
                    <a:pt x="2106" y="153"/>
                    <a:pt x="1823" y="228"/>
                    <a:pt x="1544" y="314"/>
                  </a:cubicBezTo>
                  <a:cubicBezTo>
                    <a:pt x="1422" y="352"/>
                    <a:pt x="1291" y="392"/>
                    <a:pt x="1166" y="392"/>
                  </a:cubicBezTo>
                  <a:cubicBezTo>
                    <a:pt x="1100" y="392"/>
                    <a:pt x="1037" y="381"/>
                    <a:pt x="976" y="354"/>
                  </a:cubicBezTo>
                  <a:cubicBezTo>
                    <a:pt x="907" y="322"/>
                    <a:pt x="849" y="271"/>
                    <a:pt x="788" y="226"/>
                  </a:cubicBezTo>
                  <a:cubicBezTo>
                    <a:pt x="613" y="99"/>
                    <a:pt x="407" y="23"/>
                    <a:pt x="192" y="3"/>
                  </a:cubicBezTo>
                  <a:cubicBezTo>
                    <a:pt x="182" y="1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-1047952" y="-3202234"/>
              <a:ext cx="721583" cy="766505"/>
            </a:xfrm>
            <a:custGeom>
              <a:avLst/>
              <a:gdLst/>
              <a:ahLst/>
              <a:cxnLst/>
              <a:rect l="l" t="t" r="r" b="b"/>
              <a:pathLst>
                <a:path w="19163" h="20356" extrusionOk="0">
                  <a:moveTo>
                    <a:pt x="18922" y="0"/>
                  </a:moveTo>
                  <a:cubicBezTo>
                    <a:pt x="18866" y="0"/>
                    <a:pt x="18810" y="21"/>
                    <a:pt x="18762" y="66"/>
                  </a:cubicBezTo>
                  <a:cubicBezTo>
                    <a:pt x="18200" y="603"/>
                    <a:pt x="17663" y="1169"/>
                    <a:pt x="17310" y="1858"/>
                  </a:cubicBezTo>
                  <a:cubicBezTo>
                    <a:pt x="17069" y="2330"/>
                    <a:pt x="16364" y="3415"/>
                    <a:pt x="16378" y="3941"/>
                  </a:cubicBezTo>
                  <a:cubicBezTo>
                    <a:pt x="16389" y="4349"/>
                    <a:pt x="17058" y="4202"/>
                    <a:pt x="17278" y="4549"/>
                  </a:cubicBezTo>
                  <a:cubicBezTo>
                    <a:pt x="17552" y="4906"/>
                    <a:pt x="16635" y="5153"/>
                    <a:pt x="16313" y="5456"/>
                  </a:cubicBezTo>
                  <a:cubicBezTo>
                    <a:pt x="16289" y="5463"/>
                    <a:pt x="16267" y="5467"/>
                    <a:pt x="16247" y="5467"/>
                  </a:cubicBezTo>
                  <a:cubicBezTo>
                    <a:pt x="16009" y="5467"/>
                    <a:pt x="16061" y="4958"/>
                    <a:pt x="15969" y="4958"/>
                  </a:cubicBezTo>
                  <a:cubicBezTo>
                    <a:pt x="15951" y="4958"/>
                    <a:pt x="15927" y="4978"/>
                    <a:pt x="15894" y="5026"/>
                  </a:cubicBezTo>
                  <a:cubicBezTo>
                    <a:pt x="15503" y="5594"/>
                    <a:pt x="14693" y="5695"/>
                    <a:pt x="14390" y="6314"/>
                  </a:cubicBezTo>
                  <a:cubicBezTo>
                    <a:pt x="14088" y="6934"/>
                    <a:pt x="13922" y="7621"/>
                    <a:pt x="13549" y="8201"/>
                  </a:cubicBezTo>
                  <a:cubicBezTo>
                    <a:pt x="13208" y="8727"/>
                    <a:pt x="11670" y="10818"/>
                    <a:pt x="11153" y="11202"/>
                  </a:cubicBezTo>
                  <a:cubicBezTo>
                    <a:pt x="11118" y="11227"/>
                    <a:pt x="11092" y="11239"/>
                    <a:pt x="11073" y="11239"/>
                  </a:cubicBezTo>
                  <a:cubicBezTo>
                    <a:pt x="10904" y="11239"/>
                    <a:pt x="11295" y="10323"/>
                    <a:pt x="11146" y="10323"/>
                  </a:cubicBezTo>
                  <a:cubicBezTo>
                    <a:pt x="11129" y="10323"/>
                    <a:pt x="11104" y="10335"/>
                    <a:pt x="11070" y="10363"/>
                  </a:cubicBezTo>
                  <a:cubicBezTo>
                    <a:pt x="10504" y="10825"/>
                    <a:pt x="10032" y="11349"/>
                    <a:pt x="9853" y="12078"/>
                  </a:cubicBezTo>
                  <a:cubicBezTo>
                    <a:pt x="9825" y="12190"/>
                    <a:pt x="9781" y="12299"/>
                    <a:pt x="9710" y="12389"/>
                  </a:cubicBezTo>
                  <a:cubicBezTo>
                    <a:pt x="9580" y="12554"/>
                    <a:pt x="9455" y="12608"/>
                    <a:pt x="9333" y="12608"/>
                  </a:cubicBezTo>
                  <a:cubicBezTo>
                    <a:pt x="9195" y="12608"/>
                    <a:pt x="9062" y="12539"/>
                    <a:pt x="8932" y="12486"/>
                  </a:cubicBezTo>
                  <a:cubicBezTo>
                    <a:pt x="8221" y="12196"/>
                    <a:pt x="8501" y="11528"/>
                    <a:pt x="8343" y="11528"/>
                  </a:cubicBezTo>
                  <a:cubicBezTo>
                    <a:pt x="8293" y="11528"/>
                    <a:pt x="8202" y="11592"/>
                    <a:pt x="8026" y="11752"/>
                  </a:cubicBezTo>
                  <a:cubicBezTo>
                    <a:pt x="7282" y="12427"/>
                    <a:pt x="4929" y="14768"/>
                    <a:pt x="4359" y="15594"/>
                  </a:cubicBezTo>
                  <a:cubicBezTo>
                    <a:pt x="3056" y="17285"/>
                    <a:pt x="1855" y="18641"/>
                    <a:pt x="190" y="19909"/>
                  </a:cubicBezTo>
                  <a:cubicBezTo>
                    <a:pt x="0" y="20055"/>
                    <a:pt x="106" y="20355"/>
                    <a:pt x="328" y="20355"/>
                  </a:cubicBezTo>
                  <a:cubicBezTo>
                    <a:pt x="342" y="20355"/>
                    <a:pt x="357" y="20354"/>
                    <a:pt x="372" y="20352"/>
                  </a:cubicBezTo>
                  <a:cubicBezTo>
                    <a:pt x="958" y="20254"/>
                    <a:pt x="1539" y="19912"/>
                    <a:pt x="1999" y="19511"/>
                  </a:cubicBezTo>
                  <a:cubicBezTo>
                    <a:pt x="2724" y="18879"/>
                    <a:pt x="3353" y="18118"/>
                    <a:pt x="4210" y="17683"/>
                  </a:cubicBezTo>
                  <a:cubicBezTo>
                    <a:pt x="5468" y="17045"/>
                    <a:pt x="6513" y="15025"/>
                    <a:pt x="6762" y="14958"/>
                  </a:cubicBezTo>
                  <a:cubicBezTo>
                    <a:pt x="6840" y="14936"/>
                    <a:pt x="6907" y="14926"/>
                    <a:pt x="6963" y="14926"/>
                  </a:cubicBezTo>
                  <a:cubicBezTo>
                    <a:pt x="7592" y="14926"/>
                    <a:pt x="6908" y="16180"/>
                    <a:pt x="7382" y="16180"/>
                  </a:cubicBezTo>
                  <a:cubicBezTo>
                    <a:pt x="7391" y="16180"/>
                    <a:pt x="7400" y="16179"/>
                    <a:pt x="7409" y="16178"/>
                  </a:cubicBezTo>
                  <a:cubicBezTo>
                    <a:pt x="7770" y="16146"/>
                    <a:pt x="7615" y="15170"/>
                    <a:pt x="7929" y="14778"/>
                  </a:cubicBezTo>
                  <a:cubicBezTo>
                    <a:pt x="8090" y="14577"/>
                    <a:pt x="8323" y="14445"/>
                    <a:pt x="8561" y="14345"/>
                  </a:cubicBezTo>
                  <a:cubicBezTo>
                    <a:pt x="8958" y="14180"/>
                    <a:pt x="9388" y="14100"/>
                    <a:pt x="9818" y="14100"/>
                  </a:cubicBezTo>
                  <a:cubicBezTo>
                    <a:pt x="10363" y="14100"/>
                    <a:pt x="10910" y="14229"/>
                    <a:pt x="11394" y="14477"/>
                  </a:cubicBezTo>
                  <a:cubicBezTo>
                    <a:pt x="11503" y="14533"/>
                    <a:pt x="11619" y="14560"/>
                    <a:pt x="11732" y="14560"/>
                  </a:cubicBezTo>
                  <a:cubicBezTo>
                    <a:pt x="11990" y="14560"/>
                    <a:pt x="12237" y="14423"/>
                    <a:pt x="12367" y="14178"/>
                  </a:cubicBezTo>
                  <a:cubicBezTo>
                    <a:pt x="12833" y="13310"/>
                    <a:pt x="13428" y="12519"/>
                    <a:pt x="14131" y="11828"/>
                  </a:cubicBezTo>
                  <a:cubicBezTo>
                    <a:pt x="14205" y="11755"/>
                    <a:pt x="14230" y="11641"/>
                    <a:pt x="14183" y="11548"/>
                  </a:cubicBezTo>
                  <a:cubicBezTo>
                    <a:pt x="14151" y="11485"/>
                    <a:pt x="14105" y="11458"/>
                    <a:pt x="14048" y="11458"/>
                  </a:cubicBezTo>
                  <a:cubicBezTo>
                    <a:pt x="13722" y="11458"/>
                    <a:pt x="13052" y="12337"/>
                    <a:pt x="12876" y="12337"/>
                  </a:cubicBezTo>
                  <a:cubicBezTo>
                    <a:pt x="12830" y="12337"/>
                    <a:pt x="12818" y="12278"/>
                    <a:pt x="12853" y="12129"/>
                  </a:cubicBezTo>
                  <a:lnTo>
                    <a:pt x="15852" y="6852"/>
                  </a:lnTo>
                  <a:cubicBezTo>
                    <a:pt x="15954" y="6673"/>
                    <a:pt x="16068" y="6483"/>
                    <a:pt x="16257" y="6401"/>
                  </a:cubicBezTo>
                  <a:cubicBezTo>
                    <a:pt x="16327" y="6371"/>
                    <a:pt x="16396" y="6358"/>
                    <a:pt x="16466" y="6358"/>
                  </a:cubicBezTo>
                  <a:cubicBezTo>
                    <a:pt x="16790" y="6358"/>
                    <a:pt x="17119" y="6633"/>
                    <a:pt x="17459" y="6719"/>
                  </a:cubicBezTo>
                  <a:cubicBezTo>
                    <a:pt x="17520" y="6733"/>
                    <a:pt x="17580" y="6741"/>
                    <a:pt x="17639" y="6741"/>
                  </a:cubicBezTo>
                  <a:cubicBezTo>
                    <a:pt x="18270" y="6741"/>
                    <a:pt x="18822" y="5943"/>
                    <a:pt x="18508" y="5365"/>
                  </a:cubicBezTo>
                  <a:cubicBezTo>
                    <a:pt x="18169" y="4377"/>
                    <a:pt x="17959" y="3350"/>
                    <a:pt x="17884" y="2310"/>
                  </a:cubicBezTo>
                  <a:cubicBezTo>
                    <a:pt x="17859" y="1963"/>
                    <a:pt x="17880" y="1552"/>
                    <a:pt x="18169" y="1359"/>
                  </a:cubicBezTo>
                  <a:cubicBezTo>
                    <a:pt x="18335" y="1247"/>
                    <a:pt x="18552" y="1240"/>
                    <a:pt x="18730" y="1148"/>
                  </a:cubicBezTo>
                  <a:cubicBezTo>
                    <a:pt x="19051" y="983"/>
                    <a:pt x="19151" y="621"/>
                    <a:pt x="19160" y="243"/>
                  </a:cubicBezTo>
                  <a:cubicBezTo>
                    <a:pt x="19163" y="99"/>
                    <a:pt x="19045" y="0"/>
                    <a:pt x="18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-836147" y="-3139841"/>
              <a:ext cx="452952" cy="492414"/>
            </a:xfrm>
            <a:custGeom>
              <a:avLst/>
              <a:gdLst/>
              <a:ahLst/>
              <a:cxnLst/>
              <a:rect l="l" t="t" r="r" b="b"/>
              <a:pathLst>
                <a:path w="12029" h="13077" extrusionOk="0">
                  <a:moveTo>
                    <a:pt x="12028" y="1"/>
                  </a:moveTo>
                  <a:cubicBezTo>
                    <a:pt x="11299" y="277"/>
                    <a:pt x="11065" y="1170"/>
                    <a:pt x="10611" y="1804"/>
                  </a:cubicBezTo>
                  <a:cubicBezTo>
                    <a:pt x="10278" y="2270"/>
                    <a:pt x="9803" y="2612"/>
                    <a:pt x="9406" y="3025"/>
                  </a:cubicBezTo>
                  <a:cubicBezTo>
                    <a:pt x="8731" y="3724"/>
                    <a:pt x="8290" y="4611"/>
                    <a:pt x="7821" y="5463"/>
                  </a:cubicBezTo>
                  <a:cubicBezTo>
                    <a:pt x="7737" y="5616"/>
                    <a:pt x="7644" y="5777"/>
                    <a:pt x="7489" y="5857"/>
                  </a:cubicBezTo>
                  <a:cubicBezTo>
                    <a:pt x="7378" y="5915"/>
                    <a:pt x="7249" y="5925"/>
                    <a:pt x="7132" y="5965"/>
                  </a:cubicBezTo>
                  <a:cubicBezTo>
                    <a:pt x="6917" y="6038"/>
                    <a:pt x="6752" y="6207"/>
                    <a:pt x="6594" y="6370"/>
                  </a:cubicBezTo>
                  <a:lnTo>
                    <a:pt x="3996" y="9058"/>
                  </a:lnTo>
                  <a:cubicBezTo>
                    <a:pt x="3665" y="9401"/>
                    <a:pt x="3347" y="9831"/>
                    <a:pt x="2971" y="10122"/>
                  </a:cubicBezTo>
                  <a:cubicBezTo>
                    <a:pt x="2573" y="10431"/>
                    <a:pt x="2197" y="10584"/>
                    <a:pt x="1877" y="11007"/>
                  </a:cubicBezTo>
                  <a:cubicBezTo>
                    <a:pt x="1568" y="11418"/>
                    <a:pt x="1282" y="11878"/>
                    <a:pt x="827" y="12118"/>
                  </a:cubicBezTo>
                  <a:cubicBezTo>
                    <a:pt x="614" y="12230"/>
                    <a:pt x="367" y="12292"/>
                    <a:pt x="197" y="12463"/>
                  </a:cubicBezTo>
                  <a:cubicBezTo>
                    <a:pt x="28" y="12634"/>
                    <a:pt x="0" y="12977"/>
                    <a:pt x="219" y="13077"/>
                  </a:cubicBezTo>
                  <a:cubicBezTo>
                    <a:pt x="911" y="12706"/>
                    <a:pt x="1541" y="12230"/>
                    <a:pt x="2088" y="11667"/>
                  </a:cubicBezTo>
                  <a:cubicBezTo>
                    <a:pt x="2431" y="11312"/>
                    <a:pt x="2751" y="10916"/>
                    <a:pt x="3187" y="10685"/>
                  </a:cubicBezTo>
                  <a:cubicBezTo>
                    <a:pt x="3690" y="10418"/>
                    <a:pt x="4306" y="10394"/>
                    <a:pt x="4769" y="10064"/>
                  </a:cubicBezTo>
                  <a:cubicBezTo>
                    <a:pt x="5156" y="9787"/>
                    <a:pt x="5385" y="9331"/>
                    <a:pt x="5773" y="9056"/>
                  </a:cubicBezTo>
                  <a:cubicBezTo>
                    <a:pt x="6107" y="8819"/>
                    <a:pt x="6534" y="8734"/>
                    <a:pt x="6862" y="8486"/>
                  </a:cubicBezTo>
                  <a:cubicBezTo>
                    <a:pt x="7189" y="8237"/>
                    <a:pt x="7357" y="7683"/>
                    <a:pt x="7028" y="7438"/>
                  </a:cubicBezTo>
                  <a:lnTo>
                    <a:pt x="9613" y="4464"/>
                  </a:lnTo>
                  <a:cubicBezTo>
                    <a:pt x="9725" y="4334"/>
                    <a:pt x="9836" y="4129"/>
                    <a:pt x="9712" y="4012"/>
                  </a:cubicBezTo>
                  <a:cubicBezTo>
                    <a:pt x="9669" y="3971"/>
                    <a:pt x="9608" y="3956"/>
                    <a:pt x="9563" y="3918"/>
                  </a:cubicBezTo>
                  <a:cubicBezTo>
                    <a:pt x="9398" y="3782"/>
                    <a:pt x="9552" y="3520"/>
                    <a:pt x="9701" y="3367"/>
                  </a:cubicBezTo>
                  <a:cubicBezTo>
                    <a:pt x="10660" y="2383"/>
                    <a:pt x="11447" y="1245"/>
                    <a:pt x="12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-961762" y="-2358292"/>
              <a:ext cx="256468" cy="171707"/>
            </a:xfrm>
            <a:custGeom>
              <a:avLst/>
              <a:gdLst/>
              <a:ahLst/>
              <a:cxnLst/>
              <a:rect l="l" t="t" r="r" b="b"/>
              <a:pathLst>
                <a:path w="6811" h="4560" extrusionOk="0">
                  <a:moveTo>
                    <a:pt x="3853" y="0"/>
                  </a:moveTo>
                  <a:cubicBezTo>
                    <a:pt x="3602" y="0"/>
                    <a:pt x="3405" y="233"/>
                    <a:pt x="3221" y="416"/>
                  </a:cubicBezTo>
                  <a:cubicBezTo>
                    <a:pt x="2556" y="1077"/>
                    <a:pt x="1463" y="1358"/>
                    <a:pt x="1129" y="2235"/>
                  </a:cubicBezTo>
                  <a:lnTo>
                    <a:pt x="883" y="3021"/>
                  </a:lnTo>
                  <a:cubicBezTo>
                    <a:pt x="601" y="3343"/>
                    <a:pt x="308" y="3655"/>
                    <a:pt x="1" y="3955"/>
                  </a:cubicBezTo>
                  <a:cubicBezTo>
                    <a:pt x="57" y="4062"/>
                    <a:pt x="175" y="4110"/>
                    <a:pt x="298" y="4110"/>
                  </a:cubicBezTo>
                  <a:cubicBezTo>
                    <a:pt x="372" y="4110"/>
                    <a:pt x="448" y="4093"/>
                    <a:pt x="513" y="4060"/>
                  </a:cubicBezTo>
                  <a:cubicBezTo>
                    <a:pt x="686" y="3973"/>
                    <a:pt x="805" y="3811"/>
                    <a:pt x="940" y="3673"/>
                  </a:cubicBezTo>
                  <a:cubicBezTo>
                    <a:pt x="1065" y="3544"/>
                    <a:pt x="1227" y="3428"/>
                    <a:pt x="1403" y="3428"/>
                  </a:cubicBezTo>
                  <a:cubicBezTo>
                    <a:pt x="1417" y="3428"/>
                    <a:pt x="1431" y="3429"/>
                    <a:pt x="1444" y="3430"/>
                  </a:cubicBezTo>
                  <a:cubicBezTo>
                    <a:pt x="1500" y="3652"/>
                    <a:pt x="1617" y="3892"/>
                    <a:pt x="1838" y="3946"/>
                  </a:cubicBezTo>
                  <a:cubicBezTo>
                    <a:pt x="1868" y="3953"/>
                    <a:pt x="1898" y="3957"/>
                    <a:pt x="1927" y="3957"/>
                  </a:cubicBezTo>
                  <a:cubicBezTo>
                    <a:pt x="2080" y="3957"/>
                    <a:pt x="2230" y="3866"/>
                    <a:pt x="2328" y="3745"/>
                  </a:cubicBezTo>
                  <a:cubicBezTo>
                    <a:pt x="2444" y="3600"/>
                    <a:pt x="2504" y="3418"/>
                    <a:pt x="2567" y="3243"/>
                  </a:cubicBezTo>
                  <a:cubicBezTo>
                    <a:pt x="2634" y="3051"/>
                    <a:pt x="2714" y="2855"/>
                    <a:pt x="2860" y="2712"/>
                  </a:cubicBezTo>
                  <a:cubicBezTo>
                    <a:pt x="2962" y="2613"/>
                    <a:pt x="3104" y="2547"/>
                    <a:pt x="3243" y="2547"/>
                  </a:cubicBezTo>
                  <a:cubicBezTo>
                    <a:pt x="3304" y="2547"/>
                    <a:pt x="3364" y="2560"/>
                    <a:pt x="3419" y="2588"/>
                  </a:cubicBezTo>
                  <a:cubicBezTo>
                    <a:pt x="3543" y="2650"/>
                    <a:pt x="3622" y="2774"/>
                    <a:pt x="3708" y="2881"/>
                  </a:cubicBezTo>
                  <a:cubicBezTo>
                    <a:pt x="3967" y="3202"/>
                    <a:pt x="4337" y="3410"/>
                    <a:pt x="4697" y="3612"/>
                  </a:cubicBezTo>
                  <a:lnTo>
                    <a:pt x="6398" y="4559"/>
                  </a:lnTo>
                  <a:cubicBezTo>
                    <a:pt x="6470" y="4359"/>
                    <a:pt x="6370" y="4129"/>
                    <a:pt x="6214" y="3984"/>
                  </a:cubicBezTo>
                  <a:cubicBezTo>
                    <a:pt x="6057" y="3839"/>
                    <a:pt x="5854" y="3758"/>
                    <a:pt x="5658" y="3672"/>
                  </a:cubicBezTo>
                  <a:cubicBezTo>
                    <a:pt x="4733" y="3261"/>
                    <a:pt x="3901" y="2663"/>
                    <a:pt x="3215" y="1917"/>
                  </a:cubicBezTo>
                  <a:cubicBezTo>
                    <a:pt x="3298" y="1901"/>
                    <a:pt x="3381" y="1893"/>
                    <a:pt x="3464" y="1893"/>
                  </a:cubicBezTo>
                  <a:cubicBezTo>
                    <a:pt x="3684" y="1893"/>
                    <a:pt x="3901" y="1949"/>
                    <a:pt x="4095" y="2055"/>
                  </a:cubicBezTo>
                  <a:cubicBezTo>
                    <a:pt x="4142" y="1867"/>
                    <a:pt x="4115" y="1669"/>
                    <a:pt x="4020" y="1500"/>
                  </a:cubicBezTo>
                  <a:cubicBezTo>
                    <a:pt x="4045" y="1496"/>
                    <a:pt x="4069" y="1494"/>
                    <a:pt x="4092" y="1494"/>
                  </a:cubicBezTo>
                  <a:cubicBezTo>
                    <a:pt x="4509" y="1494"/>
                    <a:pt x="4810" y="2036"/>
                    <a:pt x="5244" y="2061"/>
                  </a:cubicBezTo>
                  <a:cubicBezTo>
                    <a:pt x="5256" y="2062"/>
                    <a:pt x="5267" y="2062"/>
                    <a:pt x="5277" y="2062"/>
                  </a:cubicBezTo>
                  <a:cubicBezTo>
                    <a:pt x="5432" y="2062"/>
                    <a:pt x="5581" y="2000"/>
                    <a:pt x="5732" y="1965"/>
                  </a:cubicBezTo>
                  <a:cubicBezTo>
                    <a:pt x="5833" y="1941"/>
                    <a:pt x="5935" y="1930"/>
                    <a:pt x="6037" y="1930"/>
                  </a:cubicBezTo>
                  <a:cubicBezTo>
                    <a:pt x="6311" y="1930"/>
                    <a:pt x="6581" y="2012"/>
                    <a:pt x="6811" y="2169"/>
                  </a:cubicBezTo>
                  <a:cubicBezTo>
                    <a:pt x="6639" y="1691"/>
                    <a:pt x="6181" y="1380"/>
                    <a:pt x="5726" y="1153"/>
                  </a:cubicBezTo>
                  <a:cubicBezTo>
                    <a:pt x="5271" y="927"/>
                    <a:pt x="4780" y="741"/>
                    <a:pt x="4421" y="382"/>
                  </a:cubicBezTo>
                  <a:cubicBezTo>
                    <a:pt x="4266" y="226"/>
                    <a:pt x="4118" y="29"/>
                    <a:pt x="3900" y="3"/>
                  </a:cubicBezTo>
                  <a:cubicBezTo>
                    <a:pt x="3884" y="1"/>
                    <a:pt x="3869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25"/>
          <p:cNvSpPr txBox="1">
            <a:spLocks noGrp="1"/>
          </p:cNvSpPr>
          <p:nvPr>
            <p:ph type="subTitle" idx="1"/>
          </p:nvPr>
        </p:nvSpPr>
        <p:spPr>
          <a:xfrm>
            <a:off x="713226" y="2970088"/>
            <a:ext cx="24690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2"/>
          </p:nvPr>
        </p:nvSpPr>
        <p:spPr>
          <a:xfrm>
            <a:off x="3337498" y="2970090"/>
            <a:ext cx="24690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subTitle" idx="3"/>
          </p:nvPr>
        </p:nvSpPr>
        <p:spPr>
          <a:xfrm>
            <a:off x="5954900" y="2970088"/>
            <a:ext cx="24720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4"/>
          </p:nvPr>
        </p:nvSpPr>
        <p:spPr>
          <a:xfrm>
            <a:off x="713225" y="2341381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subTitle" idx="5"/>
          </p:nvPr>
        </p:nvSpPr>
        <p:spPr>
          <a:xfrm>
            <a:off x="3337502" y="2341382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6"/>
          </p:nvPr>
        </p:nvSpPr>
        <p:spPr>
          <a:xfrm>
            <a:off x="5954901" y="2341381"/>
            <a:ext cx="2472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75" name="Google Shape;675;p25"/>
          <p:cNvGrpSpPr/>
          <p:nvPr/>
        </p:nvGrpSpPr>
        <p:grpSpPr>
          <a:xfrm>
            <a:off x="-497107" y="200804"/>
            <a:ext cx="2139494" cy="852689"/>
            <a:chOff x="-1186331" y="-1617259"/>
            <a:chExt cx="1522447" cy="606766"/>
          </a:xfrm>
        </p:grpSpPr>
        <p:sp>
          <p:nvSpPr>
            <p:cNvPr id="676" name="Google Shape;676;p25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25"/>
          <p:cNvGrpSpPr/>
          <p:nvPr/>
        </p:nvGrpSpPr>
        <p:grpSpPr>
          <a:xfrm rot="10800000">
            <a:off x="4604700" y="4285145"/>
            <a:ext cx="4252043" cy="637715"/>
            <a:chOff x="-2688543" y="-3712975"/>
            <a:chExt cx="2483525" cy="372475"/>
          </a:xfrm>
        </p:grpSpPr>
        <p:sp>
          <p:nvSpPr>
            <p:cNvPr id="680" name="Google Shape;680;p25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5"/>
          <p:cNvGrpSpPr/>
          <p:nvPr/>
        </p:nvGrpSpPr>
        <p:grpSpPr>
          <a:xfrm rot="10800000" flipH="1">
            <a:off x="287275" y="4285145"/>
            <a:ext cx="4252043" cy="637715"/>
            <a:chOff x="-2688543" y="-3712975"/>
            <a:chExt cx="2483525" cy="372475"/>
          </a:xfrm>
        </p:grpSpPr>
        <p:sp>
          <p:nvSpPr>
            <p:cNvPr id="690" name="Google Shape;690;p25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" name="Google Shape;699;p25"/>
          <p:cNvGrpSpPr/>
          <p:nvPr/>
        </p:nvGrpSpPr>
        <p:grpSpPr>
          <a:xfrm>
            <a:off x="7603918" y="113154"/>
            <a:ext cx="2139494" cy="852689"/>
            <a:chOff x="-1186331" y="-1617259"/>
            <a:chExt cx="1522447" cy="606766"/>
          </a:xfrm>
        </p:grpSpPr>
        <p:sp>
          <p:nvSpPr>
            <p:cNvPr id="700" name="Google Shape;700;p25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6"/>
          <p:cNvSpPr txBox="1">
            <a:spLocks noGrp="1"/>
          </p:cNvSpPr>
          <p:nvPr>
            <p:ph type="subTitle" idx="1"/>
          </p:nvPr>
        </p:nvSpPr>
        <p:spPr>
          <a:xfrm>
            <a:off x="713225" y="3758375"/>
            <a:ext cx="24690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6"/>
          <p:cNvSpPr txBox="1">
            <a:spLocks noGrp="1"/>
          </p:cNvSpPr>
          <p:nvPr>
            <p:ph type="subTitle" idx="2"/>
          </p:nvPr>
        </p:nvSpPr>
        <p:spPr>
          <a:xfrm>
            <a:off x="3337498" y="3758377"/>
            <a:ext cx="24690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6"/>
          <p:cNvSpPr txBox="1">
            <a:spLocks noGrp="1"/>
          </p:cNvSpPr>
          <p:nvPr>
            <p:ph type="subTitle" idx="3"/>
          </p:nvPr>
        </p:nvSpPr>
        <p:spPr>
          <a:xfrm>
            <a:off x="5954900" y="3758376"/>
            <a:ext cx="24720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6"/>
          <p:cNvSpPr txBox="1">
            <a:spLocks noGrp="1"/>
          </p:cNvSpPr>
          <p:nvPr>
            <p:ph type="subTitle" idx="4"/>
          </p:nvPr>
        </p:nvSpPr>
        <p:spPr>
          <a:xfrm>
            <a:off x="713225" y="31884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9" name="Google Shape;709;p26"/>
          <p:cNvSpPr txBox="1">
            <a:spLocks noGrp="1"/>
          </p:cNvSpPr>
          <p:nvPr>
            <p:ph type="subTitle" idx="5"/>
          </p:nvPr>
        </p:nvSpPr>
        <p:spPr>
          <a:xfrm>
            <a:off x="3337502" y="3188451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0" name="Google Shape;710;p26"/>
          <p:cNvSpPr txBox="1">
            <a:spLocks noGrp="1"/>
          </p:cNvSpPr>
          <p:nvPr>
            <p:ph type="subTitle" idx="6"/>
          </p:nvPr>
        </p:nvSpPr>
        <p:spPr>
          <a:xfrm>
            <a:off x="5954901" y="3188450"/>
            <a:ext cx="2472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11" name="Google Shape;711;p26"/>
          <p:cNvGrpSpPr/>
          <p:nvPr/>
        </p:nvGrpSpPr>
        <p:grpSpPr>
          <a:xfrm rot="10800000">
            <a:off x="4604700" y="4285145"/>
            <a:ext cx="4252043" cy="637715"/>
            <a:chOff x="-2688543" y="-3712975"/>
            <a:chExt cx="2483525" cy="372475"/>
          </a:xfrm>
        </p:grpSpPr>
        <p:sp>
          <p:nvSpPr>
            <p:cNvPr id="712" name="Google Shape;712;p26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6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6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6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26"/>
          <p:cNvGrpSpPr/>
          <p:nvPr/>
        </p:nvGrpSpPr>
        <p:grpSpPr>
          <a:xfrm rot="10800000" flipH="1">
            <a:off x="287275" y="4285145"/>
            <a:ext cx="4252043" cy="637715"/>
            <a:chOff x="-2688543" y="-3712975"/>
            <a:chExt cx="2483525" cy="372475"/>
          </a:xfrm>
        </p:grpSpPr>
        <p:sp>
          <p:nvSpPr>
            <p:cNvPr id="722" name="Google Shape;722;p26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6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6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26"/>
          <p:cNvGrpSpPr/>
          <p:nvPr/>
        </p:nvGrpSpPr>
        <p:grpSpPr>
          <a:xfrm>
            <a:off x="7603918" y="113154"/>
            <a:ext cx="2139494" cy="852689"/>
            <a:chOff x="-1186331" y="-1617259"/>
            <a:chExt cx="1522447" cy="606766"/>
          </a:xfrm>
        </p:grpSpPr>
        <p:sp>
          <p:nvSpPr>
            <p:cNvPr id="732" name="Google Shape;732;p26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27"/>
          <p:cNvSpPr txBox="1">
            <a:spLocks noGrp="1"/>
          </p:cNvSpPr>
          <p:nvPr>
            <p:ph type="subTitle" idx="1"/>
          </p:nvPr>
        </p:nvSpPr>
        <p:spPr>
          <a:xfrm>
            <a:off x="4866995" y="1648370"/>
            <a:ext cx="28461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27"/>
          <p:cNvSpPr txBox="1">
            <a:spLocks noGrp="1"/>
          </p:cNvSpPr>
          <p:nvPr>
            <p:ph type="subTitle" idx="2"/>
          </p:nvPr>
        </p:nvSpPr>
        <p:spPr>
          <a:xfrm>
            <a:off x="4866995" y="2823123"/>
            <a:ext cx="28461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27"/>
          <p:cNvSpPr txBox="1">
            <a:spLocks noGrp="1"/>
          </p:cNvSpPr>
          <p:nvPr>
            <p:ph type="subTitle" idx="3"/>
          </p:nvPr>
        </p:nvSpPr>
        <p:spPr>
          <a:xfrm>
            <a:off x="4865375" y="3993499"/>
            <a:ext cx="28494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subTitle" idx="4"/>
          </p:nvPr>
        </p:nvSpPr>
        <p:spPr>
          <a:xfrm>
            <a:off x="4866984" y="1198175"/>
            <a:ext cx="2846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subTitle" idx="5"/>
          </p:nvPr>
        </p:nvSpPr>
        <p:spPr>
          <a:xfrm>
            <a:off x="4866991" y="2368540"/>
            <a:ext cx="2846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6"/>
          </p:nvPr>
        </p:nvSpPr>
        <p:spPr>
          <a:xfrm>
            <a:off x="4865376" y="3538923"/>
            <a:ext cx="2849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3" name="Google Shape;743;p27"/>
          <p:cNvSpPr/>
          <p:nvPr/>
        </p:nvSpPr>
        <p:spPr>
          <a:xfrm>
            <a:off x="1" y="4218912"/>
            <a:ext cx="1010270" cy="1025485"/>
          </a:xfrm>
          <a:custGeom>
            <a:avLst/>
            <a:gdLst/>
            <a:ahLst/>
            <a:cxnLst/>
            <a:rect l="l" t="t" r="r" b="b"/>
            <a:pathLst>
              <a:path w="15671" h="15907" extrusionOk="0">
                <a:moveTo>
                  <a:pt x="6710" y="0"/>
                </a:moveTo>
                <a:cubicBezTo>
                  <a:pt x="6477" y="0"/>
                  <a:pt x="6207" y="222"/>
                  <a:pt x="5830" y="886"/>
                </a:cubicBezTo>
                <a:cubicBezTo>
                  <a:pt x="4745" y="2795"/>
                  <a:pt x="3660" y="3117"/>
                  <a:pt x="3167" y="5397"/>
                </a:cubicBezTo>
                <a:cubicBezTo>
                  <a:pt x="2674" y="7676"/>
                  <a:pt x="632" y="9637"/>
                  <a:pt x="632" y="9637"/>
                </a:cubicBezTo>
                <a:cubicBezTo>
                  <a:pt x="0" y="10329"/>
                  <a:pt x="407" y="10465"/>
                  <a:pt x="653" y="10662"/>
                </a:cubicBezTo>
                <a:cubicBezTo>
                  <a:pt x="676" y="10681"/>
                  <a:pt x="704" y="10689"/>
                  <a:pt x="736" y="10689"/>
                </a:cubicBezTo>
                <a:cubicBezTo>
                  <a:pt x="1052" y="10689"/>
                  <a:pt x="1789" y="9873"/>
                  <a:pt x="2281" y="9381"/>
                </a:cubicBezTo>
                <a:cubicBezTo>
                  <a:pt x="2399" y="9263"/>
                  <a:pt x="2479" y="9212"/>
                  <a:pt x="2528" y="9212"/>
                </a:cubicBezTo>
                <a:cubicBezTo>
                  <a:pt x="2702" y="9212"/>
                  <a:pt x="2458" y="9865"/>
                  <a:pt x="2034" y="10367"/>
                </a:cubicBezTo>
                <a:cubicBezTo>
                  <a:pt x="1491" y="11008"/>
                  <a:pt x="949" y="11600"/>
                  <a:pt x="752" y="12488"/>
                </a:cubicBezTo>
                <a:cubicBezTo>
                  <a:pt x="555" y="13374"/>
                  <a:pt x="70" y="14016"/>
                  <a:pt x="308" y="14312"/>
                </a:cubicBezTo>
                <a:cubicBezTo>
                  <a:pt x="343" y="14355"/>
                  <a:pt x="387" y="14376"/>
                  <a:pt x="438" y="14376"/>
                </a:cubicBezTo>
                <a:cubicBezTo>
                  <a:pt x="741" y="14376"/>
                  <a:pt x="1295" y="13640"/>
                  <a:pt x="1590" y="12290"/>
                </a:cubicBezTo>
                <a:cubicBezTo>
                  <a:pt x="1935" y="10712"/>
                  <a:pt x="3120" y="10367"/>
                  <a:pt x="4105" y="9331"/>
                </a:cubicBezTo>
                <a:cubicBezTo>
                  <a:pt x="5090" y="8296"/>
                  <a:pt x="5240" y="8099"/>
                  <a:pt x="5437" y="7014"/>
                </a:cubicBezTo>
                <a:cubicBezTo>
                  <a:pt x="5632" y="5929"/>
                  <a:pt x="6570" y="6126"/>
                  <a:pt x="7014" y="5387"/>
                </a:cubicBezTo>
                <a:cubicBezTo>
                  <a:pt x="7198" y="5079"/>
                  <a:pt x="7199" y="4849"/>
                  <a:pt x="7035" y="4849"/>
                </a:cubicBezTo>
                <a:cubicBezTo>
                  <a:pt x="6977" y="4849"/>
                  <a:pt x="6899" y="4878"/>
                  <a:pt x="6800" y="4943"/>
                </a:cubicBezTo>
                <a:cubicBezTo>
                  <a:pt x="6538" y="5114"/>
                  <a:pt x="6080" y="5709"/>
                  <a:pt x="5817" y="5709"/>
                </a:cubicBezTo>
                <a:cubicBezTo>
                  <a:pt x="5785" y="5709"/>
                  <a:pt x="5757" y="5700"/>
                  <a:pt x="5732" y="5682"/>
                </a:cubicBezTo>
                <a:cubicBezTo>
                  <a:pt x="5189" y="5287"/>
                  <a:pt x="4992" y="4991"/>
                  <a:pt x="5534" y="4548"/>
                </a:cubicBezTo>
                <a:cubicBezTo>
                  <a:pt x="6076" y="4104"/>
                  <a:pt x="6275" y="4054"/>
                  <a:pt x="6225" y="3117"/>
                </a:cubicBezTo>
                <a:cubicBezTo>
                  <a:pt x="6199" y="2625"/>
                  <a:pt x="6310" y="2432"/>
                  <a:pt x="6549" y="2432"/>
                </a:cubicBezTo>
                <a:cubicBezTo>
                  <a:pt x="6765" y="2432"/>
                  <a:pt x="7086" y="2588"/>
                  <a:pt x="7507" y="2822"/>
                </a:cubicBezTo>
                <a:cubicBezTo>
                  <a:pt x="8394" y="3314"/>
                  <a:pt x="8493" y="3314"/>
                  <a:pt x="9381" y="4498"/>
                </a:cubicBezTo>
                <a:cubicBezTo>
                  <a:pt x="10268" y="5681"/>
                  <a:pt x="9676" y="5928"/>
                  <a:pt x="10071" y="7111"/>
                </a:cubicBezTo>
                <a:cubicBezTo>
                  <a:pt x="10465" y="8296"/>
                  <a:pt x="10664" y="10218"/>
                  <a:pt x="11008" y="11056"/>
                </a:cubicBezTo>
                <a:cubicBezTo>
                  <a:pt x="11299" y="11763"/>
                  <a:pt x="11624" y="12748"/>
                  <a:pt x="11749" y="12748"/>
                </a:cubicBezTo>
                <a:cubicBezTo>
                  <a:pt x="11773" y="12748"/>
                  <a:pt x="11789" y="12713"/>
                  <a:pt x="11797" y="12635"/>
                </a:cubicBezTo>
                <a:cubicBezTo>
                  <a:pt x="11846" y="12141"/>
                  <a:pt x="12043" y="11649"/>
                  <a:pt x="11649" y="10859"/>
                </a:cubicBezTo>
                <a:cubicBezTo>
                  <a:pt x="11255" y="10070"/>
                  <a:pt x="11255" y="9134"/>
                  <a:pt x="11402" y="8887"/>
                </a:cubicBezTo>
                <a:cubicBezTo>
                  <a:pt x="11472" y="8770"/>
                  <a:pt x="11563" y="8676"/>
                  <a:pt x="11682" y="8676"/>
                </a:cubicBezTo>
                <a:cubicBezTo>
                  <a:pt x="11815" y="8676"/>
                  <a:pt x="11982" y="8795"/>
                  <a:pt x="12191" y="9134"/>
                </a:cubicBezTo>
                <a:cubicBezTo>
                  <a:pt x="12585" y="9775"/>
                  <a:pt x="12734" y="9874"/>
                  <a:pt x="12734" y="10859"/>
                </a:cubicBezTo>
                <a:cubicBezTo>
                  <a:pt x="12734" y="11846"/>
                  <a:pt x="13621" y="12076"/>
                  <a:pt x="13769" y="12717"/>
                </a:cubicBezTo>
                <a:cubicBezTo>
                  <a:pt x="13788" y="12801"/>
                  <a:pt x="13805" y="12832"/>
                  <a:pt x="13821" y="12832"/>
                </a:cubicBezTo>
                <a:cubicBezTo>
                  <a:pt x="13865" y="12832"/>
                  <a:pt x="13911" y="12616"/>
                  <a:pt x="14021" y="12616"/>
                </a:cubicBezTo>
                <a:cubicBezTo>
                  <a:pt x="14183" y="12616"/>
                  <a:pt x="14486" y="13088"/>
                  <a:pt x="15133" y="15429"/>
                </a:cubicBezTo>
                <a:cubicBezTo>
                  <a:pt x="15179" y="15594"/>
                  <a:pt x="15474" y="15906"/>
                  <a:pt x="15595" y="15906"/>
                </a:cubicBezTo>
                <a:cubicBezTo>
                  <a:pt x="15652" y="15906"/>
                  <a:pt x="15670" y="15839"/>
                  <a:pt x="15609" y="15659"/>
                </a:cubicBezTo>
                <a:cubicBezTo>
                  <a:pt x="15307" y="14758"/>
                  <a:pt x="14978" y="13474"/>
                  <a:pt x="14656" y="12549"/>
                </a:cubicBezTo>
                <a:cubicBezTo>
                  <a:pt x="14570" y="12300"/>
                  <a:pt x="14416" y="12241"/>
                  <a:pt x="14344" y="12026"/>
                </a:cubicBezTo>
                <a:cubicBezTo>
                  <a:pt x="14224" y="11665"/>
                  <a:pt x="14188" y="11655"/>
                  <a:pt x="14154" y="11655"/>
                </a:cubicBezTo>
                <a:cubicBezTo>
                  <a:pt x="14152" y="11655"/>
                  <a:pt x="14150" y="11655"/>
                  <a:pt x="14148" y="11655"/>
                </a:cubicBezTo>
                <a:cubicBezTo>
                  <a:pt x="14112" y="11655"/>
                  <a:pt x="14074" y="11645"/>
                  <a:pt x="13938" y="11236"/>
                </a:cubicBezTo>
                <a:cubicBezTo>
                  <a:pt x="13618" y="10268"/>
                  <a:pt x="13327" y="9368"/>
                  <a:pt x="13167" y="8796"/>
                </a:cubicBezTo>
                <a:cubicBezTo>
                  <a:pt x="11969" y="4498"/>
                  <a:pt x="11155" y="6052"/>
                  <a:pt x="10564" y="4005"/>
                </a:cubicBezTo>
                <a:cubicBezTo>
                  <a:pt x="9963" y="1927"/>
                  <a:pt x="9084" y="1046"/>
                  <a:pt x="8098" y="886"/>
                </a:cubicBezTo>
                <a:cubicBezTo>
                  <a:pt x="7454" y="780"/>
                  <a:pt x="7147" y="0"/>
                  <a:pt x="67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27"/>
          <p:cNvGrpSpPr/>
          <p:nvPr/>
        </p:nvGrpSpPr>
        <p:grpSpPr>
          <a:xfrm>
            <a:off x="7361030" y="-407671"/>
            <a:ext cx="2139494" cy="852689"/>
            <a:chOff x="-1186331" y="-1617259"/>
            <a:chExt cx="1522447" cy="606766"/>
          </a:xfrm>
        </p:grpSpPr>
        <p:sp>
          <p:nvSpPr>
            <p:cNvPr id="745" name="Google Shape;745;p27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28"/>
          <p:cNvSpPr txBox="1">
            <a:spLocks noGrp="1"/>
          </p:cNvSpPr>
          <p:nvPr>
            <p:ph type="subTitle" idx="1"/>
          </p:nvPr>
        </p:nvSpPr>
        <p:spPr>
          <a:xfrm>
            <a:off x="1013600" y="2197975"/>
            <a:ext cx="320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28"/>
          <p:cNvSpPr txBox="1">
            <a:spLocks noGrp="1"/>
          </p:cNvSpPr>
          <p:nvPr>
            <p:ph type="subTitle" idx="2"/>
          </p:nvPr>
        </p:nvSpPr>
        <p:spPr>
          <a:xfrm>
            <a:off x="4923698" y="2197975"/>
            <a:ext cx="32070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subTitle" idx="3"/>
          </p:nvPr>
        </p:nvSpPr>
        <p:spPr>
          <a:xfrm>
            <a:off x="1013600" y="3824700"/>
            <a:ext cx="320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28"/>
          <p:cNvSpPr txBox="1">
            <a:spLocks noGrp="1"/>
          </p:cNvSpPr>
          <p:nvPr>
            <p:ph type="subTitle" idx="4"/>
          </p:nvPr>
        </p:nvSpPr>
        <p:spPr>
          <a:xfrm>
            <a:off x="4923698" y="3824700"/>
            <a:ext cx="32070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8"/>
          <p:cNvSpPr txBox="1">
            <a:spLocks noGrp="1"/>
          </p:cNvSpPr>
          <p:nvPr>
            <p:ph type="subTitle" idx="5"/>
          </p:nvPr>
        </p:nvSpPr>
        <p:spPr>
          <a:xfrm>
            <a:off x="1013600" y="1914375"/>
            <a:ext cx="3202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5" name="Google Shape;755;p28"/>
          <p:cNvSpPr txBox="1">
            <a:spLocks noGrp="1"/>
          </p:cNvSpPr>
          <p:nvPr>
            <p:ph type="subTitle" idx="6"/>
          </p:nvPr>
        </p:nvSpPr>
        <p:spPr>
          <a:xfrm>
            <a:off x="1013600" y="3541175"/>
            <a:ext cx="3202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6" name="Google Shape;756;p28"/>
          <p:cNvSpPr txBox="1">
            <a:spLocks noGrp="1"/>
          </p:cNvSpPr>
          <p:nvPr>
            <p:ph type="subTitle" idx="7"/>
          </p:nvPr>
        </p:nvSpPr>
        <p:spPr>
          <a:xfrm>
            <a:off x="4923698" y="1914375"/>
            <a:ext cx="32070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7" name="Google Shape;757;p28"/>
          <p:cNvSpPr txBox="1">
            <a:spLocks noGrp="1"/>
          </p:cNvSpPr>
          <p:nvPr>
            <p:ph type="subTitle" idx="8"/>
          </p:nvPr>
        </p:nvSpPr>
        <p:spPr>
          <a:xfrm>
            <a:off x="4923698" y="3541175"/>
            <a:ext cx="32070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58" name="Google Shape;758;p28"/>
          <p:cNvGrpSpPr/>
          <p:nvPr/>
        </p:nvGrpSpPr>
        <p:grpSpPr>
          <a:xfrm>
            <a:off x="2880573" y="4825825"/>
            <a:ext cx="5887230" cy="575117"/>
            <a:chOff x="-170158" y="-2764241"/>
            <a:chExt cx="3438602" cy="335913"/>
          </a:xfrm>
        </p:grpSpPr>
        <p:sp>
          <p:nvSpPr>
            <p:cNvPr id="759" name="Google Shape;759;p28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28"/>
          <p:cNvGrpSpPr/>
          <p:nvPr/>
        </p:nvGrpSpPr>
        <p:grpSpPr>
          <a:xfrm>
            <a:off x="8548451" y="4608376"/>
            <a:ext cx="630826" cy="596499"/>
            <a:chOff x="195200" y="-52352"/>
            <a:chExt cx="773735" cy="731632"/>
          </a:xfrm>
        </p:grpSpPr>
        <p:sp>
          <p:nvSpPr>
            <p:cNvPr id="777" name="Google Shape;777;p28"/>
            <p:cNvSpPr/>
            <p:nvPr/>
          </p:nvSpPr>
          <p:spPr>
            <a:xfrm>
              <a:off x="195200" y="157080"/>
              <a:ext cx="773735" cy="522200"/>
            </a:xfrm>
            <a:custGeom>
              <a:avLst/>
              <a:gdLst/>
              <a:ahLst/>
              <a:cxnLst/>
              <a:rect l="l" t="t" r="r" b="b"/>
              <a:pathLst>
                <a:path w="20548" h="13868" extrusionOk="0">
                  <a:moveTo>
                    <a:pt x="5402" y="8601"/>
                  </a:moveTo>
                  <a:cubicBezTo>
                    <a:pt x="4186" y="8601"/>
                    <a:pt x="2998" y="8795"/>
                    <a:pt x="1912" y="9342"/>
                  </a:cubicBezTo>
                  <a:cubicBezTo>
                    <a:pt x="1223" y="9689"/>
                    <a:pt x="610" y="10165"/>
                    <a:pt x="0" y="10636"/>
                  </a:cubicBezTo>
                  <a:cubicBezTo>
                    <a:pt x="1679" y="9836"/>
                    <a:pt x="3453" y="9248"/>
                    <a:pt x="5278" y="8888"/>
                  </a:cubicBezTo>
                  <a:cubicBezTo>
                    <a:pt x="5759" y="8794"/>
                    <a:pt x="6247" y="8716"/>
                    <a:pt x="6737" y="8670"/>
                  </a:cubicBezTo>
                  <a:lnTo>
                    <a:pt x="6737" y="8670"/>
                  </a:lnTo>
                  <a:cubicBezTo>
                    <a:pt x="7586" y="8753"/>
                    <a:pt x="8435" y="8902"/>
                    <a:pt x="9260" y="9064"/>
                  </a:cubicBezTo>
                  <a:cubicBezTo>
                    <a:pt x="9733" y="9157"/>
                    <a:pt x="10213" y="9257"/>
                    <a:pt x="10688" y="9373"/>
                  </a:cubicBezTo>
                  <a:lnTo>
                    <a:pt x="10688" y="9373"/>
                  </a:lnTo>
                  <a:cubicBezTo>
                    <a:pt x="10257" y="9143"/>
                    <a:pt x="9802" y="8958"/>
                    <a:pt x="9321" y="8832"/>
                  </a:cubicBezTo>
                  <a:cubicBezTo>
                    <a:pt x="8764" y="8687"/>
                    <a:pt x="8193" y="8627"/>
                    <a:pt x="7618" y="8627"/>
                  </a:cubicBezTo>
                  <a:cubicBezTo>
                    <a:pt x="7325" y="8627"/>
                    <a:pt x="7031" y="8643"/>
                    <a:pt x="6737" y="8670"/>
                  </a:cubicBezTo>
                  <a:lnTo>
                    <a:pt x="6737" y="8670"/>
                  </a:lnTo>
                  <a:cubicBezTo>
                    <a:pt x="6291" y="8626"/>
                    <a:pt x="5845" y="8601"/>
                    <a:pt x="5402" y="8601"/>
                  </a:cubicBezTo>
                  <a:close/>
                  <a:moveTo>
                    <a:pt x="12356" y="1"/>
                  </a:moveTo>
                  <a:cubicBezTo>
                    <a:pt x="14699" y="2807"/>
                    <a:pt x="16653" y="5915"/>
                    <a:pt x="18168" y="9240"/>
                  </a:cubicBezTo>
                  <a:lnTo>
                    <a:pt x="18168" y="9240"/>
                  </a:lnTo>
                  <a:cubicBezTo>
                    <a:pt x="17559" y="8302"/>
                    <a:pt x="16510" y="7619"/>
                    <a:pt x="15524" y="7020"/>
                  </a:cubicBezTo>
                  <a:cubicBezTo>
                    <a:pt x="13350" y="5698"/>
                    <a:pt x="11104" y="4350"/>
                    <a:pt x="8590" y="3957"/>
                  </a:cubicBezTo>
                  <a:lnTo>
                    <a:pt x="8590" y="3957"/>
                  </a:lnTo>
                  <a:cubicBezTo>
                    <a:pt x="10673" y="4839"/>
                    <a:pt x="12733" y="5832"/>
                    <a:pt x="14512" y="7229"/>
                  </a:cubicBezTo>
                  <a:cubicBezTo>
                    <a:pt x="16290" y="8627"/>
                    <a:pt x="17783" y="10469"/>
                    <a:pt x="18442" y="12633"/>
                  </a:cubicBezTo>
                  <a:cubicBezTo>
                    <a:pt x="17827" y="11857"/>
                    <a:pt x="16999" y="11254"/>
                    <a:pt x="16076" y="10895"/>
                  </a:cubicBezTo>
                  <a:lnTo>
                    <a:pt x="16076" y="10895"/>
                  </a:lnTo>
                  <a:cubicBezTo>
                    <a:pt x="13821" y="7378"/>
                    <a:pt x="10057" y="4834"/>
                    <a:pt x="5929" y="4138"/>
                  </a:cubicBezTo>
                  <a:lnTo>
                    <a:pt x="5929" y="4138"/>
                  </a:lnTo>
                  <a:cubicBezTo>
                    <a:pt x="7246" y="5075"/>
                    <a:pt x="8658" y="5869"/>
                    <a:pt x="10070" y="6653"/>
                  </a:cubicBezTo>
                  <a:cubicBezTo>
                    <a:pt x="11087" y="7219"/>
                    <a:pt x="12116" y="7787"/>
                    <a:pt x="12996" y="8549"/>
                  </a:cubicBezTo>
                  <a:cubicBezTo>
                    <a:pt x="13877" y="9311"/>
                    <a:pt x="14612" y="10291"/>
                    <a:pt x="14875" y="11426"/>
                  </a:cubicBezTo>
                  <a:cubicBezTo>
                    <a:pt x="13751" y="10318"/>
                    <a:pt x="12241" y="9754"/>
                    <a:pt x="10688" y="9373"/>
                  </a:cubicBezTo>
                  <a:lnTo>
                    <a:pt x="10688" y="9373"/>
                  </a:lnTo>
                  <a:cubicBezTo>
                    <a:pt x="12257" y="10211"/>
                    <a:pt x="13521" y="11648"/>
                    <a:pt x="14697" y="13028"/>
                  </a:cubicBezTo>
                  <a:cubicBezTo>
                    <a:pt x="13203" y="12473"/>
                    <a:pt x="11623" y="12190"/>
                    <a:pt x="10032" y="12190"/>
                  </a:cubicBezTo>
                  <a:cubicBezTo>
                    <a:pt x="9854" y="12190"/>
                    <a:pt x="9675" y="12193"/>
                    <a:pt x="9497" y="12200"/>
                  </a:cubicBezTo>
                  <a:lnTo>
                    <a:pt x="15511" y="13867"/>
                  </a:lnTo>
                  <a:cubicBezTo>
                    <a:pt x="15436" y="13473"/>
                    <a:pt x="15295" y="13094"/>
                    <a:pt x="15093" y="12747"/>
                  </a:cubicBezTo>
                  <a:lnTo>
                    <a:pt x="15093" y="12747"/>
                  </a:lnTo>
                  <a:cubicBezTo>
                    <a:pt x="15718" y="13136"/>
                    <a:pt x="16375" y="13535"/>
                    <a:pt x="17109" y="13592"/>
                  </a:cubicBezTo>
                  <a:cubicBezTo>
                    <a:pt x="17181" y="13597"/>
                    <a:pt x="17254" y="13599"/>
                    <a:pt x="17327" y="13599"/>
                  </a:cubicBezTo>
                  <a:cubicBezTo>
                    <a:pt x="17574" y="13599"/>
                    <a:pt x="17824" y="13575"/>
                    <a:pt x="18070" y="13575"/>
                  </a:cubicBezTo>
                  <a:cubicBezTo>
                    <a:pt x="18277" y="13575"/>
                    <a:pt x="18480" y="13592"/>
                    <a:pt x="18678" y="13656"/>
                  </a:cubicBezTo>
                  <a:cubicBezTo>
                    <a:pt x="18793" y="13693"/>
                    <a:pt x="18927" y="13741"/>
                    <a:pt x="19044" y="13741"/>
                  </a:cubicBezTo>
                  <a:cubicBezTo>
                    <a:pt x="19124" y="13741"/>
                    <a:pt x="19196" y="13719"/>
                    <a:pt x="19249" y="13656"/>
                  </a:cubicBezTo>
                  <a:cubicBezTo>
                    <a:pt x="19317" y="13574"/>
                    <a:pt x="19316" y="13457"/>
                    <a:pt x="19309" y="13352"/>
                  </a:cubicBezTo>
                  <a:cubicBezTo>
                    <a:pt x="19234" y="12436"/>
                    <a:pt x="18834" y="11578"/>
                    <a:pt x="18181" y="10933"/>
                  </a:cubicBezTo>
                  <a:lnTo>
                    <a:pt x="18181" y="10933"/>
                  </a:lnTo>
                  <a:cubicBezTo>
                    <a:pt x="18734" y="11475"/>
                    <a:pt x="19253" y="11569"/>
                    <a:pt x="19609" y="12397"/>
                  </a:cubicBezTo>
                  <a:cubicBezTo>
                    <a:pt x="19738" y="12698"/>
                    <a:pt x="20053" y="13427"/>
                    <a:pt x="20269" y="13427"/>
                  </a:cubicBezTo>
                  <a:cubicBezTo>
                    <a:pt x="20363" y="13427"/>
                    <a:pt x="20438" y="13292"/>
                    <a:pt x="20472" y="12930"/>
                  </a:cubicBezTo>
                  <a:cubicBezTo>
                    <a:pt x="20547" y="12133"/>
                    <a:pt x="19810" y="10790"/>
                    <a:pt x="19533" y="10041"/>
                  </a:cubicBezTo>
                  <a:cubicBezTo>
                    <a:pt x="19174" y="9066"/>
                    <a:pt x="18773" y="8107"/>
                    <a:pt x="18331" y="7164"/>
                  </a:cubicBezTo>
                  <a:cubicBezTo>
                    <a:pt x="16991" y="4296"/>
                    <a:pt x="15158" y="1475"/>
                    <a:pt x="12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658685" y="-52352"/>
              <a:ext cx="302181" cy="503673"/>
            </a:xfrm>
            <a:custGeom>
              <a:avLst/>
              <a:gdLst/>
              <a:ahLst/>
              <a:cxnLst/>
              <a:rect l="l" t="t" r="r" b="b"/>
              <a:pathLst>
                <a:path w="8025" h="13376" extrusionOk="0">
                  <a:moveTo>
                    <a:pt x="0" y="0"/>
                  </a:moveTo>
                  <a:cubicBezTo>
                    <a:pt x="1579" y="1339"/>
                    <a:pt x="3043" y="2806"/>
                    <a:pt x="4378" y="4388"/>
                  </a:cubicBezTo>
                  <a:cubicBezTo>
                    <a:pt x="4802" y="4890"/>
                    <a:pt x="5214" y="5407"/>
                    <a:pt x="5522" y="5986"/>
                  </a:cubicBezTo>
                  <a:cubicBezTo>
                    <a:pt x="5851" y="6607"/>
                    <a:pt x="6053" y="7286"/>
                    <a:pt x="6252" y="7960"/>
                  </a:cubicBezTo>
                  <a:cubicBezTo>
                    <a:pt x="6537" y="8922"/>
                    <a:pt x="6821" y="9884"/>
                    <a:pt x="7055" y="10859"/>
                  </a:cubicBezTo>
                  <a:cubicBezTo>
                    <a:pt x="7180" y="11388"/>
                    <a:pt x="7520" y="12281"/>
                    <a:pt x="7374" y="12885"/>
                  </a:cubicBezTo>
                  <a:lnTo>
                    <a:pt x="7374" y="12885"/>
                  </a:lnTo>
                  <a:cubicBezTo>
                    <a:pt x="6083" y="10347"/>
                    <a:pt x="4669" y="7875"/>
                    <a:pt x="3137" y="5475"/>
                  </a:cubicBezTo>
                  <a:lnTo>
                    <a:pt x="3137" y="5475"/>
                  </a:lnTo>
                  <a:cubicBezTo>
                    <a:pt x="3042" y="6236"/>
                    <a:pt x="3460" y="6957"/>
                    <a:pt x="3879" y="7600"/>
                  </a:cubicBezTo>
                  <a:cubicBezTo>
                    <a:pt x="5078" y="9429"/>
                    <a:pt x="6148" y="11291"/>
                    <a:pt x="7259" y="13157"/>
                  </a:cubicBezTo>
                  <a:cubicBezTo>
                    <a:pt x="7312" y="13076"/>
                    <a:pt x="7350" y="12985"/>
                    <a:pt x="7374" y="12885"/>
                  </a:cubicBezTo>
                  <a:lnTo>
                    <a:pt x="7374" y="12885"/>
                  </a:lnTo>
                  <a:cubicBezTo>
                    <a:pt x="7457" y="13048"/>
                    <a:pt x="7540" y="13212"/>
                    <a:pt x="7622" y="13376"/>
                  </a:cubicBezTo>
                  <a:cubicBezTo>
                    <a:pt x="8025" y="10712"/>
                    <a:pt x="7137" y="7973"/>
                    <a:pt x="5651" y="5727"/>
                  </a:cubicBezTo>
                  <a:cubicBezTo>
                    <a:pt x="4165" y="3481"/>
                    <a:pt x="2116" y="166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327968" y="527973"/>
              <a:ext cx="350304" cy="73804"/>
            </a:xfrm>
            <a:custGeom>
              <a:avLst/>
              <a:gdLst/>
              <a:ahLst/>
              <a:cxnLst/>
              <a:rect l="l" t="t" r="r" b="b"/>
              <a:pathLst>
                <a:path w="9303" h="1960" extrusionOk="0">
                  <a:moveTo>
                    <a:pt x="1843" y="1"/>
                  </a:moveTo>
                  <a:cubicBezTo>
                    <a:pt x="1215" y="1"/>
                    <a:pt x="595" y="74"/>
                    <a:pt x="1" y="280"/>
                  </a:cubicBezTo>
                  <a:lnTo>
                    <a:pt x="2877" y="151"/>
                  </a:lnTo>
                  <a:cubicBezTo>
                    <a:pt x="3078" y="142"/>
                    <a:pt x="3279" y="133"/>
                    <a:pt x="3480" y="125"/>
                  </a:cubicBezTo>
                  <a:lnTo>
                    <a:pt x="3480" y="125"/>
                  </a:lnTo>
                  <a:cubicBezTo>
                    <a:pt x="2936" y="55"/>
                    <a:pt x="2387" y="1"/>
                    <a:pt x="1843" y="1"/>
                  </a:cubicBezTo>
                  <a:close/>
                  <a:moveTo>
                    <a:pt x="4431" y="104"/>
                  </a:moveTo>
                  <a:cubicBezTo>
                    <a:pt x="4115" y="104"/>
                    <a:pt x="3797" y="113"/>
                    <a:pt x="3480" y="125"/>
                  </a:cubicBezTo>
                  <a:lnTo>
                    <a:pt x="3480" y="125"/>
                  </a:lnTo>
                  <a:cubicBezTo>
                    <a:pt x="3678" y="150"/>
                    <a:pt x="3876" y="178"/>
                    <a:pt x="4072" y="205"/>
                  </a:cubicBezTo>
                  <a:cubicBezTo>
                    <a:pt x="4912" y="289"/>
                    <a:pt x="5781" y="449"/>
                    <a:pt x="6587" y="705"/>
                  </a:cubicBezTo>
                  <a:cubicBezTo>
                    <a:pt x="7438" y="979"/>
                    <a:pt x="8182" y="1463"/>
                    <a:pt x="8952" y="1905"/>
                  </a:cubicBezTo>
                  <a:cubicBezTo>
                    <a:pt x="8999" y="1932"/>
                    <a:pt x="9051" y="1960"/>
                    <a:pt x="9103" y="1960"/>
                  </a:cubicBezTo>
                  <a:cubicBezTo>
                    <a:pt x="9116" y="1960"/>
                    <a:pt x="9129" y="1958"/>
                    <a:pt x="9142" y="1954"/>
                  </a:cubicBezTo>
                  <a:cubicBezTo>
                    <a:pt x="9303" y="1905"/>
                    <a:pt x="9213" y="1660"/>
                    <a:pt x="9091" y="1545"/>
                  </a:cubicBezTo>
                  <a:cubicBezTo>
                    <a:pt x="8296" y="795"/>
                    <a:pt x="7226" y="391"/>
                    <a:pt x="6147" y="222"/>
                  </a:cubicBezTo>
                  <a:cubicBezTo>
                    <a:pt x="5579" y="133"/>
                    <a:pt x="5006" y="104"/>
                    <a:pt x="4431" y="1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28"/>
          <p:cNvGrpSpPr/>
          <p:nvPr/>
        </p:nvGrpSpPr>
        <p:grpSpPr>
          <a:xfrm>
            <a:off x="86525" y="4825833"/>
            <a:ext cx="4252043" cy="637715"/>
            <a:chOff x="-2688543" y="-3712975"/>
            <a:chExt cx="2483525" cy="372475"/>
          </a:xfrm>
        </p:grpSpPr>
        <p:sp>
          <p:nvSpPr>
            <p:cNvPr id="781" name="Google Shape;781;p28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28"/>
          <p:cNvSpPr/>
          <p:nvPr/>
        </p:nvSpPr>
        <p:spPr>
          <a:xfrm>
            <a:off x="8165576" y="431480"/>
            <a:ext cx="530395" cy="216039"/>
          </a:xfrm>
          <a:custGeom>
            <a:avLst/>
            <a:gdLst/>
            <a:ahLst/>
            <a:cxnLst/>
            <a:rect l="l" t="t" r="r" b="b"/>
            <a:pathLst>
              <a:path w="8227" h="3351" extrusionOk="0">
                <a:moveTo>
                  <a:pt x="66" y="0"/>
                </a:moveTo>
                <a:cubicBezTo>
                  <a:pt x="0" y="0"/>
                  <a:pt x="28" y="86"/>
                  <a:pt x="405" y="337"/>
                </a:cubicBezTo>
                <a:cubicBezTo>
                  <a:pt x="899" y="666"/>
                  <a:pt x="1391" y="939"/>
                  <a:pt x="2062" y="1090"/>
                </a:cubicBezTo>
                <a:cubicBezTo>
                  <a:pt x="2734" y="1241"/>
                  <a:pt x="2309" y="1200"/>
                  <a:pt x="2719" y="1528"/>
                </a:cubicBezTo>
                <a:cubicBezTo>
                  <a:pt x="3130" y="1857"/>
                  <a:pt x="3473" y="2529"/>
                  <a:pt x="3431" y="2638"/>
                </a:cubicBezTo>
                <a:cubicBezTo>
                  <a:pt x="3390" y="2747"/>
                  <a:pt x="3148" y="2902"/>
                  <a:pt x="3171" y="2953"/>
                </a:cubicBezTo>
                <a:cubicBezTo>
                  <a:pt x="3187" y="2987"/>
                  <a:pt x="3274" y="2994"/>
                  <a:pt x="3396" y="2994"/>
                </a:cubicBezTo>
                <a:cubicBezTo>
                  <a:pt x="3491" y="2994"/>
                  <a:pt x="3608" y="2990"/>
                  <a:pt x="3728" y="2990"/>
                </a:cubicBezTo>
                <a:cubicBezTo>
                  <a:pt x="4001" y="2990"/>
                  <a:pt x="3944" y="3274"/>
                  <a:pt x="4534" y="3343"/>
                </a:cubicBezTo>
                <a:cubicBezTo>
                  <a:pt x="4578" y="3348"/>
                  <a:pt x="4620" y="3350"/>
                  <a:pt x="4658" y="3350"/>
                </a:cubicBezTo>
                <a:cubicBezTo>
                  <a:pt x="5131" y="3350"/>
                  <a:pt x="5183" y="2986"/>
                  <a:pt x="5386" y="2860"/>
                </a:cubicBezTo>
                <a:cubicBezTo>
                  <a:pt x="5605" y="2723"/>
                  <a:pt x="6462" y="2702"/>
                  <a:pt x="6331" y="2603"/>
                </a:cubicBezTo>
                <a:cubicBezTo>
                  <a:pt x="6015" y="2363"/>
                  <a:pt x="5770" y="2306"/>
                  <a:pt x="5655" y="2306"/>
                </a:cubicBezTo>
                <a:cubicBezTo>
                  <a:pt x="5625" y="2306"/>
                  <a:pt x="5603" y="2310"/>
                  <a:pt x="5592" y="2315"/>
                </a:cubicBezTo>
                <a:cubicBezTo>
                  <a:pt x="5537" y="2343"/>
                  <a:pt x="5276" y="2698"/>
                  <a:pt x="4962" y="2739"/>
                </a:cubicBezTo>
                <a:cubicBezTo>
                  <a:pt x="4896" y="2748"/>
                  <a:pt x="4844" y="2752"/>
                  <a:pt x="4805" y="2752"/>
                </a:cubicBezTo>
                <a:cubicBezTo>
                  <a:pt x="4658" y="2752"/>
                  <a:pt x="4680" y="2696"/>
                  <a:pt x="4709" y="2629"/>
                </a:cubicBezTo>
                <a:cubicBezTo>
                  <a:pt x="4752" y="2528"/>
                  <a:pt x="4807" y="2443"/>
                  <a:pt x="5150" y="2059"/>
                </a:cubicBezTo>
                <a:cubicBezTo>
                  <a:pt x="5492" y="1676"/>
                  <a:pt x="6144" y="1309"/>
                  <a:pt x="6460" y="871"/>
                </a:cubicBezTo>
                <a:cubicBezTo>
                  <a:pt x="6774" y="433"/>
                  <a:pt x="6789" y="611"/>
                  <a:pt x="7268" y="529"/>
                </a:cubicBezTo>
                <a:cubicBezTo>
                  <a:pt x="7747" y="447"/>
                  <a:pt x="8226" y="323"/>
                  <a:pt x="8171" y="172"/>
                </a:cubicBezTo>
                <a:cubicBezTo>
                  <a:pt x="8161" y="146"/>
                  <a:pt x="8132" y="135"/>
                  <a:pt x="8087" y="135"/>
                </a:cubicBezTo>
                <a:cubicBezTo>
                  <a:pt x="7894" y="135"/>
                  <a:pt x="7416" y="329"/>
                  <a:pt x="6941" y="329"/>
                </a:cubicBezTo>
                <a:cubicBezTo>
                  <a:pt x="6894" y="329"/>
                  <a:pt x="6848" y="327"/>
                  <a:pt x="6802" y="323"/>
                </a:cubicBezTo>
                <a:cubicBezTo>
                  <a:pt x="6769" y="320"/>
                  <a:pt x="6738" y="319"/>
                  <a:pt x="6707" y="319"/>
                </a:cubicBezTo>
                <a:cubicBezTo>
                  <a:pt x="6137" y="319"/>
                  <a:pt x="5822" y="778"/>
                  <a:pt x="5431" y="1090"/>
                </a:cubicBezTo>
                <a:cubicBezTo>
                  <a:pt x="5034" y="1408"/>
                  <a:pt x="4252" y="2161"/>
                  <a:pt x="4078" y="2161"/>
                </a:cubicBezTo>
                <a:cubicBezTo>
                  <a:pt x="4072" y="2161"/>
                  <a:pt x="4067" y="2160"/>
                  <a:pt x="4062" y="2158"/>
                </a:cubicBezTo>
                <a:cubicBezTo>
                  <a:pt x="3925" y="2104"/>
                  <a:pt x="3377" y="1556"/>
                  <a:pt x="3048" y="1227"/>
                </a:cubicBezTo>
                <a:cubicBezTo>
                  <a:pt x="2732" y="912"/>
                  <a:pt x="2644" y="596"/>
                  <a:pt x="2201" y="596"/>
                </a:cubicBezTo>
                <a:cubicBezTo>
                  <a:pt x="2182" y="596"/>
                  <a:pt x="2163" y="596"/>
                  <a:pt x="2144" y="597"/>
                </a:cubicBezTo>
                <a:cubicBezTo>
                  <a:pt x="2127" y="598"/>
                  <a:pt x="2109" y="599"/>
                  <a:pt x="2091" y="599"/>
                </a:cubicBezTo>
                <a:cubicBezTo>
                  <a:pt x="1583" y="599"/>
                  <a:pt x="650" y="253"/>
                  <a:pt x="145" y="22"/>
                </a:cubicBezTo>
                <a:cubicBezTo>
                  <a:pt x="115" y="8"/>
                  <a:pt x="86" y="0"/>
                  <a:pt x="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5_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29"/>
          <p:cNvSpPr txBox="1">
            <a:spLocks noGrp="1"/>
          </p:cNvSpPr>
          <p:nvPr>
            <p:ph type="subTitle" idx="1"/>
          </p:nvPr>
        </p:nvSpPr>
        <p:spPr>
          <a:xfrm>
            <a:off x="4950676" y="1582225"/>
            <a:ext cx="34800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9"/>
          <p:cNvSpPr txBox="1">
            <a:spLocks noGrp="1"/>
          </p:cNvSpPr>
          <p:nvPr>
            <p:ph type="subTitle" idx="2"/>
          </p:nvPr>
        </p:nvSpPr>
        <p:spPr>
          <a:xfrm>
            <a:off x="713226" y="1546075"/>
            <a:ext cx="4041900" cy="4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400" b="1"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95" name="Google Shape;795;p29"/>
          <p:cNvSpPr txBox="1">
            <a:spLocks noGrp="1"/>
          </p:cNvSpPr>
          <p:nvPr>
            <p:ph type="subTitle" idx="3"/>
          </p:nvPr>
        </p:nvSpPr>
        <p:spPr>
          <a:xfrm>
            <a:off x="4950676" y="2171300"/>
            <a:ext cx="34800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29"/>
          <p:cNvSpPr txBox="1">
            <a:spLocks noGrp="1"/>
          </p:cNvSpPr>
          <p:nvPr>
            <p:ph type="subTitle" idx="4"/>
          </p:nvPr>
        </p:nvSpPr>
        <p:spPr>
          <a:xfrm>
            <a:off x="713226" y="2135150"/>
            <a:ext cx="4041900" cy="4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400" b="1"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97" name="Google Shape;797;p29"/>
          <p:cNvSpPr txBox="1">
            <a:spLocks noGrp="1"/>
          </p:cNvSpPr>
          <p:nvPr>
            <p:ph type="subTitle" idx="5"/>
          </p:nvPr>
        </p:nvSpPr>
        <p:spPr>
          <a:xfrm>
            <a:off x="4950676" y="2760375"/>
            <a:ext cx="34800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9"/>
          <p:cNvSpPr txBox="1">
            <a:spLocks noGrp="1"/>
          </p:cNvSpPr>
          <p:nvPr>
            <p:ph type="subTitle" idx="6"/>
          </p:nvPr>
        </p:nvSpPr>
        <p:spPr>
          <a:xfrm>
            <a:off x="713226" y="2724225"/>
            <a:ext cx="4041900" cy="4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400" b="1"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99" name="Google Shape;799;p29"/>
          <p:cNvSpPr txBox="1">
            <a:spLocks noGrp="1"/>
          </p:cNvSpPr>
          <p:nvPr>
            <p:ph type="subTitle" idx="7"/>
          </p:nvPr>
        </p:nvSpPr>
        <p:spPr>
          <a:xfrm>
            <a:off x="4950676" y="3349450"/>
            <a:ext cx="34800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29"/>
          <p:cNvSpPr txBox="1">
            <a:spLocks noGrp="1"/>
          </p:cNvSpPr>
          <p:nvPr>
            <p:ph type="subTitle" idx="8"/>
          </p:nvPr>
        </p:nvSpPr>
        <p:spPr>
          <a:xfrm>
            <a:off x="713226" y="3313300"/>
            <a:ext cx="4041900" cy="4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400" b="1"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801" name="Google Shape;801;p29"/>
          <p:cNvSpPr txBox="1">
            <a:spLocks noGrp="1"/>
          </p:cNvSpPr>
          <p:nvPr>
            <p:ph type="subTitle" idx="9"/>
          </p:nvPr>
        </p:nvSpPr>
        <p:spPr>
          <a:xfrm>
            <a:off x="4950676" y="3938525"/>
            <a:ext cx="34800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29"/>
          <p:cNvSpPr txBox="1">
            <a:spLocks noGrp="1"/>
          </p:cNvSpPr>
          <p:nvPr>
            <p:ph type="subTitle" idx="13"/>
          </p:nvPr>
        </p:nvSpPr>
        <p:spPr>
          <a:xfrm>
            <a:off x="713226" y="3902375"/>
            <a:ext cx="4041900" cy="4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400" b="1"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grpSp>
        <p:nvGrpSpPr>
          <p:cNvPr id="803" name="Google Shape;803;p29"/>
          <p:cNvGrpSpPr/>
          <p:nvPr/>
        </p:nvGrpSpPr>
        <p:grpSpPr>
          <a:xfrm flipH="1">
            <a:off x="-1876721" y="-146958"/>
            <a:ext cx="4528721" cy="1227114"/>
            <a:chOff x="-2134764" y="-1617259"/>
            <a:chExt cx="3222601" cy="873204"/>
          </a:xfrm>
        </p:grpSpPr>
        <p:sp>
          <p:nvSpPr>
            <p:cNvPr id="804" name="Google Shape;804;p29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9"/>
          <p:cNvGrpSpPr/>
          <p:nvPr/>
        </p:nvGrpSpPr>
        <p:grpSpPr>
          <a:xfrm flipH="1">
            <a:off x="7692898" y="-146958"/>
            <a:ext cx="3472327" cy="1227114"/>
            <a:chOff x="-2134764" y="-1617259"/>
            <a:chExt cx="2470879" cy="873204"/>
          </a:xfrm>
        </p:grpSpPr>
        <p:sp>
          <p:nvSpPr>
            <p:cNvPr id="811" name="Google Shape;811;p29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6" name="Google Shape;816;p29"/>
          <p:cNvSpPr/>
          <p:nvPr/>
        </p:nvSpPr>
        <p:spPr>
          <a:xfrm flipH="1">
            <a:off x="1403643" y="4804771"/>
            <a:ext cx="904385" cy="127973"/>
          </a:xfrm>
          <a:custGeom>
            <a:avLst/>
            <a:gdLst/>
            <a:ahLst/>
            <a:cxnLst/>
            <a:rect l="l" t="t" r="r" b="b"/>
            <a:pathLst>
              <a:path w="14028" h="1985" extrusionOk="0">
                <a:moveTo>
                  <a:pt x="9491" y="1"/>
                </a:moveTo>
                <a:cubicBezTo>
                  <a:pt x="9230" y="1"/>
                  <a:pt x="8944" y="116"/>
                  <a:pt x="8582" y="288"/>
                </a:cubicBezTo>
                <a:cubicBezTo>
                  <a:pt x="8118" y="510"/>
                  <a:pt x="7567" y="819"/>
                  <a:pt x="7292" y="819"/>
                </a:cubicBezTo>
                <a:cubicBezTo>
                  <a:pt x="7249" y="819"/>
                  <a:pt x="7213" y="811"/>
                  <a:pt x="7185" y="795"/>
                </a:cubicBezTo>
                <a:cubicBezTo>
                  <a:pt x="6991" y="683"/>
                  <a:pt x="6385" y="172"/>
                  <a:pt x="5638" y="172"/>
                </a:cubicBezTo>
                <a:cubicBezTo>
                  <a:pt x="5572" y="172"/>
                  <a:pt x="5505" y="176"/>
                  <a:pt x="5438" y="184"/>
                </a:cubicBezTo>
                <a:cubicBezTo>
                  <a:pt x="4600" y="288"/>
                  <a:pt x="4312" y="774"/>
                  <a:pt x="3246" y="1094"/>
                </a:cubicBezTo>
                <a:cubicBezTo>
                  <a:pt x="2313" y="1375"/>
                  <a:pt x="654" y="1406"/>
                  <a:pt x="654" y="1406"/>
                </a:cubicBezTo>
                <a:cubicBezTo>
                  <a:pt x="1" y="1423"/>
                  <a:pt x="200" y="1588"/>
                  <a:pt x="467" y="1615"/>
                </a:cubicBezTo>
                <a:cubicBezTo>
                  <a:pt x="786" y="1648"/>
                  <a:pt x="1123" y="1664"/>
                  <a:pt x="1458" y="1664"/>
                </a:cubicBezTo>
                <a:cubicBezTo>
                  <a:pt x="2531" y="1664"/>
                  <a:pt x="3594" y="1502"/>
                  <a:pt x="4064" y="1219"/>
                </a:cubicBezTo>
                <a:cubicBezTo>
                  <a:pt x="4504" y="953"/>
                  <a:pt x="4843" y="747"/>
                  <a:pt x="5098" y="747"/>
                </a:cubicBezTo>
                <a:cubicBezTo>
                  <a:pt x="5201" y="747"/>
                  <a:pt x="5291" y="781"/>
                  <a:pt x="5368" y="858"/>
                </a:cubicBezTo>
                <a:cubicBezTo>
                  <a:pt x="5636" y="1126"/>
                  <a:pt x="5799" y="1451"/>
                  <a:pt x="6020" y="1498"/>
                </a:cubicBezTo>
                <a:cubicBezTo>
                  <a:pt x="6242" y="1546"/>
                  <a:pt x="6358" y="1544"/>
                  <a:pt x="6556" y="1719"/>
                </a:cubicBezTo>
                <a:cubicBezTo>
                  <a:pt x="6706" y="1852"/>
                  <a:pt x="7131" y="1985"/>
                  <a:pt x="7587" y="1985"/>
                </a:cubicBezTo>
                <a:cubicBezTo>
                  <a:pt x="7732" y="1985"/>
                  <a:pt x="7880" y="1972"/>
                  <a:pt x="8023" y="1941"/>
                </a:cubicBezTo>
                <a:cubicBezTo>
                  <a:pt x="8616" y="1813"/>
                  <a:pt x="9327" y="1499"/>
                  <a:pt x="8977" y="1436"/>
                </a:cubicBezTo>
                <a:cubicBezTo>
                  <a:pt x="8628" y="1373"/>
                  <a:pt x="7324" y="1267"/>
                  <a:pt x="7744" y="1219"/>
                </a:cubicBezTo>
                <a:cubicBezTo>
                  <a:pt x="8162" y="1173"/>
                  <a:pt x="8697" y="801"/>
                  <a:pt x="9327" y="661"/>
                </a:cubicBezTo>
                <a:cubicBezTo>
                  <a:pt x="9460" y="631"/>
                  <a:pt x="9556" y="618"/>
                  <a:pt x="9633" y="618"/>
                </a:cubicBezTo>
                <a:cubicBezTo>
                  <a:pt x="9920" y="618"/>
                  <a:pt x="9954" y="798"/>
                  <a:pt x="10724" y="963"/>
                </a:cubicBezTo>
                <a:cubicBezTo>
                  <a:pt x="11702" y="1174"/>
                  <a:pt x="12308" y="1290"/>
                  <a:pt x="13146" y="1406"/>
                </a:cubicBezTo>
                <a:cubicBezTo>
                  <a:pt x="13299" y="1427"/>
                  <a:pt x="13429" y="1436"/>
                  <a:pt x="13535" y="1436"/>
                </a:cubicBezTo>
                <a:cubicBezTo>
                  <a:pt x="14009" y="1436"/>
                  <a:pt x="14027" y="1262"/>
                  <a:pt x="13705" y="1243"/>
                </a:cubicBezTo>
                <a:cubicBezTo>
                  <a:pt x="13308" y="1220"/>
                  <a:pt x="12238" y="1010"/>
                  <a:pt x="11445" y="746"/>
                </a:cubicBezTo>
                <a:cubicBezTo>
                  <a:pt x="10654" y="484"/>
                  <a:pt x="10512" y="415"/>
                  <a:pt x="9858" y="88"/>
                </a:cubicBezTo>
                <a:cubicBezTo>
                  <a:pt x="9737" y="27"/>
                  <a:pt x="9617" y="1"/>
                  <a:pt x="94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29"/>
          <p:cNvSpPr/>
          <p:nvPr/>
        </p:nvSpPr>
        <p:spPr>
          <a:xfrm>
            <a:off x="8165576" y="4495980"/>
            <a:ext cx="530395" cy="216039"/>
          </a:xfrm>
          <a:custGeom>
            <a:avLst/>
            <a:gdLst/>
            <a:ahLst/>
            <a:cxnLst/>
            <a:rect l="l" t="t" r="r" b="b"/>
            <a:pathLst>
              <a:path w="8227" h="3351" extrusionOk="0">
                <a:moveTo>
                  <a:pt x="66" y="0"/>
                </a:moveTo>
                <a:cubicBezTo>
                  <a:pt x="0" y="0"/>
                  <a:pt x="28" y="86"/>
                  <a:pt x="405" y="337"/>
                </a:cubicBezTo>
                <a:cubicBezTo>
                  <a:pt x="899" y="666"/>
                  <a:pt x="1391" y="939"/>
                  <a:pt x="2062" y="1090"/>
                </a:cubicBezTo>
                <a:cubicBezTo>
                  <a:pt x="2734" y="1241"/>
                  <a:pt x="2309" y="1200"/>
                  <a:pt x="2719" y="1528"/>
                </a:cubicBezTo>
                <a:cubicBezTo>
                  <a:pt x="3130" y="1857"/>
                  <a:pt x="3473" y="2529"/>
                  <a:pt x="3431" y="2638"/>
                </a:cubicBezTo>
                <a:cubicBezTo>
                  <a:pt x="3390" y="2747"/>
                  <a:pt x="3148" y="2902"/>
                  <a:pt x="3171" y="2953"/>
                </a:cubicBezTo>
                <a:cubicBezTo>
                  <a:pt x="3187" y="2987"/>
                  <a:pt x="3274" y="2994"/>
                  <a:pt x="3396" y="2994"/>
                </a:cubicBezTo>
                <a:cubicBezTo>
                  <a:pt x="3491" y="2994"/>
                  <a:pt x="3608" y="2990"/>
                  <a:pt x="3728" y="2990"/>
                </a:cubicBezTo>
                <a:cubicBezTo>
                  <a:pt x="4001" y="2990"/>
                  <a:pt x="3944" y="3274"/>
                  <a:pt x="4534" y="3343"/>
                </a:cubicBezTo>
                <a:cubicBezTo>
                  <a:pt x="4578" y="3348"/>
                  <a:pt x="4620" y="3350"/>
                  <a:pt x="4658" y="3350"/>
                </a:cubicBezTo>
                <a:cubicBezTo>
                  <a:pt x="5131" y="3350"/>
                  <a:pt x="5183" y="2986"/>
                  <a:pt x="5386" y="2860"/>
                </a:cubicBezTo>
                <a:cubicBezTo>
                  <a:pt x="5605" y="2723"/>
                  <a:pt x="6462" y="2702"/>
                  <a:pt x="6331" y="2603"/>
                </a:cubicBezTo>
                <a:cubicBezTo>
                  <a:pt x="6015" y="2363"/>
                  <a:pt x="5770" y="2306"/>
                  <a:pt x="5655" y="2306"/>
                </a:cubicBezTo>
                <a:cubicBezTo>
                  <a:pt x="5625" y="2306"/>
                  <a:pt x="5603" y="2310"/>
                  <a:pt x="5592" y="2315"/>
                </a:cubicBezTo>
                <a:cubicBezTo>
                  <a:pt x="5537" y="2343"/>
                  <a:pt x="5276" y="2698"/>
                  <a:pt x="4962" y="2739"/>
                </a:cubicBezTo>
                <a:cubicBezTo>
                  <a:pt x="4896" y="2748"/>
                  <a:pt x="4844" y="2752"/>
                  <a:pt x="4805" y="2752"/>
                </a:cubicBezTo>
                <a:cubicBezTo>
                  <a:pt x="4658" y="2752"/>
                  <a:pt x="4680" y="2696"/>
                  <a:pt x="4709" y="2629"/>
                </a:cubicBezTo>
                <a:cubicBezTo>
                  <a:pt x="4752" y="2528"/>
                  <a:pt x="4807" y="2443"/>
                  <a:pt x="5150" y="2059"/>
                </a:cubicBezTo>
                <a:cubicBezTo>
                  <a:pt x="5492" y="1676"/>
                  <a:pt x="6144" y="1309"/>
                  <a:pt x="6460" y="871"/>
                </a:cubicBezTo>
                <a:cubicBezTo>
                  <a:pt x="6774" y="433"/>
                  <a:pt x="6789" y="611"/>
                  <a:pt x="7268" y="529"/>
                </a:cubicBezTo>
                <a:cubicBezTo>
                  <a:pt x="7747" y="447"/>
                  <a:pt x="8226" y="323"/>
                  <a:pt x="8171" y="172"/>
                </a:cubicBezTo>
                <a:cubicBezTo>
                  <a:pt x="8161" y="146"/>
                  <a:pt x="8132" y="135"/>
                  <a:pt x="8087" y="135"/>
                </a:cubicBezTo>
                <a:cubicBezTo>
                  <a:pt x="7894" y="135"/>
                  <a:pt x="7416" y="329"/>
                  <a:pt x="6941" y="329"/>
                </a:cubicBezTo>
                <a:cubicBezTo>
                  <a:pt x="6894" y="329"/>
                  <a:pt x="6848" y="327"/>
                  <a:pt x="6802" y="323"/>
                </a:cubicBezTo>
                <a:cubicBezTo>
                  <a:pt x="6769" y="320"/>
                  <a:pt x="6738" y="319"/>
                  <a:pt x="6707" y="319"/>
                </a:cubicBezTo>
                <a:cubicBezTo>
                  <a:pt x="6137" y="319"/>
                  <a:pt x="5822" y="778"/>
                  <a:pt x="5431" y="1090"/>
                </a:cubicBezTo>
                <a:cubicBezTo>
                  <a:pt x="5034" y="1408"/>
                  <a:pt x="4252" y="2161"/>
                  <a:pt x="4078" y="2161"/>
                </a:cubicBezTo>
                <a:cubicBezTo>
                  <a:pt x="4072" y="2161"/>
                  <a:pt x="4067" y="2160"/>
                  <a:pt x="4062" y="2158"/>
                </a:cubicBezTo>
                <a:cubicBezTo>
                  <a:pt x="3925" y="2104"/>
                  <a:pt x="3377" y="1556"/>
                  <a:pt x="3048" y="1227"/>
                </a:cubicBezTo>
                <a:cubicBezTo>
                  <a:pt x="2732" y="912"/>
                  <a:pt x="2644" y="596"/>
                  <a:pt x="2201" y="596"/>
                </a:cubicBezTo>
                <a:cubicBezTo>
                  <a:pt x="2182" y="596"/>
                  <a:pt x="2163" y="596"/>
                  <a:pt x="2144" y="597"/>
                </a:cubicBezTo>
                <a:cubicBezTo>
                  <a:pt x="2127" y="598"/>
                  <a:pt x="2109" y="599"/>
                  <a:pt x="2091" y="599"/>
                </a:cubicBezTo>
                <a:cubicBezTo>
                  <a:pt x="1583" y="599"/>
                  <a:pt x="650" y="253"/>
                  <a:pt x="145" y="22"/>
                </a:cubicBezTo>
                <a:cubicBezTo>
                  <a:pt x="115" y="8"/>
                  <a:pt x="86" y="0"/>
                  <a:pt x="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30"/>
          <p:cNvSpPr txBox="1">
            <a:spLocks noGrp="1"/>
          </p:cNvSpPr>
          <p:nvPr>
            <p:ph type="subTitle" idx="1"/>
          </p:nvPr>
        </p:nvSpPr>
        <p:spPr>
          <a:xfrm>
            <a:off x="720000" y="1964590"/>
            <a:ext cx="22950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30"/>
          <p:cNvSpPr txBox="1">
            <a:spLocks noGrp="1"/>
          </p:cNvSpPr>
          <p:nvPr>
            <p:ph type="subTitle" idx="2"/>
          </p:nvPr>
        </p:nvSpPr>
        <p:spPr>
          <a:xfrm>
            <a:off x="3424500" y="1964575"/>
            <a:ext cx="22950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30"/>
          <p:cNvSpPr txBox="1">
            <a:spLocks noGrp="1"/>
          </p:cNvSpPr>
          <p:nvPr>
            <p:ph type="subTitle" idx="3"/>
          </p:nvPr>
        </p:nvSpPr>
        <p:spPr>
          <a:xfrm>
            <a:off x="720000" y="3626575"/>
            <a:ext cx="22950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30"/>
          <p:cNvSpPr txBox="1">
            <a:spLocks noGrp="1"/>
          </p:cNvSpPr>
          <p:nvPr>
            <p:ph type="subTitle" idx="4"/>
          </p:nvPr>
        </p:nvSpPr>
        <p:spPr>
          <a:xfrm>
            <a:off x="3424500" y="3626575"/>
            <a:ext cx="22950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30"/>
          <p:cNvSpPr txBox="1">
            <a:spLocks noGrp="1"/>
          </p:cNvSpPr>
          <p:nvPr>
            <p:ph type="subTitle" idx="5"/>
          </p:nvPr>
        </p:nvSpPr>
        <p:spPr>
          <a:xfrm>
            <a:off x="6124500" y="1964590"/>
            <a:ext cx="2299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30"/>
          <p:cNvSpPr txBox="1">
            <a:spLocks noGrp="1"/>
          </p:cNvSpPr>
          <p:nvPr>
            <p:ph type="subTitle" idx="6"/>
          </p:nvPr>
        </p:nvSpPr>
        <p:spPr>
          <a:xfrm>
            <a:off x="6124500" y="3626579"/>
            <a:ext cx="2299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30"/>
          <p:cNvSpPr txBox="1">
            <a:spLocks noGrp="1"/>
          </p:cNvSpPr>
          <p:nvPr>
            <p:ph type="subTitle" idx="7"/>
          </p:nvPr>
        </p:nvSpPr>
        <p:spPr>
          <a:xfrm>
            <a:off x="724508" y="1681000"/>
            <a:ext cx="22866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7" name="Google Shape;827;p30"/>
          <p:cNvSpPr txBox="1">
            <a:spLocks noGrp="1"/>
          </p:cNvSpPr>
          <p:nvPr>
            <p:ph type="subTitle" idx="8"/>
          </p:nvPr>
        </p:nvSpPr>
        <p:spPr>
          <a:xfrm>
            <a:off x="3428850" y="1680988"/>
            <a:ext cx="2286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8" name="Google Shape;828;p30"/>
          <p:cNvSpPr txBox="1">
            <a:spLocks noGrp="1"/>
          </p:cNvSpPr>
          <p:nvPr>
            <p:ph type="subTitle" idx="9"/>
          </p:nvPr>
        </p:nvSpPr>
        <p:spPr>
          <a:xfrm>
            <a:off x="6129016" y="1681000"/>
            <a:ext cx="229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9" name="Google Shape;829;p30"/>
          <p:cNvSpPr txBox="1">
            <a:spLocks noGrp="1"/>
          </p:cNvSpPr>
          <p:nvPr>
            <p:ph type="subTitle" idx="13"/>
          </p:nvPr>
        </p:nvSpPr>
        <p:spPr>
          <a:xfrm>
            <a:off x="724508" y="3341852"/>
            <a:ext cx="22866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0" name="Google Shape;830;p30"/>
          <p:cNvSpPr txBox="1">
            <a:spLocks noGrp="1"/>
          </p:cNvSpPr>
          <p:nvPr>
            <p:ph type="subTitle" idx="14"/>
          </p:nvPr>
        </p:nvSpPr>
        <p:spPr>
          <a:xfrm>
            <a:off x="3428850" y="3341850"/>
            <a:ext cx="2286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1" name="Google Shape;831;p30"/>
          <p:cNvSpPr txBox="1">
            <a:spLocks noGrp="1"/>
          </p:cNvSpPr>
          <p:nvPr>
            <p:ph type="subTitle" idx="15"/>
          </p:nvPr>
        </p:nvSpPr>
        <p:spPr>
          <a:xfrm>
            <a:off x="6129016" y="3341854"/>
            <a:ext cx="229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highlight>
                  <a:schemeClr val="lt2"/>
                </a:highlight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2" name="Google Shape;832;p30"/>
          <p:cNvSpPr/>
          <p:nvPr/>
        </p:nvSpPr>
        <p:spPr>
          <a:xfrm>
            <a:off x="-147024" y="4339987"/>
            <a:ext cx="1010270" cy="1025485"/>
          </a:xfrm>
          <a:custGeom>
            <a:avLst/>
            <a:gdLst/>
            <a:ahLst/>
            <a:cxnLst/>
            <a:rect l="l" t="t" r="r" b="b"/>
            <a:pathLst>
              <a:path w="15671" h="15907" extrusionOk="0">
                <a:moveTo>
                  <a:pt x="6710" y="0"/>
                </a:moveTo>
                <a:cubicBezTo>
                  <a:pt x="6477" y="0"/>
                  <a:pt x="6207" y="222"/>
                  <a:pt x="5830" y="886"/>
                </a:cubicBezTo>
                <a:cubicBezTo>
                  <a:pt x="4745" y="2795"/>
                  <a:pt x="3660" y="3117"/>
                  <a:pt x="3167" y="5397"/>
                </a:cubicBezTo>
                <a:cubicBezTo>
                  <a:pt x="2674" y="7676"/>
                  <a:pt x="632" y="9637"/>
                  <a:pt x="632" y="9637"/>
                </a:cubicBezTo>
                <a:cubicBezTo>
                  <a:pt x="0" y="10329"/>
                  <a:pt x="407" y="10465"/>
                  <a:pt x="653" y="10662"/>
                </a:cubicBezTo>
                <a:cubicBezTo>
                  <a:pt x="676" y="10681"/>
                  <a:pt x="704" y="10689"/>
                  <a:pt x="736" y="10689"/>
                </a:cubicBezTo>
                <a:cubicBezTo>
                  <a:pt x="1052" y="10689"/>
                  <a:pt x="1789" y="9873"/>
                  <a:pt x="2281" y="9381"/>
                </a:cubicBezTo>
                <a:cubicBezTo>
                  <a:pt x="2399" y="9263"/>
                  <a:pt x="2479" y="9212"/>
                  <a:pt x="2528" y="9212"/>
                </a:cubicBezTo>
                <a:cubicBezTo>
                  <a:pt x="2702" y="9212"/>
                  <a:pt x="2458" y="9865"/>
                  <a:pt x="2034" y="10367"/>
                </a:cubicBezTo>
                <a:cubicBezTo>
                  <a:pt x="1491" y="11008"/>
                  <a:pt x="949" y="11600"/>
                  <a:pt x="752" y="12488"/>
                </a:cubicBezTo>
                <a:cubicBezTo>
                  <a:pt x="555" y="13374"/>
                  <a:pt x="70" y="14016"/>
                  <a:pt x="308" y="14312"/>
                </a:cubicBezTo>
                <a:cubicBezTo>
                  <a:pt x="343" y="14355"/>
                  <a:pt x="387" y="14376"/>
                  <a:pt x="438" y="14376"/>
                </a:cubicBezTo>
                <a:cubicBezTo>
                  <a:pt x="741" y="14376"/>
                  <a:pt x="1295" y="13640"/>
                  <a:pt x="1590" y="12290"/>
                </a:cubicBezTo>
                <a:cubicBezTo>
                  <a:pt x="1935" y="10712"/>
                  <a:pt x="3120" y="10367"/>
                  <a:pt x="4105" y="9331"/>
                </a:cubicBezTo>
                <a:cubicBezTo>
                  <a:pt x="5090" y="8296"/>
                  <a:pt x="5240" y="8099"/>
                  <a:pt x="5437" y="7014"/>
                </a:cubicBezTo>
                <a:cubicBezTo>
                  <a:pt x="5632" y="5929"/>
                  <a:pt x="6570" y="6126"/>
                  <a:pt x="7014" y="5387"/>
                </a:cubicBezTo>
                <a:cubicBezTo>
                  <a:pt x="7198" y="5079"/>
                  <a:pt x="7199" y="4849"/>
                  <a:pt x="7035" y="4849"/>
                </a:cubicBezTo>
                <a:cubicBezTo>
                  <a:pt x="6977" y="4849"/>
                  <a:pt x="6899" y="4878"/>
                  <a:pt x="6800" y="4943"/>
                </a:cubicBezTo>
                <a:cubicBezTo>
                  <a:pt x="6538" y="5114"/>
                  <a:pt x="6080" y="5709"/>
                  <a:pt x="5817" y="5709"/>
                </a:cubicBezTo>
                <a:cubicBezTo>
                  <a:pt x="5785" y="5709"/>
                  <a:pt x="5757" y="5700"/>
                  <a:pt x="5732" y="5682"/>
                </a:cubicBezTo>
                <a:cubicBezTo>
                  <a:pt x="5189" y="5287"/>
                  <a:pt x="4992" y="4991"/>
                  <a:pt x="5534" y="4548"/>
                </a:cubicBezTo>
                <a:cubicBezTo>
                  <a:pt x="6076" y="4104"/>
                  <a:pt x="6275" y="4054"/>
                  <a:pt x="6225" y="3117"/>
                </a:cubicBezTo>
                <a:cubicBezTo>
                  <a:pt x="6199" y="2625"/>
                  <a:pt x="6310" y="2432"/>
                  <a:pt x="6549" y="2432"/>
                </a:cubicBezTo>
                <a:cubicBezTo>
                  <a:pt x="6765" y="2432"/>
                  <a:pt x="7086" y="2588"/>
                  <a:pt x="7507" y="2822"/>
                </a:cubicBezTo>
                <a:cubicBezTo>
                  <a:pt x="8394" y="3314"/>
                  <a:pt x="8493" y="3314"/>
                  <a:pt x="9381" y="4498"/>
                </a:cubicBezTo>
                <a:cubicBezTo>
                  <a:pt x="10268" y="5681"/>
                  <a:pt x="9676" y="5928"/>
                  <a:pt x="10071" y="7111"/>
                </a:cubicBezTo>
                <a:cubicBezTo>
                  <a:pt x="10465" y="8296"/>
                  <a:pt x="10664" y="10218"/>
                  <a:pt x="11008" y="11056"/>
                </a:cubicBezTo>
                <a:cubicBezTo>
                  <a:pt x="11299" y="11763"/>
                  <a:pt x="11624" y="12748"/>
                  <a:pt x="11749" y="12748"/>
                </a:cubicBezTo>
                <a:cubicBezTo>
                  <a:pt x="11773" y="12748"/>
                  <a:pt x="11789" y="12713"/>
                  <a:pt x="11797" y="12635"/>
                </a:cubicBezTo>
                <a:cubicBezTo>
                  <a:pt x="11846" y="12141"/>
                  <a:pt x="12043" y="11649"/>
                  <a:pt x="11649" y="10859"/>
                </a:cubicBezTo>
                <a:cubicBezTo>
                  <a:pt x="11255" y="10070"/>
                  <a:pt x="11255" y="9134"/>
                  <a:pt x="11402" y="8887"/>
                </a:cubicBezTo>
                <a:cubicBezTo>
                  <a:pt x="11472" y="8770"/>
                  <a:pt x="11563" y="8676"/>
                  <a:pt x="11682" y="8676"/>
                </a:cubicBezTo>
                <a:cubicBezTo>
                  <a:pt x="11815" y="8676"/>
                  <a:pt x="11982" y="8795"/>
                  <a:pt x="12191" y="9134"/>
                </a:cubicBezTo>
                <a:cubicBezTo>
                  <a:pt x="12585" y="9775"/>
                  <a:pt x="12734" y="9874"/>
                  <a:pt x="12734" y="10859"/>
                </a:cubicBezTo>
                <a:cubicBezTo>
                  <a:pt x="12734" y="11846"/>
                  <a:pt x="13621" y="12076"/>
                  <a:pt x="13769" y="12717"/>
                </a:cubicBezTo>
                <a:cubicBezTo>
                  <a:pt x="13788" y="12801"/>
                  <a:pt x="13805" y="12832"/>
                  <a:pt x="13821" y="12832"/>
                </a:cubicBezTo>
                <a:cubicBezTo>
                  <a:pt x="13865" y="12832"/>
                  <a:pt x="13911" y="12616"/>
                  <a:pt x="14021" y="12616"/>
                </a:cubicBezTo>
                <a:cubicBezTo>
                  <a:pt x="14183" y="12616"/>
                  <a:pt x="14486" y="13088"/>
                  <a:pt x="15133" y="15429"/>
                </a:cubicBezTo>
                <a:cubicBezTo>
                  <a:pt x="15179" y="15594"/>
                  <a:pt x="15474" y="15906"/>
                  <a:pt x="15595" y="15906"/>
                </a:cubicBezTo>
                <a:cubicBezTo>
                  <a:pt x="15652" y="15906"/>
                  <a:pt x="15670" y="15839"/>
                  <a:pt x="15609" y="15659"/>
                </a:cubicBezTo>
                <a:cubicBezTo>
                  <a:pt x="15307" y="14758"/>
                  <a:pt x="14978" y="13474"/>
                  <a:pt x="14656" y="12549"/>
                </a:cubicBezTo>
                <a:cubicBezTo>
                  <a:pt x="14570" y="12300"/>
                  <a:pt x="14416" y="12241"/>
                  <a:pt x="14344" y="12026"/>
                </a:cubicBezTo>
                <a:cubicBezTo>
                  <a:pt x="14224" y="11665"/>
                  <a:pt x="14188" y="11655"/>
                  <a:pt x="14154" y="11655"/>
                </a:cubicBezTo>
                <a:cubicBezTo>
                  <a:pt x="14152" y="11655"/>
                  <a:pt x="14150" y="11655"/>
                  <a:pt x="14148" y="11655"/>
                </a:cubicBezTo>
                <a:cubicBezTo>
                  <a:pt x="14112" y="11655"/>
                  <a:pt x="14074" y="11645"/>
                  <a:pt x="13938" y="11236"/>
                </a:cubicBezTo>
                <a:cubicBezTo>
                  <a:pt x="13618" y="10268"/>
                  <a:pt x="13327" y="9368"/>
                  <a:pt x="13167" y="8796"/>
                </a:cubicBezTo>
                <a:cubicBezTo>
                  <a:pt x="11969" y="4498"/>
                  <a:pt x="11155" y="6052"/>
                  <a:pt x="10564" y="4005"/>
                </a:cubicBezTo>
                <a:cubicBezTo>
                  <a:pt x="9963" y="1927"/>
                  <a:pt x="9084" y="1046"/>
                  <a:pt x="8098" y="886"/>
                </a:cubicBezTo>
                <a:cubicBezTo>
                  <a:pt x="7454" y="780"/>
                  <a:pt x="7147" y="0"/>
                  <a:pt x="67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30"/>
          <p:cNvGrpSpPr/>
          <p:nvPr/>
        </p:nvGrpSpPr>
        <p:grpSpPr>
          <a:xfrm>
            <a:off x="6900359" y="4519350"/>
            <a:ext cx="3228743" cy="941555"/>
            <a:chOff x="-2481107" y="-2596304"/>
            <a:chExt cx="1885838" cy="549941"/>
          </a:xfrm>
        </p:grpSpPr>
        <p:sp>
          <p:nvSpPr>
            <p:cNvPr id="834" name="Google Shape;834;p30"/>
            <p:cNvSpPr/>
            <p:nvPr/>
          </p:nvSpPr>
          <p:spPr>
            <a:xfrm>
              <a:off x="-2481107" y="-2596304"/>
              <a:ext cx="1885838" cy="433786"/>
            </a:xfrm>
            <a:custGeom>
              <a:avLst/>
              <a:gdLst/>
              <a:ahLst/>
              <a:cxnLst/>
              <a:rect l="l" t="t" r="r" b="b"/>
              <a:pathLst>
                <a:path w="50082" h="11520" extrusionOk="0">
                  <a:moveTo>
                    <a:pt x="33379" y="0"/>
                  </a:moveTo>
                  <a:cubicBezTo>
                    <a:pt x="32236" y="1492"/>
                    <a:pt x="30905" y="2832"/>
                    <a:pt x="29420" y="3985"/>
                  </a:cubicBezTo>
                  <a:cubicBezTo>
                    <a:pt x="28351" y="4814"/>
                    <a:pt x="27137" y="5638"/>
                    <a:pt x="26413" y="6735"/>
                  </a:cubicBezTo>
                  <a:cubicBezTo>
                    <a:pt x="26060" y="7271"/>
                    <a:pt x="26730" y="8271"/>
                    <a:pt x="26535" y="8271"/>
                  </a:cubicBezTo>
                  <a:cubicBezTo>
                    <a:pt x="26440" y="8271"/>
                    <a:pt x="26134" y="8029"/>
                    <a:pt x="25394" y="7369"/>
                  </a:cubicBezTo>
                  <a:cubicBezTo>
                    <a:pt x="25214" y="7207"/>
                    <a:pt x="23793" y="6509"/>
                    <a:pt x="23672" y="6300"/>
                  </a:cubicBezTo>
                  <a:cubicBezTo>
                    <a:pt x="23437" y="5894"/>
                    <a:pt x="23129" y="5364"/>
                    <a:pt x="22705" y="5364"/>
                  </a:cubicBezTo>
                  <a:cubicBezTo>
                    <a:pt x="22633" y="5364"/>
                    <a:pt x="22557" y="5379"/>
                    <a:pt x="22478" y="5413"/>
                  </a:cubicBezTo>
                  <a:cubicBezTo>
                    <a:pt x="22363" y="5463"/>
                    <a:pt x="22267" y="5546"/>
                    <a:pt x="22188" y="5642"/>
                  </a:cubicBezTo>
                  <a:lnTo>
                    <a:pt x="21232" y="6810"/>
                  </a:lnTo>
                  <a:cubicBezTo>
                    <a:pt x="21090" y="6983"/>
                    <a:pt x="20936" y="7165"/>
                    <a:pt x="20685" y="7165"/>
                  </a:cubicBezTo>
                  <a:cubicBezTo>
                    <a:pt x="20603" y="7165"/>
                    <a:pt x="20510" y="7146"/>
                    <a:pt x="20405" y="7100"/>
                  </a:cubicBezTo>
                  <a:cubicBezTo>
                    <a:pt x="20240" y="7029"/>
                    <a:pt x="20101" y="6910"/>
                    <a:pt x="19992" y="6766"/>
                  </a:cubicBezTo>
                  <a:lnTo>
                    <a:pt x="17406" y="3348"/>
                  </a:lnTo>
                  <a:cubicBezTo>
                    <a:pt x="17147" y="3004"/>
                    <a:pt x="16804" y="2625"/>
                    <a:pt x="16392" y="2625"/>
                  </a:cubicBezTo>
                  <a:cubicBezTo>
                    <a:pt x="16356" y="2625"/>
                    <a:pt x="16320" y="2628"/>
                    <a:pt x="16283" y="2634"/>
                  </a:cubicBezTo>
                  <a:cubicBezTo>
                    <a:pt x="16123" y="2659"/>
                    <a:pt x="15979" y="2742"/>
                    <a:pt x="15841" y="2824"/>
                  </a:cubicBezTo>
                  <a:cubicBezTo>
                    <a:pt x="14434" y="3657"/>
                    <a:pt x="13049" y="4528"/>
                    <a:pt x="11687" y="5432"/>
                  </a:cubicBezTo>
                  <a:cubicBezTo>
                    <a:pt x="11652" y="5451"/>
                    <a:pt x="11619" y="5460"/>
                    <a:pt x="11586" y="5460"/>
                  </a:cubicBezTo>
                  <a:cubicBezTo>
                    <a:pt x="11400" y="5460"/>
                    <a:pt x="11249" y="5178"/>
                    <a:pt x="11007" y="5178"/>
                  </a:cubicBezTo>
                  <a:cubicBezTo>
                    <a:pt x="10963" y="5178"/>
                    <a:pt x="10916" y="5187"/>
                    <a:pt x="10865" y="5209"/>
                  </a:cubicBezTo>
                  <a:cubicBezTo>
                    <a:pt x="10643" y="5367"/>
                    <a:pt x="10573" y="5773"/>
                    <a:pt x="10282" y="5927"/>
                  </a:cubicBezTo>
                  <a:lnTo>
                    <a:pt x="8395" y="6922"/>
                  </a:lnTo>
                  <a:cubicBezTo>
                    <a:pt x="7655" y="7312"/>
                    <a:pt x="6792" y="7700"/>
                    <a:pt x="5990" y="7700"/>
                  </a:cubicBezTo>
                  <a:cubicBezTo>
                    <a:pt x="5613" y="7700"/>
                    <a:pt x="5249" y="7615"/>
                    <a:pt x="4918" y="7403"/>
                  </a:cubicBezTo>
                  <a:cubicBezTo>
                    <a:pt x="4694" y="7262"/>
                    <a:pt x="4458" y="7060"/>
                    <a:pt x="4211" y="7060"/>
                  </a:cubicBezTo>
                  <a:cubicBezTo>
                    <a:pt x="4164" y="7060"/>
                    <a:pt x="4117" y="7067"/>
                    <a:pt x="4070" y="7083"/>
                  </a:cubicBezTo>
                  <a:cubicBezTo>
                    <a:pt x="3913" y="7138"/>
                    <a:pt x="3806" y="7278"/>
                    <a:pt x="3706" y="7410"/>
                  </a:cubicBezTo>
                  <a:cubicBezTo>
                    <a:pt x="3094" y="8196"/>
                    <a:pt x="2340" y="8860"/>
                    <a:pt x="1481" y="9367"/>
                  </a:cubicBezTo>
                  <a:cubicBezTo>
                    <a:pt x="1014" y="9644"/>
                    <a:pt x="605" y="9954"/>
                    <a:pt x="171" y="10283"/>
                  </a:cubicBezTo>
                  <a:cubicBezTo>
                    <a:pt x="20" y="10399"/>
                    <a:pt x="1" y="10469"/>
                    <a:pt x="102" y="10469"/>
                  </a:cubicBezTo>
                  <a:cubicBezTo>
                    <a:pt x="136" y="10469"/>
                    <a:pt x="186" y="10461"/>
                    <a:pt x="249" y="10443"/>
                  </a:cubicBezTo>
                  <a:cubicBezTo>
                    <a:pt x="1319" y="10141"/>
                    <a:pt x="2478" y="9350"/>
                    <a:pt x="3301" y="8739"/>
                  </a:cubicBezTo>
                  <a:cubicBezTo>
                    <a:pt x="3892" y="8301"/>
                    <a:pt x="4571" y="7783"/>
                    <a:pt x="5264" y="7783"/>
                  </a:cubicBezTo>
                  <a:cubicBezTo>
                    <a:pt x="5407" y="7783"/>
                    <a:pt x="5551" y="7806"/>
                    <a:pt x="5695" y="7855"/>
                  </a:cubicBezTo>
                  <a:cubicBezTo>
                    <a:pt x="5947" y="7941"/>
                    <a:pt x="6163" y="8245"/>
                    <a:pt x="6412" y="8245"/>
                  </a:cubicBezTo>
                  <a:cubicBezTo>
                    <a:pt x="6439" y="8245"/>
                    <a:pt x="6466" y="8241"/>
                    <a:pt x="6494" y="8234"/>
                  </a:cubicBezTo>
                  <a:cubicBezTo>
                    <a:pt x="7753" y="7879"/>
                    <a:pt x="6970" y="7916"/>
                    <a:pt x="7247" y="7806"/>
                  </a:cubicBezTo>
                  <a:cubicBezTo>
                    <a:pt x="8142" y="7451"/>
                    <a:pt x="9038" y="6664"/>
                    <a:pt x="10068" y="6427"/>
                  </a:cubicBezTo>
                  <a:cubicBezTo>
                    <a:pt x="10233" y="6390"/>
                    <a:pt x="10402" y="6377"/>
                    <a:pt x="10574" y="6377"/>
                  </a:cubicBezTo>
                  <a:cubicBezTo>
                    <a:pt x="10955" y="6377"/>
                    <a:pt x="11346" y="6440"/>
                    <a:pt x="11717" y="6440"/>
                  </a:cubicBezTo>
                  <a:cubicBezTo>
                    <a:pt x="12047" y="6440"/>
                    <a:pt x="12360" y="6390"/>
                    <a:pt x="12633" y="6201"/>
                  </a:cubicBezTo>
                  <a:cubicBezTo>
                    <a:pt x="12905" y="6014"/>
                    <a:pt x="13083" y="5714"/>
                    <a:pt x="13344" y="5509"/>
                  </a:cubicBezTo>
                  <a:cubicBezTo>
                    <a:pt x="13604" y="5306"/>
                    <a:pt x="13924" y="5218"/>
                    <a:pt x="14253" y="5218"/>
                  </a:cubicBezTo>
                  <a:cubicBezTo>
                    <a:pt x="14619" y="5218"/>
                    <a:pt x="14997" y="5327"/>
                    <a:pt x="15316" y="5509"/>
                  </a:cubicBezTo>
                  <a:cubicBezTo>
                    <a:pt x="15923" y="5855"/>
                    <a:pt x="16373" y="6412"/>
                    <a:pt x="16838" y="6932"/>
                  </a:cubicBezTo>
                  <a:cubicBezTo>
                    <a:pt x="17558" y="7737"/>
                    <a:pt x="18437" y="8528"/>
                    <a:pt x="19515" y="8613"/>
                  </a:cubicBezTo>
                  <a:cubicBezTo>
                    <a:pt x="19598" y="8620"/>
                    <a:pt x="19682" y="8622"/>
                    <a:pt x="19766" y="8622"/>
                  </a:cubicBezTo>
                  <a:cubicBezTo>
                    <a:pt x="19936" y="8622"/>
                    <a:pt x="20106" y="8613"/>
                    <a:pt x="20275" y="8613"/>
                  </a:cubicBezTo>
                  <a:cubicBezTo>
                    <a:pt x="20460" y="8613"/>
                    <a:pt x="20643" y="8624"/>
                    <a:pt x="20822" y="8669"/>
                  </a:cubicBezTo>
                  <a:cubicBezTo>
                    <a:pt x="21352" y="8801"/>
                    <a:pt x="21790" y="9221"/>
                    <a:pt x="22333" y="9287"/>
                  </a:cubicBezTo>
                  <a:cubicBezTo>
                    <a:pt x="22358" y="9290"/>
                    <a:pt x="22382" y="9292"/>
                    <a:pt x="22407" y="9292"/>
                  </a:cubicBezTo>
                  <a:cubicBezTo>
                    <a:pt x="22830" y="9292"/>
                    <a:pt x="23261" y="8858"/>
                    <a:pt x="23190" y="8519"/>
                  </a:cubicBezTo>
                  <a:cubicBezTo>
                    <a:pt x="23151" y="8337"/>
                    <a:pt x="23270" y="8149"/>
                    <a:pt x="23448" y="8091"/>
                  </a:cubicBezTo>
                  <a:cubicBezTo>
                    <a:pt x="23691" y="8010"/>
                    <a:pt x="23086" y="7196"/>
                    <a:pt x="23302" y="7196"/>
                  </a:cubicBezTo>
                  <a:cubicBezTo>
                    <a:pt x="23308" y="7196"/>
                    <a:pt x="23316" y="7197"/>
                    <a:pt x="23324" y="7199"/>
                  </a:cubicBezTo>
                  <a:cubicBezTo>
                    <a:pt x="23906" y="7313"/>
                    <a:pt x="25433" y="8536"/>
                    <a:pt x="25922" y="8897"/>
                  </a:cubicBezTo>
                  <a:cubicBezTo>
                    <a:pt x="27051" y="9728"/>
                    <a:pt x="28031" y="10816"/>
                    <a:pt x="29309" y="11391"/>
                  </a:cubicBezTo>
                  <a:cubicBezTo>
                    <a:pt x="29510" y="11481"/>
                    <a:pt x="29631" y="11519"/>
                    <a:pt x="29692" y="11519"/>
                  </a:cubicBezTo>
                  <a:cubicBezTo>
                    <a:pt x="29980" y="11519"/>
                    <a:pt x="28949" y="10665"/>
                    <a:pt x="28783" y="10368"/>
                  </a:cubicBezTo>
                  <a:cubicBezTo>
                    <a:pt x="28538" y="9927"/>
                    <a:pt x="28255" y="9501"/>
                    <a:pt x="27942" y="9253"/>
                  </a:cubicBezTo>
                  <a:cubicBezTo>
                    <a:pt x="27473" y="8882"/>
                    <a:pt x="27555" y="8612"/>
                    <a:pt x="28092" y="8346"/>
                  </a:cubicBezTo>
                  <a:cubicBezTo>
                    <a:pt x="28234" y="7651"/>
                    <a:pt x="26879" y="7320"/>
                    <a:pt x="27450" y="6417"/>
                  </a:cubicBezTo>
                  <a:cubicBezTo>
                    <a:pt x="27533" y="6285"/>
                    <a:pt x="27644" y="6172"/>
                    <a:pt x="27767" y="6076"/>
                  </a:cubicBezTo>
                  <a:lnTo>
                    <a:pt x="32075" y="2702"/>
                  </a:lnTo>
                  <a:lnTo>
                    <a:pt x="32877" y="2075"/>
                  </a:lnTo>
                  <a:cubicBezTo>
                    <a:pt x="32963" y="2007"/>
                    <a:pt x="33054" y="1937"/>
                    <a:pt x="33162" y="1917"/>
                  </a:cubicBezTo>
                  <a:cubicBezTo>
                    <a:pt x="33183" y="1914"/>
                    <a:pt x="33203" y="1912"/>
                    <a:pt x="33224" y="1912"/>
                  </a:cubicBezTo>
                  <a:cubicBezTo>
                    <a:pt x="33419" y="1912"/>
                    <a:pt x="33592" y="2073"/>
                    <a:pt x="33731" y="2222"/>
                  </a:cubicBezTo>
                  <a:cubicBezTo>
                    <a:pt x="35618" y="4246"/>
                    <a:pt x="37505" y="6272"/>
                    <a:pt x="39392" y="8297"/>
                  </a:cubicBezTo>
                  <a:cubicBezTo>
                    <a:pt x="39267" y="8209"/>
                    <a:pt x="39127" y="8171"/>
                    <a:pt x="38982" y="8171"/>
                  </a:cubicBezTo>
                  <a:cubicBezTo>
                    <a:pt x="38646" y="8171"/>
                    <a:pt x="38286" y="8374"/>
                    <a:pt x="38035" y="8624"/>
                  </a:cubicBezTo>
                  <a:cubicBezTo>
                    <a:pt x="37678" y="8983"/>
                    <a:pt x="37396" y="9447"/>
                    <a:pt x="36936" y="9658"/>
                  </a:cubicBezTo>
                  <a:cubicBezTo>
                    <a:pt x="36613" y="9807"/>
                    <a:pt x="36218" y="9820"/>
                    <a:pt x="35959" y="10064"/>
                  </a:cubicBezTo>
                  <a:cubicBezTo>
                    <a:pt x="35721" y="10288"/>
                    <a:pt x="35831" y="10811"/>
                    <a:pt x="36111" y="10811"/>
                  </a:cubicBezTo>
                  <a:cubicBezTo>
                    <a:pt x="36136" y="10811"/>
                    <a:pt x="36163" y="10806"/>
                    <a:pt x="36191" y="10797"/>
                  </a:cubicBezTo>
                  <a:cubicBezTo>
                    <a:pt x="37129" y="10009"/>
                    <a:pt x="38353" y="9573"/>
                    <a:pt x="39577" y="9573"/>
                  </a:cubicBezTo>
                  <a:cubicBezTo>
                    <a:pt x="39822" y="9573"/>
                    <a:pt x="40067" y="9590"/>
                    <a:pt x="40310" y="9626"/>
                  </a:cubicBezTo>
                  <a:cubicBezTo>
                    <a:pt x="40627" y="9673"/>
                    <a:pt x="40951" y="9748"/>
                    <a:pt x="41268" y="9748"/>
                  </a:cubicBezTo>
                  <a:cubicBezTo>
                    <a:pt x="41421" y="9748"/>
                    <a:pt x="41572" y="9731"/>
                    <a:pt x="41720" y="9684"/>
                  </a:cubicBezTo>
                  <a:cubicBezTo>
                    <a:pt x="42354" y="9481"/>
                    <a:pt x="42698" y="8822"/>
                    <a:pt x="43106" y="8298"/>
                  </a:cubicBezTo>
                  <a:cubicBezTo>
                    <a:pt x="43395" y="7927"/>
                    <a:pt x="43590" y="7318"/>
                    <a:pt x="44059" y="7318"/>
                  </a:cubicBezTo>
                  <a:cubicBezTo>
                    <a:pt x="44254" y="7318"/>
                    <a:pt x="44496" y="7423"/>
                    <a:pt x="44811" y="7695"/>
                  </a:cubicBezTo>
                  <a:cubicBezTo>
                    <a:pt x="45020" y="7808"/>
                    <a:pt x="45150" y="7858"/>
                    <a:pt x="45222" y="7858"/>
                  </a:cubicBezTo>
                  <a:cubicBezTo>
                    <a:pt x="45611" y="7858"/>
                    <a:pt x="44278" y="6406"/>
                    <a:pt x="44423" y="5857"/>
                  </a:cubicBezTo>
                  <a:cubicBezTo>
                    <a:pt x="44506" y="5545"/>
                    <a:pt x="44706" y="5267"/>
                    <a:pt x="44996" y="5123"/>
                  </a:cubicBezTo>
                  <a:cubicBezTo>
                    <a:pt x="45144" y="5049"/>
                    <a:pt x="45292" y="5018"/>
                    <a:pt x="45438" y="5018"/>
                  </a:cubicBezTo>
                  <a:cubicBezTo>
                    <a:pt x="45878" y="5018"/>
                    <a:pt x="46302" y="5302"/>
                    <a:pt x="46669" y="5574"/>
                  </a:cubicBezTo>
                  <a:lnTo>
                    <a:pt x="50082" y="8097"/>
                  </a:lnTo>
                  <a:cubicBezTo>
                    <a:pt x="48740" y="6388"/>
                    <a:pt x="47028" y="5007"/>
                    <a:pt x="45073" y="4059"/>
                  </a:cubicBezTo>
                  <a:cubicBezTo>
                    <a:pt x="44926" y="3989"/>
                    <a:pt x="44770" y="3918"/>
                    <a:pt x="44607" y="3918"/>
                  </a:cubicBezTo>
                  <a:cubicBezTo>
                    <a:pt x="44592" y="3918"/>
                    <a:pt x="44576" y="3918"/>
                    <a:pt x="44561" y="3920"/>
                  </a:cubicBezTo>
                  <a:cubicBezTo>
                    <a:pt x="44193" y="3950"/>
                    <a:pt x="43976" y="4329"/>
                    <a:pt x="43768" y="4635"/>
                  </a:cubicBezTo>
                  <a:cubicBezTo>
                    <a:pt x="43641" y="4821"/>
                    <a:pt x="43443" y="5004"/>
                    <a:pt x="43238" y="5070"/>
                  </a:cubicBezTo>
                  <a:cubicBezTo>
                    <a:pt x="42995" y="5150"/>
                    <a:pt x="42798" y="5326"/>
                    <a:pt x="42723" y="5570"/>
                  </a:cubicBezTo>
                  <a:cubicBezTo>
                    <a:pt x="42510" y="6262"/>
                    <a:pt x="42111" y="6925"/>
                    <a:pt x="41465" y="6925"/>
                  </a:cubicBezTo>
                  <a:cubicBezTo>
                    <a:pt x="41367" y="6925"/>
                    <a:pt x="41263" y="6909"/>
                    <a:pt x="41153" y="6876"/>
                  </a:cubicBezTo>
                  <a:cubicBezTo>
                    <a:pt x="41048" y="6843"/>
                    <a:pt x="40949" y="6798"/>
                    <a:pt x="40855" y="6741"/>
                  </a:cubicBezTo>
                  <a:cubicBezTo>
                    <a:pt x="39234" y="5799"/>
                    <a:pt x="37888" y="4468"/>
                    <a:pt x="36557" y="3150"/>
                  </a:cubicBezTo>
                  <a:lnTo>
                    <a:pt x="333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-2463899" y="-2412363"/>
              <a:ext cx="579736" cy="220395"/>
            </a:xfrm>
            <a:custGeom>
              <a:avLst/>
              <a:gdLst/>
              <a:ahLst/>
              <a:cxnLst/>
              <a:rect l="l" t="t" r="r" b="b"/>
              <a:pathLst>
                <a:path w="15396" h="5853" extrusionOk="0">
                  <a:moveTo>
                    <a:pt x="14158" y="1"/>
                  </a:moveTo>
                  <a:cubicBezTo>
                    <a:pt x="13922" y="1"/>
                    <a:pt x="13684" y="27"/>
                    <a:pt x="13451" y="81"/>
                  </a:cubicBezTo>
                  <a:cubicBezTo>
                    <a:pt x="12360" y="331"/>
                    <a:pt x="11447" y="1142"/>
                    <a:pt x="10341" y="1317"/>
                  </a:cubicBezTo>
                  <a:cubicBezTo>
                    <a:pt x="10025" y="1367"/>
                    <a:pt x="9702" y="1364"/>
                    <a:pt x="9390" y="1432"/>
                  </a:cubicBezTo>
                  <a:cubicBezTo>
                    <a:pt x="8701" y="1584"/>
                    <a:pt x="8142" y="2071"/>
                    <a:pt x="7513" y="2390"/>
                  </a:cubicBezTo>
                  <a:cubicBezTo>
                    <a:pt x="7018" y="2639"/>
                    <a:pt x="6477" y="2785"/>
                    <a:pt x="5923" y="2818"/>
                  </a:cubicBezTo>
                  <a:cubicBezTo>
                    <a:pt x="5877" y="2821"/>
                    <a:pt x="5830" y="2823"/>
                    <a:pt x="5784" y="2823"/>
                  </a:cubicBezTo>
                  <a:cubicBezTo>
                    <a:pt x="5379" y="2823"/>
                    <a:pt x="4979" y="2722"/>
                    <a:pt x="4578" y="2722"/>
                  </a:cubicBezTo>
                  <a:cubicBezTo>
                    <a:pt x="4521" y="2722"/>
                    <a:pt x="4464" y="2724"/>
                    <a:pt x="4407" y="2729"/>
                  </a:cubicBezTo>
                  <a:cubicBezTo>
                    <a:pt x="4053" y="2756"/>
                    <a:pt x="3793" y="2937"/>
                    <a:pt x="3517" y="3143"/>
                  </a:cubicBezTo>
                  <a:cubicBezTo>
                    <a:pt x="3047" y="3492"/>
                    <a:pt x="2568" y="3829"/>
                    <a:pt x="2091" y="4169"/>
                  </a:cubicBezTo>
                  <a:lnTo>
                    <a:pt x="1110" y="4866"/>
                  </a:lnTo>
                  <a:lnTo>
                    <a:pt x="305" y="5438"/>
                  </a:lnTo>
                  <a:cubicBezTo>
                    <a:pt x="178" y="5529"/>
                    <a:pt x="43" y="5631"/>
                    <a:pt x="1" y="5781"/>
                  </a:cubicBezTo>
                  <a:cubicBezTo>
                    <a:pt x="77" y="5828"/>
                    <a:pt x="165" y="5852"/>
                    <a:pt x="254" y="5852"/>
                  </a:cubicBezTo>
                  <a:cubicBezTo>
                    <a:pt x="280" y="5852"/>
                    <a:pt x="306" y="5850"/>
                    <a:pt x="332" y="5846"/>
                  </a:cubicBezTo>
                  <a:cubicBezTo>
                    <a:pt x="551" y="5343"/>
                    <a:pt x="1182" y="5212"/>
                    <a:pt x="1693" y="5016"/>
                  </a:cubicBezTo>
                  <a:cubicBezTo>
                    <a:pt x="2504" y="4705"/>
                    <a:pt x="3170" y="4096"/>
                    <a:pt x="3971" y="3765"/>
                  </a:cubicBezTo>
                  <a:lnTo>
                    <a:pt x="4163" y="3960"/>
                  </a:lnTo>
                  <a:cubicBezTo>
                    <a:pt x="4078" y="4078"/>
                    <a:pt x="3971" y="4180"/>
                    <a:pt x="3851" y="4261"/>
                  </a:cubicBezTo>
                  <a:cubicBezTo>
                    <a:pt x="4017" y="4295"/>
                    <a:pt x="4072" y="4526"/>
                    <a:pt x="3994" y="4678"/>
                  </a:cubicBezTo>
                  <a:cubicBezTo>
                    <a:pt x="3914" y="4829"/>
                    <a:pt x="3757" y="4917"/>
                    <a:pt x="3611" y="5005"/>
                  </a:cubicBezTo>
                  <a:cubicBezTo>
                    <a:pt x="3463" y="5091"/>
                    <a:pt x="3312" y="5197"/>
                    <a:pt x="3261" y="5360"/>
                  </a:cubicBezTo>
                  <a:cubicBezTo>
                    <a:pt x="3334" y="5407"/>
                    <a:pt x="3414" y="5427"/>
                    <a:pt x="3496" y="5427"/>
                  </a:cubicBezTo>
                  <a:cubicBezTo>
                    <a:pt x="3716" y="5427"/>
                    <a:pt x="3950" y="5282"/>
                    <a:pt x="4109" y="5111"/>
                  </a:cubicBezTo>
                  <a:cubicBezTo>
                    <a:pt x="4328" y="4875"/>
                    <a:pt x="4507" y="4578"/>
                    <a:pt x="4806" y="4462"/>
                  </a:cubicBezTo>
                  <a:cubicBezTo>
                    <a:pt x="4905" y="4424"/>
                    <a:pt x="5006" y="4409"/>
                    <a:pt x="5109" y="4409"/>
                  </a:cubicBezTo>
                  <a:cubicBezTo>
                    <a:pt x="5362" y="4409"/>
                    <a:pt x="5625" y="4498"/>
                    <a:pt x="5880" y="4546"/>
                  </a:cubicBezTo>
                  <a:cubicBezTo>
                    <a:pt x="6035" y="4576"/>
                    <a:pt x="6191" y="4591"/>
                    <a:pt x="6348" y="4591"/>
                  </a:cubicBezTo>
                  <a:cubicBezTo>
                    <a:pt x="6444" y="4591"/>
                    <a:pt x="6540" y="4585"/>
                    <a:pt x="6635" y="4574"/>
                  </a:cubicBezTo>
                  <a:cubicBezTo>
                    <a:pt x="6700" y="4566"/>
                    <a:pt x="6769" y="4554"/>
                    <a:pt x="6817" y="4511"/>
                  </a:cubicBezTo>
                  <a:cubicBezTo>
                    <a:pt x="6927" y="4413"/>
                    <a:pt x="6877" y="4239"/>
                    <a:pt x="6882" y="4092"/>
                  </a:cubicBezTo>
                  <a:cubicBezTo>
                    <a:pt x="6888" y="3870"/>
                    <a:pt x="7045" y="3677"/>
                    <a:pt x="7225" y="3546"/>
                  </a:cubicBezTo>
                  <a:cubicBezTo>
                    <a:pt x="7404" y="3415"/>
                    <a:pt x="7612" y="3324"/>
                    <a:pt x="7790" y="3191"/>
                  </a:cubicBezTo>
                  <a:cubicBezTo>
                    <a:pt x="8249" y="2853"/>
                    <a:pt x="8555" y="2228"/>
                    <a:pt x="9122" y="2177"/>
                  </a:cubicBezTo>
                  <a:cubicBezTo>
                    <a:pt x="9148" y="2175"/>
                    <a:pt x="9174" y="2174"/>
                    <a:pt x="9200" y="2174"/>
                  </a:cubicBezTo>
                  <a:cubicBezTo>
                    <a:pt x="9398" y="2174"/>
                    <a:pt x="9605" y="2231"/>
                    <a:pt x="9796" y="2231"/>
                  </a:cubicBezTo>
                  <a:cubicBezTo>
                    <a:pt x="9910" y="2231"/>
                    <a:pt x="10019" y="2211"/>
                    <a:pt x="10115" y="2145"/>
                  </a:cubicBezTo>
                  <a:lnTo>
                    <a:pt x="10115" y="2145"/>
                  </a:lnTo>
                  <a:cubicBezTo>
                    <a:pt x="9993" y="2358"/>
                    <a:pt x="10582" y="2440"/>
                    <a:pt x="10508" y="2673"/>
                  </a:cubicBezTo>
                  <a:cubicBezTo>
                    <a:pt x="10495" y="2713"/>
                    <a:pt x="10464" y="2742"/>
                    <a:pt x="10433" y="2771"/>
                  </a:cubicBezTo>
                  <a:cubicBezTo>
                    <a:pt x="10021" y="3148"/>
                    <a:pt x="9572" y="3481"/>
                    <a:pt x="9092" y="3767"/>
                  </a:cubicBezTo>
                  <a:cubicBezTo>
                    <a:pt x="9017" y="3811"/>
                    <a:pt x="8938" y="3859"/>
                    <a:pt x="8900" y="3937"/>
                  </a:cubicBezTo>
                  <a:cubicBezTo>
                    <a:pt x="8813" y="4110"/>
                    <a:pt x="9003" y="4319"/>
                    <a:pt x="9197" y="4319"/>
                  </a:cubicBezTo>
                  <a:cubicBezTo>
                    <a:pt x="9200" y="4319"/>
                    <a:pt x="9204" y="4318"/>
                    <a:pt x="9208" y="4318"/>
                  </a:cubicBezTo>
                  <a:cubicBezTo>
                    <a:pt x="9405" y="4311"/>
                    <a:pt x="9567" y="4159"/>
                    <a:pt x="9682" y="3998"/>
                  </a:cubicBezTo>
                  <a:cubicBezTo>
                    <a:pt x="9779" y="3863"/>
                    <a:pt x="9862" y="3713"/>
                    <a:pt x="9991" y="3608"/>
                  </a:cubicBezTo>
                  <a:cubicBezTo>
                    <a:pt x="10091" y="3528"/>
                    <a:pt x="10211" y="3479"/>
                    <a:pt x="10331" y="3433"/>
                  </a:cubicBezTo>
                  <a:lnTo>
                    <a:pt x="11201" y="3088"/>
                  </a:lnTo>
                  <a:cubicBezTo>
                    <a:pt x="11348" y="3030"/>
                    <a:pt x="11496" y="2971"/>
                    <a:pt x="11626" y="2880"/>
                  </a:cubicBezTo>
                  <a:cubicBezTo>
                    <a:pt x="11782" y="2773"/>
                    <a:pt x="11905" y="2625"/>
                    <a:pt x="12033" y="2485"/>
                  </a:cubicBezTo>
                  <a:cubicBezTo>
                    <a:pt x="12607" y="1870"/>
                    <a:pt x="13331" y="1414"/>
                    <a:pt x="14133" y="1165"/>
                  </a:cubicBezTo>
                  <a:lnTo>
                    <a:pt x="14133" y="1165"/>
                  </a:lnTo>
                  <a:cubicBezTo>
                    <a:pt x="14117" y="1366"/>
                    <a:pt x="14015" y="1550"/>
                    <a:pt x="13853" y="1672"/>
                  </a:cubicBezTo>
                  <a:cubicBezTo>
                    <a:pt x="13867" y="1673"/>
                    <a:pt x="13881" y="1674"/>
                    <a:pt x="13895" y="1674"/>
                  </a:cubicBezTo>
                  <a:cubicBezTo>
                    <a:pt x="14126" y="1674"/>
                    <a:pt x="14321" y="1489"/>
                    <a:pt x="14484" y="1318"/>
                  </a:cubicBezTo>
                  <a:lnTo>
                    <a:pt x="15320" y="438"/>
                  </a:lnTo>
                  <a:cubicBezTo>
                    <a:pt x="15356" y="400"/>
                    <a:pt x="15395" y="352"/>
                    <a:pt x="15384" y="300"/>
                  </a:cubicBezTo>
                  <a:cubicBezTo>
                    <a:pt x="15374" y="248"/>
                    <a:pt x="15317" y="219"/>
                    <a:pt x="15267" y="200"/>
                  </a:cubicBezTo>
                  <a:cubicBezTo>
                    <a:pt x="14911" y="68"/>
                    <a:pt x="14535" y="1"/>
                    <a:pt x="14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-1463917" y="-2536471"/>
              <a:ext cx="270438" cy="313854"/>
            </a:xfrm>
            <a:custGeom>
              <a:avLst/>
              <a:gdLst/>
              <a:ahLst/>
              <a:cxnLst/>
              <a:rect l="l" t="t" r="r" b="b"/>
              <a:pathLst>
                <a:path w="7182" h="8335" extrusionOk="0">
                  <a:moveTo>
                    <a:pt x="5775" y="1"/>
                  </a:moveTo>
                  <a:cubicBezTo>
                    <a:pt x="4993" y="1"/>
                    <a:pt x="4207" y="959"/>
                    <a:pt x="3754" y="1460"/>
                  </a:cubicBezTo>
                  <a:cubicBezTo>
                    <a:pt x="3557" y="1678"/>
                    <a:pt x="3371" y="1906"/>
                    <a:pt x="3154" y="2104"/>
                  </a:cubicBezTo>
                  <a:cubicBezTo>
                    <a:pt x="2875" y="2360"/>
                    <a:pt x="2551" y="2561"/>
                    <a:pt x="2266" y="2810"/>
                  </a:cubicBezTo>
                  <a:cubicBezTo>
                    <a:pt x="1824" y="3196"/>
                    <a:pt x="1479" y="3689"/>
                    <a:pt x="1019" y="4055"/>
                  </a:cubicBezTo>
                  <a:cubicBezTo>
                    <a:pt x="802" y="4228"/>
                    <a:pt x="559" y="4371"/>
                    <a:pt x="360" y="4564"/>
                  </a:cubicBezTo>
                  <a:cubicBezTo>
                    <a:pt x="160" y="4755"/>
                    <a:pt x="0" y="5014"/>
                    <a:pt x="12" y="5292"/>
                  </a:cubicBezTo>
                  <a:cubicBezTo>
                    <a:pt x="30" y="5810"/>
                    <a:pt x="620" y="6242"/>
                    <a:pt x="473" y="6739"/>
                  </a:cubicBezTo>
                  <a:cubicBezTo>
                    <a:pt x="409" y="6957"/>
                    <a:pt x="205" y="7159"/>
                    <a:pt x="279" y="7374"/>
                  </a:cubicBezTo>
                  <a:cubicBezTo>
                    <a:pt x="300" y="7434"/>
                    <a:pt x="341" y="7484"/>
                    <a:pt x="381" y="7532"/>
                  </a:cubicBezTo>
                  <a:lnTo>
                    <a:pt x="858" y="8113"/>
                  </a:lnTo>
                  <a:cubicBezTo>
                    <a:pt x="945" y="8219"/>
                    <a:pt x="1055" y="8335"/>
                    <a:pt x="1189" y="8335"/>
                  </a:cubicBezTo>
                  <a:cubicBezTo>
                    <a:pt x="1197" y="8335"/>
                    <a:pt x="1205" y="8335"/>
                    <a:pt x="1213" y="8334"/>
                  </a:cubicBezTo>
                  <a:cubicBezTo>
                    <a:pt x="1307" y="8183"/>
                    <a:pt x="1296" y="7992"/>
                    <a:pt x="1351" y="7823"/>
                  </a:cubicBezTo>
                  <a:cubicBezTo>
                    <a:pt x="1459" y="7490"/>
                    <a:pt x="1803" y="7302"/>
                    <a:pt x="2106" y="7125"/>
                  </a:cubicBezTo>
                  <a:cubicBezTo>
                    <a:pt x="3237" y="6461"/>
                    <a:pt x="4178" y="5515"/>
                    <a:pt x="4838" y="4381"/>
                  </a:cubicBezTo>
                  <a:cubicBezTo>
                    <a:pt x="4802" y="4368"/>
                    <a:pt x="4767" y="4362"/>
                    <a:pt x="4733" y="4362"/>
                  </a:cubicBezTo>
                  <a:cubicBezTo>
                    <a:pt x="4499" y="4362"/>
                    <a:pt x="4303" y="4641"/>
                    <a:pt x="4094" y="4799"/>
                  </a:cubicBezTo>
                  <a:cubicBezTo>
                    <a:pt x="3859" y="4978"/>
                    <a:pt x="3547" y="5013"/>
                    <a:pt x="3295" y="5163"/>
                  </a:cubicBezTo>
                  <a:cubicBezTo>
                    <a:pt x="2904" y="5395"/>
                    <a:pt x="2668" y="5892"/>
                    <a:pt x="2221" y="5970"/>
                  </a:cubicBezTo>
                  <a:cubicBezTo>
                    <a:pt x="2225" y="5022"/>
                    <a:pt x="2838" y="4104"/>
                    <a:pt x="3712" y="3736"/>
                  </a:cubicBezTo>
                  <a:lnTo>
                    <a:pt x="3712" y="3736"/>
                  </a:lnTo>
                  <a:cubicBezTo>
                    <a:pt x="3259" y="3793"/>
                    <a:pt x="2852" y="4024"/>
                    <a:pt x="2457" y="4251"/>
                  </a:cubicBezTo>
                  <a:cubicBezTo>
                    <a:pt x="2448" y="4120"/>
                    <a:pt x="2546" y="4007"/>
                    <a:pt x="2643" y="3916"/>
                  </a:cubicBezTo>
                  <a:cubicBezTo>
                    <a:pt x="3443" y="3162"/>
                    <a:pt x="4525" y="2766"/>
                    <a:pt x="5346" y="2034"/>
                  </a:cubicBezTo>
                  <a:cubicBezTo>
                    <a:pt x="5786" y="1642"/>
                    <a:pt x="7181" y="451"/>
                    <a:pt x="6086" y="55"/>
                  </a:cubicBezTo>
                  <a:cubicBezTo>
                    <a:pt x="5983" y="18"/>
                    <a:pt x="5879" y="1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-1963701" y="-2220478"/>
              <a:ext cx="545169" cy="143202"/>
            </a:xfrm>
            <a:custGeom>
              <a:avLst/>
              <a:gdLst/>
              <a:ahLst/>
              <a:cxnLst/>
              <a:rect l="l" t="t" r="r" b="b"/>
              <a:pathLst>
                <a:path w="14478" h="3803" extrusionOk="0">
                  <a:moveTo>
                    <a:pt x="7510" y="1"/>
                  </a:moveTo>
                  <a:cubicBezTo>
                    <a:pt x="6668" y="1"/>
                    <a:pt x="5474" y="489"/>
                    <a:pt x="4978" y="830"/>
                  </a:cubicBezTo>
                  <a:cubicBezTo>
                    <a:pt x="3789" y="1646"/>
                    <a:pt x="2453" y="2219"/>
                    <a:pt x="1127" y="2786"/>
                  </a:cubicBezTo>
                  <a:lnTo>
                    <a:pt x="0" y="3267"/>
                  </a:lnTo>
                  <a:cubicBezTo>
                    <a:pt x="223" y="3359"/>
                    <a:pt x="451" y="3399"/>
                    <a:pt x="681" y="3399"/>
                  </a:cubicBezTo>
                  <a:cubicBezTo>
                    <a:pt x="1479" y="3399"/>
                    <a:pt x="2300" y="2921"/>
                    <a:pt x="3040" y="2523"/>
                  </a:cubicBezTo>
                  <a:cubicBezTo>
                    <a:pt x="3769" y="2130"/>
                    <a:pt x="4533" y="1804"/>
                    <a:pt x="5321" y="1546"/>
                  </a:cubicBezTo>
                  <a:cubicBezTo>
                    <a:pt x="5633" y="1443"/>
                    <a:pt x="5961" y="1352"/>
                    <a:pt x="6286" y="1352"/>
                  </a:cubicBezTo>
                  <a:cubicBezTo>
                    <a:pt x="6389" y="1352"/>
                    <a:pt x="6492" y="1361"/>
                    <a:pt x="6594" y="1382"/>
                  </a:cubicBezTo>
                  <a:cubicBezTo>
                    <a:pt x="7163" y="1499"/>
                    <a:pt x="7653" y="1973"/>
                    <a:pt x="8219" y="1973"/>
                  </a:cubicBezTo>
                  <a:cubicBezTo>
                    <a:pt x="8257" y="1973"/>
                    <a:pt x="8296" y="1971"/>
                    <a:pt x="8334" y="1966"/>
                  </a:cubicBezTo>
                  <a:cubicBezTo>
                    <a:pt x="8562" y="1939"/>
                    <a:pt x="8773" y="1828"/>
                    <a:pt x="8998" y="1778"/>
                  </a:cubicBezTo>
                  <a:cubicBezTo>
                    <a:pt x="9097" y="1757"/>
                    <a:pt x="9195" y="1747"/>
                    <a:pt x="9293" y="1747"/>
                  </a:cubicBezTo>
                  <a:cubicBezTo>
                    <a:pt x="9817" y="1747"/>
                    <a:pt x="10331" y="2024"/>
                    <a:pt x="10828" y="2234"/>
                  </a:cubicBezTo>
                  <a:cubicBezTo>
                    <a:pt x="11872" y="2677"/>
                    <a:pt x="12912" y="3605"/>
                    <a:pt x="14033" y="3772"/>
                  </a:cubicBezTo>
                  <a:cubicBezTo>
                    <a:pt x="14149" y="3793"/>
                    <a:pt x="14222" y="3802"/>
                    <a:pt x="14261" y="3802"/>
                  </a:cubicBezTo>
                  <a:cubicBezTo>
                    <a:pt x="14478" y="3802"/>
                    <a:pt x="13659" y="3522"/>
                    <a:pt x="13494" y="3455"/>
                  </a:cubicBezTo>
                  <a:cubicBezTo>
                    <a:pt x="11880" y="2810"/>
                    <a:pt x="10341" y="1296"/>
                    <a:pt x="8670" y="816"/>
                  </a:cubicBezTo>
                  <a:cubicBezTo>
                    <a:pt x="8276" y="703"/>
                    <a:pt x="8250" y="75"/>
                    <a:pt x="7724" y="13"/>
                  </a:cubicBezTo>
                  <a:cubicBezTo>
                    <a:pt x="7656" y="5"/>
                    <a:pt x="7584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-1051416" y="-2159629"/>
              <a:ext cx="189857" cy="113266"/>
            </a:xfrm>
            <a:custGeom>
              <a:avLst/>
              <a:gdLst/>
              <a:ahLst/>
              <a:cxnLst/>
              <a:rect l="l" t="t" r="r" b="b"/>
              <a:pathLst>
                <a:path w="5042" h="3008" extrusionOk="0">
                  <a:moveTo>
                    <a:pt x="161" y="1"/>
                  </a:moveTo>
                  <a:cubicBezTo>
                    <a:pt x="138" y="1"/>
                    <a:pt x="116" y="4"/>
                    <a:pt x="95" y="12"/>
                  </a:cubicBezTo>
                  <a:cubicBezTo>
                    <a:pt x="1" y="49"/>
                    <a:pt x="3" y="194"/>
                    <a:pt x="73" y="267"/>
                  </a:cubicBezTo>
                  <a:cubicBezTo>
                    <a:pt x="144" y="339"/>
                    <a:pt x="250" y="360"/>
                    <a:pt x="348" y="385"/>
                  </a:cubicBezTo>
                  <a:cubicBezTo>
                    <a:pt x="1417" y="646"/>
                    <a:pt x="2141" y="1541"/>
                    <a:pt x="3050" y="2068"/>
                  </a:cubicBezTo>
                  <a:cubicBezTo>
                    <a:pt x="3274" y="2198"/>
                    <a:pt x="3521" y="2280"/>
                    <a:pt x="3758" y="2383"/>
                  </a:cubicBezTo>
                  <a:cubicBezTo>
                    <a:pt x="4066" y="2513"/>
                    <a:pt x="4356" y="2685"/>
                    <a:pt x="4618" y="2892"/>
                  </a:cubicBezTo>
                  <a:cubicBezTo>
                    <a:pt x="4692" y="2951"/>
                    <a:pt x="4801" y="3008"/>
                    <a:pt x="4887" y="3008"/>
                  </a:cubicBezTo>
                  <a:cubicBezTo>
                    <a:pt x="4938" y="3008"/>
                    <a:pt x="4982" y="2988"/>
                    <a:pt x="5005" y="2937"/>
                  </a:cubicBezTo>
                  <a:cubicBezTo>
                    <a:pt x="5042" y="2862"/>
                    <a:pt x="4987" y="2768"/>
                    <a:pt x="4912" y="2731"/>
                  </a:cubicBezTo>
                  <a:cubicBezTo>
                    <a:pt x="4863" y="2708"/>
                    <a:pt x="4808" y="2701"/>
                    <a:pt x="4753" y="2701"/>
                  </a:cubicBezTo>
                  <a:cubicBezTo>
                    <a:pt x="4724" y="2701"/>
                    <a:pt x="4694" y="2703"/>
                    <a:pt x="4666" y="2705"/>
                  </a:cubicBezTo>
                  <a:cubicBezTo>
                    <a:pt x="4658" y="2589"/>
                    <a:pt x="4592" y="2483"/>
                    <a:pt x="4490" y="2426"/>
                  </a:cubicBezTo>
                  <a:cubicBezTo>
                    <a:pt x="4602" y="2244"/>
                    <a:pt x="4485" y="1991"/>
                    <a:pt x="4300" y="1883"/>
                  </a:cubicBezTo>
                  <a:cubicBezTo>
                    <a:pt x="4141" y="1792"/>
                    <a:pt x="3953" y="1779"/>
                    <a:pt x="3768" y="1779"/>
                  </a:cubicBezTo>
                  <a:cubicBezTo>
                    <a:pt x="3737" y="1779"/>
                    <a:pt x="3706" y="1779"/>
                    <a:pt x="3676" y="1779"/>
                  </a:cubicBezTo>
                  <a:cubicBezTo>
                    <a:pt x="3671" y="1780"/>
                    <a:pt x="3665" y="1780"/>
                    <a:pt x="3660" y="1780"/>
                  </a:cubicBezTo>
                  <a:cubicBezTo>
                    <a:pt x="3485" y="1780"/>
                    <a:pt x="3261" y="1726"/>
                    <a:pt x="3260" y="1554"/>
                  </a:cubicBezTo>
                  <a:cubicBezTo>
                    <a:pt x="3259" y="1440"/>
                    <a:pt x="3367" y="1358"/>
                    <a:pt x="3408" y="1251"/>
                  </a:cubicBezTo>
                  <a:cubicBezTo>
                    <a:pt x="3469" y="1098"/>
                    <a:pt x="3374" y="925"/>
                    <a:pt x="3255" y="809"/>
                  </a:cubicBezTo>
                  <a:cubicBezTo>
                    <a:pt x="3136" y="694"/>
                    <a:pt x="2989" y="606"/>
                    <a:pt x="2896" y="469"/>
                  </a:cubicBezTo>
                  <a:cubicBezTo>
                    <a:pt x="2801" y="328"/>
                    <a:pt x="2752" y="127"/>
                    <a:pt x="2588" y="84"/>
                  </a:cubicBezTo>
                  <a:cubicBezTo>
                    <a:pt x="2566" y="77"/>
                    <a:pt x="2543" y="75"/>
                    <a:pt x="2521" y="75"/>
                  </a:cubicBezTo>
                  <a:cubicBezTo>
                    <a:pt x="2478" y="75"/>
                    <a:pt x="2435" y="84"/>
                    <a:pt x="2392" y="92"/>
                  </a:cubicBezTo>
                  <a:cubicBezTo>
                    <a:pt x="2106" y="153"/>
                    <a:pt x="1823" y="228"/>
                    <a:pt x="1544" y="314"/>
                  </a:cubicBezTo>
                  <a:cubicBezTo>
                    <a:pt x="1422" y="352"/>
                    <a:pt x="1291" y="392"/>
                    <a:pt x="1166" y="392"/>
                  </a:cubicBezTo>
                  <a:cubicBezTo>
                    <a:pt x="1100" y="392"/>
                    <a:pt x="1037" y="381"/>
                    <a:pt x="976" y="354"/>
                  </a:cubicBezTo>
                  <a:cubicBezTo>
                    <a:pt x="907" y="322"/>
                    <a:pt x="849" y="271"/>
                    <a:pt x="788" y="226"/>
                  </a:cubicBezTo>
                  <a:cubicBezTo>
                    <a:pt x="613" y="99"/>
                    <a:pt x="407" y="23"/>
                    <a:pt x="192" y="3"/>
                  </a:cubicBezTo>
                  <a:cubicBezTo>
                    <a:pt x="182" y="1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-961762" y="-2358292"/>
              <a:ext cx="256468" cy="171707"/>
            </a:xfrm>
            <a:custGeom>
              <a:avLst/>
              <a:gdLst/>
              <a:ahLst/>
              <a:cxnLst/>
              <a:rect l="l" t="t" r="r" b="b"/>
              <a:pathLst>
                <a:path w="6811" h="4560" extrusionOk="0">
                  <a:moveTo>
                    <a:pt x="3853" y="0"/>
                  </a:moveTo>
                  <a:cubicBezTo>
                    <a:pt x="3602" y="0"/>
                    <a:pt x="3405" y="233"/>
                    <a:pt x="3221" y="416"/>
                  </a:cubicBezTo>
                  <a:cubicBezTo>
                    <a:pt x="2556" y="1077"/>
                    <a:pt x="1463" y="1358"/>
                    <a:pt x="1129" y="2235"/>
                  </a:cubicBezTo>
                  <a:lnTo>
                    <a:pt x="883" y="3021"/>
                  </a:lnTo>
                  <a:cubicBezTo>
                    <a:pt x="601" y="3343"/>
                    <a:pt x="308" y="3655"/>
                    <a:pt x="1" y="3955"/>
                  </a:cubicBezTo>
                  <a:cubicBezTo>
                    <a:pt x="57" y="4062"/>
                    <a:pt x="175" y="4110"/>
                    <a:pt x="298" y="4110"/>
                  </a:cubicBezTo>
                  <a:cubicBezTo>
                    <a:pt x="372" y="4110"/>
                    <a:pt x="448" y="4093"/>
                    <a:pt x="513" y="4060"/>
                  </a:cubicBezTo>
                  <a:cubicBezTo>
                    <a:pt x="686" y="3973"/>
                    <a:pt x="805" y="3811"/>
                    <a:pt x="940" y="3673"/>
                  </a:cubicBezTo>
                  <a:cubicBezTo>
                    <a:pt x="1065" y="3544"/>
                    <a:pt x="1227" y="3428"/>
                    <a:pt x="1403" y="3428"/>
                  </a:cubicBezTo>
                  <a:cubicBezTo>
                    <a:pt x="1417" y="3428"/>
                    <a:pt x="1431" y="3429"/>
                    <a:pt x="1444" y="3430"/>
                  </a:cubicBezTo>
                  <a:cubicBezTo>
                    <a:pt x="1500" y="3652"/>
                    <a:pt x="1617" y="3892"/>
                    <a:pt x="1838" y="3946"/>
                  </a:cubicBezTo>
                  <a:cubicBezTo>
                    <a:pt x="1868" y="3953"/>
                    <a:pt x="1898" y="3957"/>
                    <a:pt x="1927" y="3957"/>
                  </a:cubicBezTo>
                  <a:cubicBezTo>
                    <a:pt x="2080" y="3957"/>
                    <a:pt x="2230" y="3866"/>
                    <a:pt x="2328" y="3745"/>
                  </a:cubicBezTo>
                  <a:cubicBezTo>
                    <a:pt x="2444" y="3600"/>
                    <a:pt x="2504" y="3418"/>
                    <a:pt x="2567" y="3243"/>
                  </a:cubicBezTo>
                  <a:cubicBezTo>
                    <a:pt x="2634" y="3051"/>
                    <a:pt x="2714" y="2855"/>
                    <a:pt x="2860" y="2712"/>
                  </a:cubicBezTo>
                  <a:cubicBezTo>
                    <a:pt x="2962" y="2613"/>
                    <a:pt x="3104" y="2547"/>
                    <a:pt x="3243" y="2547"/>
                  </a:cubicBezTo>
                  <a:cubicBezTo>
                    <a:pt x="3304" y="2547"/>
                    <a:pt x="3364" y="2560"/>
                    <a:pt x="3419" y="2588"/>
                  </a:cubicBezTo>
                  <a:cubicBezTo>
                    <a:pt x="3543" y="2650"/>
                    <a:pt x="3622" y="2774"/>
                    <a:pt x="3708" y="2881"/>
                  </a:cubicBezTo>
                  <a:cubicBezTo>
                    <a:pt x="3967" y="3202"/>
                    <a:pt x="4337" y="3410"/>
                    <a:pt x="4697" y="3612"/>
                  </a:cubicBezTo>
                  <a:lnTo>
                    <a:pt x="6398" y="4559"/>
                  </a:lnTo>
                  <a:cubicBezTo>
                    <a:pt x="6470" y="4359"/>
                    <a:pt x="6370" y="4129"/>
                    <a:pt x="6214" y="3984"/>
                  </a:cubicBezTo>
                  <a:cubicBezTo>
                    <a:pt x="6057" y="3839"/>
                    <a:pt x="5854" y="3758"/>
                    <a:pt x="5658" y="3672"/>
                  </a:cubicBezTo>
                  <a:cubicBezTo>
                    <a:pt x="4733" y="3261"/>
                    <a:pt x="3901" y="2663"/>
                    <a:pt x="3215" y="1917"/>
                  </a:cubicBezTo>
                  <a:cubicBezTo>
                    <a:pt x="3298" y="1901"/>
                    <a:pt x="3381" y="1893"/>
                    <a:pt x="3464" y="1893"/>
                  </a:cubicBezTo>
                  <a:cubicBezTo>
                    <a:pt x="3684" y="1893"/>
                    <a:pt x="3901" y="1949"/>
                    <a:pt x="4095" y="2055"/>
                  </a:cubicBezTo>
                  <a:cubicBezTo>
                    <a:pt x="4142" y="1867"/>
                    <a:pt x="4115" y="1669"/>
                    <a:pt x="4020" y="1500"/>
                  </a:cubicBezTo>
                  <a:cubicBezTo>
                    <a:pt x="4045" y="1496"/>
                    <a:pt x="4069" y="1494"/>
                    <a:pt x="4092" y="1494"/>
                  </a:cubicBezTo>
                  <a:cubicBezTo>
                    <a:pt x="4509" y="1494"/>
                    <a:pt x="4810" y="2036"/>
                    <a:pt x="5244" y="2061"/>
                  </a:cubicBezTo>
                  <a:cubicBezTo>
                    <a:pt x="5256" y="2062"/>
                    <a:pt x="5267" y="2062"/>
                    <a:pt x="5277" y="2062"/>
                  </a:cubicBezTo>
                  <a:cubicBezTo>
                    <a:pt x="5432" y="2062"/>
                    <a:pt x="5581" y="2000"/>
                    <a:pt x="5732" y="1965"/>
                  </a:cubicBezTo>
                  <a:cubicBezTo>
                    <a:pt x="5833" y="1941"/>
                    <a:pt x="5935" y="1930"/>
                    <a:pt x="6037" y="1930"/>
                  </a:cubicBezTo>
                  <a:cubicBezTo>
                    <a:pt x="6311" y="1930"/>
                    <a:pt x="6581" y="2012"/>
                    <a:pt x="6811" y="2169"/>
                  </a:cubicBezTo>
                  <a:cubicBezTo>
                    <a:pt x="6639" y="1691"/>
                    <a:pt x="6181" y="1380"/>
                    <a:pt x="5726" y="1153"/>
                  </a:cubicBezTo>
                  <a:cubicBezTo>
                    <a:pt x="5271" y="927"/>
                    <a:pt x="4780" y="741"/>
                    <a:pt x="4421" y="382"/>
                  </a:cubicBezTo>
                  <a:cubicBezTo>
                    <a:pt x="4266" y="226"/>
                    <a:pt x="4118" y="29"/>
                    <a:pt x="3900" y="3"/>
                  </a:cubicBezTo>
                  <a:cubicBezTo>
                    <a:pt x="3884" y="1"/>
                    <a:pt x="3869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 txBox="1">
            <a:spLocks noGrp="1"/>
          </p:cNvSpPr>
          <p:nvPr>
            <p:ph type="title"/>
          </p:nvPr>
        </p:nvSpPr>
        <p:spPr>
          <a:xfrm>
            <a:off x="722141" y="1288875"/>
            <a:ext cx="4069200" cy="14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body" idx="1"/>
          </p:nvPr>
        </p:nvSpPr>
        <p:spPr>
          <a:xfrm>
            <a:off x="713225" y="2901357"/>
            <a:ext cx="4069200" cy="12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600"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14" name="Google Shape;214;p4"/>
          <p:cNvSpPr>
            <a:spLocks noGrp="1"/>
          </p:cNvSpPr>
          <p:nvPr>
            <p:ph type="pic" idx="2"/>
          </p:nvPr>
        </p:nvSpPr>
        <p:spPr>
          <a:xfrm>
            <a:off x="5188700" y="915288"/>
            <a:ext cx="3242100" cy="3242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5" name="Google Shape;215;p4"/>
          <p:cNvGrpSpPr/>
          <p:nvPr/>
        </p:nvGrpSpPr>
        <p:grpSpPr>
          <a:xfrm>
            <a:off x="-402149" y="4000174"/>
            <a:ext cx="3121915" cy="1891234"/>
            <a:chOff x="98165" y="2711424"/>
            <a:chExt cx="1823442" cy="1104628"/>
          </a:xfrm>
        </p:grpSpPr>
        <p:sp>
          <p:nvSpPr>
            <p:cNvPr id="216" name="Google Shape;216;p4"/>
            <p:cNvSpPr/>
            <p:nvPr/>
          </p:nvSpPr>
          <p:spPr>
            <a:xfrm>
              <a:off x="166093" y="2711424"/>
              <a:ext cx="1755514" cy="961558"/>
            </a:xfrm>
            <a:custGeom>
              <a:avLst/>
              <a:gdLst/>
              <a:ahLst/>
              <a:cxnLst/>
              <a:rect l="l" t="t" r="r" b="b"/>
              <a:pathLst>
                <a:path w="46621" h="25536" extrusionOk="0">
                  <a:moveTo>
                    <a:pt x="12531" y="0"/>
                  </a:moveTo>
                  <a:cubicBezTo>
                    <a:pt x="10571" y="0"/>
                    <a:pt x="11411" y="280"/>
                    <a:pt x="9735" y="1951"/>
                  </a:cubicBezTo>
                  <a:cubicBezTo>
                    <a:pt x="7959" y="3721"/>
                    <a:pt x="6628" y="5211"/>
                    <a:pt x="4410" y="7486"/>
                  </a:cubicBezTo>
                  <a:cubicBezTo>
                    <a:pt x="2190" y="9761"/>
                    <a:pt x="119" y="11073"/>
                    <a:pt x="119" y="11073"/>
                  </a:cubicBezTo>
                  <a:cubicBezTo>
                    <a:pt x="0" y="11455"/>
                    <a:pt x="62" y="11612"/>
                    <a:pt x="243" y="11612"/>
                  </a:cubicBezTo>
                  <a:cubicBezTo>
                    <a:pt x="963" y="11612"/>
                    <a:pt x="3578" y="9119"/>
                    <a:pt x="4261" y="8383"/>
                  </a:cubicBezTo>
                  <a:cubicBezTo>
                    <a:pt x="4476" y="8152"/>
                    <a:pt x="4612" y="8078"/>
                    <a:pt x="4707" y="8078"/>
                  </a:cubicBezTo>
                  <a:cubicBezTo>
                    <a:pt x="4870" y="8078"/>
                    <a:pt x="4910" y="8297"/>
                    <a:pt x="5021" y="8297"/>
                  </a:cubicBezTo>
                  <a:cubicBezTo>
                    <a:pt x="5101" y="8297"/>
                    <a:pt x="5218" y="8183"/>
                    <a:pt x="5444" y="7791"/>
                  </a:cubicBezTo>
                  <a:cubicBezTo>
                    <a:pt x="6168" y="6543"/>
                    <a:pt x="7285" y="7068"/>
                    <a:pt x="7746" y="5819"/>
                  </a:cubicBezTo>
                  <a:cubicBezTo>
                    <a:pt x="8206" y="4570"/>
                    <a:pt x="8667" y="5687"/>
                    <a:pt x="9718" y="3541"/>
                  </a:cubicBezTo>
                  <a:cubicBezTo>
                    <a:pt x="10198" y="2562"/>
                    <a:pt x="10432" y="2307"/>
                    <a:pt x="10656" y="2307"/>
                  </a:cubicBezTo>
                  <a:cubicBezTo>
                    <a:pt x="10900" y="2307"/>
                    <a:pt x="11133" y="2607"/>
                    <a:pt x="11658" y="2607"/>
                  </a:cubicBezTo>
                  <a:cubicBezTo>
                    <a:pt x="11710" y="2607"/>
                    <a:pt x="11765" y="2604"/>
                    <a:pt x="11823" y="2597"/>
                  </a:cubicBezTo>
                  <a:cubicBezTo>
                    <a:pt x="12318" y="2542"/>
                    <a:pt x="12571" y="2430"/>
                    <a:pt x="12761" y="2430"/>
                  </a:cubicBezTo>
                  <a:cubicBezTo>
                    <a:pt x="13025" y="2430"/>
                    <a:pt x="13166" y="2648"/>
                    <a:pt x="13664" y="3541"/>
                  </a:cubicBezTo>
                  <a:cubicBezTo>
                    <a:pt x="14518" y="5077"/>
                    <a:pt x="15504" y="5885"/>
                    <a:pt x="15767" y="7200"/>
                  </a:cubicBezTo>
                  <a:cubicBezTo>
                    <a:pt x="16030" y="8514"/>
                    <a:pt x="16753" y="8909"/>
                    <a:pt x="18265" y="10239"/>
                  </a:cubicBezTo>
                  <a:cubicBezTo>
                    <a:pt x="19777" y="11568"/>
                    <a:pt x="18923" y="11539"/>
                    <a:pt x="21272" y="13577"/>
                  </a:cubicBezTo>
                  <a:cubicBezTo>
                    <a:pt x="23620" y="15615"/>
                    <a:pt x="22671" y="15418"/>
                    <a:pt x="23591" y="15550"/>
                  </a:cubicBezTo>
                  <a:cubicBezTo>
                    <a:pt x="23615" y="15553"/>
                    <a:pt x="23637" y="15555"/>
                    <a:pt x="23657" y="15555"/>
                  </a:cubicBezTo>
                  <a:cubicBezTo>
                    <a:pt x="24358" y="15555"/>
                    <a:pt x="21609" y="13281"/>
                    <a:pt x="21272" y="12065"/>
                  </a:cubicBezTo>
                  <a:cubicBezTo>
                    <a:pt x="20925" y="10815"/>
                    <a:pt x="20369" y="11144"/>
                    <a:pt x="19054" y="10239"/>
                  </a:cubicBezTo>
                  <a:cubicBezTo>
                    <a:pt x="17960" y="9484"/>
                    <a:pt x="18049" y="8290"/>
                    <a:pt x="18489" y="8290"/>
                  </a:cubicBezTo>
                  <a:cubicBezTo>
                    <a:pt x="18578" y="8290"/>
                    <a:pt x="18681" y="8339"/>
                    <a:pt x="18791" y="8449"/>
                  </a:cubicBezTo>
                  <a:cubicBezTo>
                    <a:pt x="19448" y="9106"/>
                    <a:pt x="19909" y="8712"/>
                    <a:pt x="21272" y="9106"/>
                  </a:cubicBezTo>
                  <a:cubicBezTo>
                    <a:pt x="22634" y="9501"/>
                    <a:pt x="23196" y="10882"/>
                    <a:pt x="23328" y="12197"/>
                  </a:cubicBezTo>
                  <a:cubicBezTo>
                    <a:pt x="23460" y="13512"/>
                    <a:pt x="23394" y="12985"/>
                    <a:pt x="25037" y="14103"/>
                  </a:cubicBezTo>
                  <a:cubicBezTo>
                    <a:pt x="25612" y="14494"/>
                    <a:pt x="25825" y="14596"/>
                    <a:pt x="25915" y="14596"/>
                  </a:cubicBezTo>
                  <a:cubicBezTo>
                    <a:pt x="26013" y="14596"/>
                    <a:pt x="25967" y="14477"/>
                    <a:pt x="26079" y="14477"/>
                  </a:cubicBezTo>
                  <a:cubicBezTo>
                    <a:pt x="26159" y="14477"/>
                    <a:pt x="26322" y="14539"/>
                    <a:pt x="26681" y="14752"/>
                  </a:cubicBezTo>
                  <a:cubicBezTo>
                    <a:pt x="27963" y="15511"/>
                    <a:pt x="28994" y="17921"/>
                    <a:pt x="29959" y="17921"/>
                  </a:cubicBezTo>
                  <a:cubicBezTo>
                    <a:pt x="29984" y="17921"/>
                    <a:pt x="30009" y="17920"/>
                    <a:pt x="30034" y="17916"/>
                  </a:cubicBezTo>
                  <a:cubicBezTo>
                    <a:pt x="30330" y="17877"/>
                    <a:pt x="30573" y="17845"/>
                    <a:pt x="30818" y="17845"/>
                  </a:cubicBezTo>
                  <a:cubicBezTo>
                    <a:pt x="31388" y="17845"/>
                    <a:pt x="31968" y="18022"/>
                    <a:pt x="33256" y="18706"/>
                  </a:cubicBezTo>
                  <a:cubicBezTo>
                    <a:pt x="35097" y="19683"/>
                    <a:pt x="39700" y="23834"/>
                    <a:pt x="40910" y="24820"/>
                  </a:cubicBezTo>
                  <a:cubicBezTo>
                    <a:pt x="41504" y="25305"/>
                    <a:pt x="41973" y="25535"/>
                    <a:pt x="42224" y="25535"/>
                  </a:cubicBezTo>
                  <a:cubicBezTo>
                    <a:pt x="42483" y="25535"/>
                    <a:pt x="42509" y="25288"/>
                    <a:pt x="42198" y="24820"/>
                  </a:cubicBezTo>
                  <a:cubicBezTo>
                    <a:pt x="41586" y="23901"/>
                    <a:pt x="38779" y="21927"/>
                    <a:pt x="37924" y="21139"/>
                  </a:cubicBezTo>
                  <a:cubicBezTo>
                    <a:pt x="37070" y="20350"/>
                    <a:pt x="36660" y="19785"/>
                    <a:pt x="35032" y="18377"/>
                  </a:cubicBezTo>
                  <a:cubicBezTo>
                    <a:pt x="33904" y="17402"/>
                    <a:pt x="32763" y="16452"/>
                    <a:pt x="31577" y="15416"/>
                  </a:cubicBezTo>
                  <a:cubicBezTo>
                    <a:pt x="31927" y="15139"/>
                    <a:pt x="32415" y="14782"/>
                    <a:pt x="32640" y="14751"/>
                  </a:cubicBezTo>
                  <a:cubicBezTo>
                    <a:pt x="33010" y="14701"/>
                    <a:pt x="33182" y="14111"/>
                    <a:pt x="33774" y="13643"/>
                  </a:cubicBezTo>
                  <a:cubicBezTo>
                    <a:pt x="34187" y="13316"/>
                    <a:pt x="34491" y="13253"/>
                    <a:pt x="34455" y="13253"/>
                  </a:cubicBezTo>
                  <a:cubicBezTo>
                    <a:pt x="34439" y="13253"/>
                    <a:pt x="34359" y="13265"/>
                    <a:pt x="34194" y="13273"/>
                  </a:cubicBezTo>
                  <a:cubicBezTo>
                    <a:pt x="33650" y="13297"/>
                    <a:pt x="33429" y="13470"/>
                    <a:pt x="33158" y="13619"/>
                  </a:cubicBezTo>
                  <a:cubicBezTo>
                    <a:pt x="33094" y="13654"/>
                    <a:pt x="33039" y="13671"/>
                    <a:pt x="32998" y="13671"/>
                  </a:cubicBezTo>
                  <a:cubicBezTo>
                    <a:pt x="32866" y="13671"/>
                    <a:pt x="32891" y="13490"/>
                    <a:pt x="33306" y="13150"/>
                  </a:cubicBezTo>
                  <a:cubicBezTo>
                    <a:pt x="33849" y="12706"/>
                    <a:pt x="35032" y="11868"/>
                    <a:pt x="35920" y="11326"/>
                  </a:cubicBezTo>
                  <a:cubicBezTo>
                    <a:pt x="36807" y="10783"/>
                    <a:pt x="37103" y="10759"/>
                    <a:pt x="37629" y="10239"/>
                  </a:cubicBezTo>
                  <a:cubicBezTo>
                    <a:pt x="37774" y="10095"/>
                    <a:pt x="37891" y="10033"/>
                    <a:pt x="38000" y="10033"/>
                  </a:cubicBezTo>
                  <a:cubicBezTo>
                    <a:pt x="38283" y="10033"/>
                    <a:pt x="38509" y="10457"/>
                    <a:pt x="39026" y="10956"/>
                  </a:cubicBezTo>
                  <a:cubicBezTo>
                    <a:pt x="39741" y="11647"/>
                    <a:pt x="40259" y="11744"/>
                    <a:pt x="41516" y="12449"/>
                  </a:cubicBezTo>
                  <a:cubicBezTo>
                    <a:pt x="42774" y="13154"/>
                    <a:pt x="42109" y="12559"/>
                    <a:pt x="42724" y="13126"/>
                  </a:cubicBezTo>
                  <a:cubicBezTo>
                    <a:pt x="43341" y="13692"/>
                    <a:pt x="43981" y="14828"/>
                    <a:pt x="44622" y="15468"/>
                  </a:cubicBezTo>
                  <a:cubicBezTo>
                    <a:pt x="45007" y="15852"/>
                    <a:pt x="45161" y="16014"/>
                    <a:pt x="45302" y="16014"/>
                  </a:cubicBezTo>
                  <a:cubicBezTo>
                    <a:pt x="45397" y="16014"/>
                    <a:pt x="45486" y="15942"/>
                    <a:pt x="45634" y="15813"/>
                  </a:cubicBezTo>
                  <a:cubicBezTo>
                    <a:pt x="46004" y="15492"/>
                    <a:pt x="46620" y="15444"/>
                    <a:pt x="46448" y="15369"/>
                  </a:cubicBezTo>
                  <a:cubicBezTo>
                    <a:pt x="46275" y="15295"/>
                    <a:pt x="44960" y="13578"/>
                    <a:pt x="43488" y="12526"/>
                  </a:cubicBezTo>
                  <a:cubicBezTo>
                    <a:pt x="42017" y="11474"/>
                    <a:pt x="41804" y="11474"/>
                    <a:pt x="39963" y="10751"/>
                  </a:cubicBezTo>
                  <a:cubicBezTo>
                    <a:pt x="38163" y="10044"/>
                    <a:pt x="39002" y="9086"/>
                    <a:pt x="38183" y="9086"/>
                  </a:cubicBezTo>
                  <a:cubicBezTo>
                    <a:pt x="38164" y="9086"/>
                    <a:pt x="38143" y="9086"/>
                    <a:pt x="38122" y="9087"/>
                  </a:cubicBezTo>
                  <a:cubicBezTo>
                    <a:pt x="37203" y="9134"/>
                    <a:pt x="37333" y="8909"/>
                    <a:pt x="35562" y="10239"/>
                  </a:cubicBezTo>
                  <a:cubicBezTo>
                    <a:pt x="33791" y="11568"/>
                    <a:pt x="34638" y="11145"/>
                    <a:pt x="33059" y="11803"/>
                  </a:cubicBezTo>
                  <a:cubicBezTo>
                    <a:pt x="32095" y="12204"/>
                    <a:pt x="30713" y="13133"/>
                    <a:pt x="29782" y="13796"/>
                  </a:cubicBezTo>
                  <a:cubicBezTo>
                    <a:pt x="28252" y="12352"/>
                    <a:pt x="28934" y="12625"/>
                    <a:pt x="27669" y="11803"/>
                  </a:cubicBezTo>
                  <a:cubicBezTo>
                    <a:pt x="26353" y="10948"/>
                    <a:pt x="25433" y="10619"/>
                    <a:pt x="24052" y="8252"/>
                  </a:cubicBezTo>
                  <a:cubicBezTo>
                    <a:pt x="22672" y="5885"/>
                    <a:pt x="22540" y="7397"/>
                    <a:pt x="20831" y="5538"/>
                  </a:cubicBezTo>
                  <a:cubicBezTo>
                    <a:pt x="19121" y="3677"/>
                    <a:pt x="18316" y="2549"/>
                    <a:pt x="16984" y="1311"/>
                  </a:cubicBezTo>
                  <a:cubicBezTo>
                    <a:pt x="15653" y="75"/>
                    <a:pt x="15356" y="34"/>
                    <a:pt x="12910" y="3"/>
                  </a:cubicBezTo>
                  <a:cubicBezTo>
                    <a:pt x="12773" y="1"/>
                    <a:pt x="12647" y="0"/>
                    <a:pt x="12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98165" y="3529837"/>
              <a:ext cx="963968" cy="286216"/>
            </a:xfrm>
            <a:custGeom>
              <a:avLst/>
              <a:gdLst/>
              <a:ahLst/>
              <a:cxnLst/>
              <a:rect l="l" t="t" r="r" b="b"/>
              <a:pathLst>
                <a:path w="25600" h="7601" extrusionOk="0">
                  <a:moveTo>
                    <a:pt x="5984" y="1"/>
                  </a:moveTo>
                  <a:cubicBezTo>
                    <a:pt x="5859" y="1"/>
                    <a:pt x="5700" y="45"/>
                    <a:pt x="5441" y="149"/>
                  </a:cubicBezTo>
                  <a:cubicBezTo>
                    <a:pt x="4455" y="544"/>
                    <a:pt x="4258" y="676"/>
                    <a:pt x="2943" y="1706"/>
                  </a:cubicBezTo>
                  <a:cubicBezTo>
                    <a:pt x="1626" y="2737"/>
                    <a:pt x="409" y="2911"/>
                    <a:pt x="409" y="2911"/>
                  </a:cubicBezTo>
                  <a:cubicBezTo>
                    <a:pt x="1" y="3488"/>
                    <a:pt x="494" y="3589"/>
                    <a:pt x="888" y="3589"/>
                  </a:cubicBezTo>
                  <a:cubicBezTo>
                    <a:pt x="1099" y="3589"/>
                    <a:pt x="1282" y="3560"/>
                    <a:pt x="1282" y="3560"/>
                  </a:cubicBezTo>
                  <a:lnTo>
                    <a:pt x="1923" y="3306"/>
                  </a:lnTo>
                  <a:lnTo>
                    <a:pt x="3649" y="2270"/>
                  </a:lnTo>
                  <a:cubicBezTo>
                    <a:pt x="3649" y="2270"/>
                    <a:pt x="4142" y="2024"/>
                    <a:pt x="4832" y="1706"/>
                  </a:cubicBezTo>
                  <a:cubicBezTo>
                    <a:pt x="5523" y="1390"/>
                    <a:pt x="5523" y="1480"/>
                    <a:pt x="6114" y="1432"/>
                  </a:cubicBezTo>
                  <a:cubicBezTo>
                    <a:pt x="6171" y="1427"/>
                    <a:pt x="6222" y="1425"/>
                    <a:pt x="6267" y="1425"/>
                  </a:cubicBezTo>
                  <a:cubicBezTo>
                    <a:pt x="6695" y="1425"/>
                    <a:pt x="6679" y="1637"/>
                    <a:pt x="7347" y="2171"/>
                  </a:cubicBezTo>
                  <a:cubicBezTo>
                    <a:pt x="8086" y="2763"/>
                    <a:pt x="8185" y="2468"/>
                    <a:pt x="9271" y="2912"/>
                  </a:cubicBezTo>
                  <a:cubicBezTo>
                    <a:pt x="10356" y="3354"/>
                    <a:pt x="10256" y="3157"/>
                    <a:pt x="10503" y="3802"/>
                  </a:cubicBezTo>
                  <a:cubicBezTo>
                    <a:pt x="10682" y="4270"/>
                    <a:pt x="10966" y="4682"/>
                    <a:pt x="11638" y="4682"/>
                  </a:cubicBezTo>
                  <a:cubicBezTo>
                    <a:pt x="11890" y="4682"/>
                    <a:pt x="12197" y="4624"/>
                    <a:pt x="12574" y="4489"/>
                  </a:cubicBezTo>
                  <a:cubicBezTo>
                    <a:pt x="12849" y="4391"/>
                    <a:pt x="13028" y="4350"/>
                    <a:pt x="13148" y="4350"/>
                  </a:cubicBezTo>
                  <a:cubicBezTo>
                    <a:pt x="13635" y="4350"/>
                    <a:pt x="13174" y="5022"/>
                    <a:pt x="14201" y="5377"/>
                  </a:cubicBezTo>
                  <a:cubicBezTo>
                    <a:pt x="15020" y="5660"/>
                    <a:pt x="15115" y="5782"/>
                    <a:pt x="15590" y="5782"/>
                  </a:cubicBezTo>
                  <a:cubicBezTo>
                    <a:pt x="15859" y="5782"/>
                    <a:pt x="16250" y="5743"/>
                    <a:pt x="16963" y="5671"/>
                  </a:cubicBezTo>
                  <a:cubicBezTo>
                    <a:pt x="17465" y="5621"/>
                    <a:pt x="17760" y="5596"/>
                    <a:pt x="17957" y="5596"/>
                  </a:cubicBezTo>
                  <a:cubicBezTo>
                    <a:pt x="18535" y="5596"/>
                    <a:pt x="18280" y="5809"/>
                    <a:pt x="19972" y="6214"/>
                  </a:cubicBezTo>
                  <a:cubicBezTo>
                    <a:pt x="22240" y="6756"/>
                    <a:pt x="20982" y="6288"/>
                    <a:pt x="22856" y="7127"/>
                  </a:cubicBezTo>
                  <a:cubicBezTo>
                    <a:pt x="23635" y="7475"/>
                    <a:pt x="24301" y="7600"/>
                    <a:pt x="24753" y="7600"/>
                  </a:cubicBezTo>
                  <a:cubicBezTo>
                    <a:pt x="25389" y="7600"/>
                    <a:pt x="25600" y="7352"/>
                    <a:pt x="25100" y="7127"/>
                  </a:cubicBezTo>
                  <a:cubicBezTo>
                    <a:pt x="24246" y="6741"/>
                    <a:pt x="23325" y="6921"/>
                    <a:pt x="21746" y="6197"/>
                  </a:cubicBezTo>
                  <a:cubicBezTo>
                    <a:pt x="20169" y="5474"/>
                    <a:pt x="20169" y="5474"/>
                    <a:pt x="18328" y="4620"/>
                  </a:cubicBezTo>
                  <a:cubicBezTo>
                    <a:pt x="17678" y="4318"/>
                    <a:pt x="17339" y="4229"/>
                    <a:pt x="17112" y="4229"/>
                  </a:cubicBezTo>
                  <a:cubicBezTo>
                    <a:pt x="16790" y="4229"/>
                    <a:pt x="16693" y="4409"/>
                    <a:pt x="16247" y="4409"/>
                  </a:cubicBezTo>
                  <a:cubicBezTo>
                    <a:pt x="16119" y="4409"/>
                    <a:pt x="15962" y="4394"/>
                    <a:pt x="15763" y="4356"/>
                  </a:cubicBezTo>
                  <a:cubicBezTo>
                    <a:pt x="14383" y="4094"/>
                    <a:pt x="13660" y="3503"/>
                    <a:pt x="11359" y="2517"/>
                  </a:cubicBezTo>
                  <a:cubicBezTo>
                    <a:pt x="9057" y="1529"/>
                    <a:pt x="9386" y="1267"/>
                    <a:pt x="7676" y="741"/>
                  </a:cubicBezTo>
                  <a:cubicBezTo>
                    <a:pt x="6415" y="353"/>
                    <a:pt x="6335" y="1"/>
                    <a:pt x="5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4"/>
          <p:cNvSpPr/>
          <p:nvPr/>
        </p:nvSpPr>
        <p:spPr>
          <a:xfrm>
            <a:off x="8158976" y="4357212"/>
            <a:ext cx="1010270" cy="1025485"/>
          </a:xfrm>
          <a:custGeom>
            <a:avLst/>
            <a:gdLst/>
            <a:ahLst/>
            <a:cxnLst/>
            <a:rect l="l" t="t" r="r" b="b"/>
            <a:pathLst>
              <a:path w="15671" h="15907" extrusionOk="0">
                <a:moveTo>
                  <a:pt x="6710" y="0"/>
                </a:moveTo>
                <a:cubicBezTo>
                  <a:pt x="6477" y="0"/>
                  <a:pt x="6207" y="222"/>
                  <a:pt x="5830" y="886"/>
                </a:cubicBezTo>
                <a:cubicBezTo>
                  <a:pt x="4745" y="2795"/>
                  <a:pt x="3660" y="3117"/>
                  <a:pt x="3167" y="5397"/>
                </a:cubicBezTo>
                <a:cubicBezTo>
                  <a:pt x="2674" y="7676"/>
                  <a:pt x="632" y="9637"/>
                  <a:pt x="632" y="9637"/>
                </a:cubicBezTo>
                <a:cubicBezTo>
                  <a:pt x="0" y="10329"/>
                  <a:pt x="407" y="10465"/>
                  <a:pt x="653" y="10662"/>
                </a:cubicBezTo>
                <a:cubicBezTo>
                  <a:pt x="676" y="10681"/>
                  <a:pt x="704" y="10689"/>
                  <a:pt x="736" y="10689"/>
                </a:cubicBezTo>
                <a:cubicBezTo>
                  <a:pt x="1052" y="10689"/>
                  <a:pt x="1789" y="9873"/>
                  <a:pt x="2281" y="9381"/>
                </a:cubicBezTo>
                <a:cubicBezTo>
                  <a:pt x="2399" y="9263"/>
                  <a:pt x="2479" y="9212"/>
                  <a:pt x="2528" y="9212"/>
                </a:cubicBezTo>
                <a:cubicBezTo>
                  <a:pt x="2702" y="9212"/>
                  <a:pt x="2458" y="9865"/>
                  <a:pt x="2034" y="10367"/>
                </a:cubicBezTo>
                <a:cubicBezTo>
                  <a:pt x="1491" y="11008"/>
                  <a:pt x="949" y="11600"/>
                  <a:pt x="752" y="12488"/>
                </a:cubicBezTo>
                <a:cubicBezTo>
                  <a:pt x="555" y="13374"/>
                  <a:pt x="70" y="14016"/>
                  <a:pt x="308" y="14312"/>
                </a:cubicBezTo>
                <a:cubicBezTo>
                  <a:pt x="343" y="14355"/>
                  <a:pt x="387" y="14376"/>
                  <a:pt x="438" y="14376"/>
                </a:cubicBezTo>
                <a:cubicBezTo>
                  <a:pt x="741" y="14376"/>
                  <a:pt x="1295" y="13640"/>
                  <a:pt x="1590" y="12290"/>
                </a:cubicBezTo>
                <a:cubicBezTo>
                  <a:pt x="1935" y="10712"/>
                  <a:pt x="3120" y="10367"/>
                  <a:pt x="4105" y="9331"/>
                </a:cubicBezTo>
                <a:cubicBezTo>
                  <a:pt x="5090" y="8296"/>
                  <a:pt x="5240" y="8099"/>
                  <a:pt x="5437" y="7014"/>
                </a:cubicBezTo>
                <a:cubicBezTo>
                  <a:pt x="5632" y="5929"/>
                  <a:pt x="6570" y="6126"/>
                  <a:pt x="7014" y="5387"/>
                </a:cubicBezTo>
                <a:cubicBezTo>
                  <a:pt x="7198" y="5079"/>
                  <a:pt x="7199" y="4849"/>
                  <a:pt x="7035" y="4849"/>
                </a:cubicBezTo>
                <a:cubicBezTo>
                  <a:pt x="6977" y="4849"/>
                  <a:pt x="6899" y="4878"/>
                  <a:pt x="6800" y="4943"/>
                </a:cubicBezTo>
                <a:cubicBezTo>
                  <a:pt x="6538" y="5114"/>
                  <a:pt x="6080" y="5709"/>
                  <a:pt x="5817" y="5709"/>
                </a:cubicBezTo>
                <a:cubicBezTo>
                  <a:pt x="5785" y="5709"/>
                  <a:pt x="5757" y="5700"/>
                  <a:pt x="5732" y="5682"/>
                </a:cubicBezTo>
                <a:cubicBezTo>
                  <a:pt x="5189" y="5287"/>
                  <a:pt x="4992" y="4991"/>
                  <a:pt x="5534" y="4548"/>
                </a:cubicBezTo>
                <a:cubicBezTo>
                  <a:pt x="6076" y="4104"/>
                  <a:pt x="6275" y="4054"/>
                  <a:pt x="6225" y="3117"/>
                </a:cubicBezTo>
                <a:cubicBezTo>
                  <a:pt x="6199" y="2625"/>
                  <a:pt x="6310" y="2432"/>
                  <a:pt x="6549" y="2432"/>
                </a:cubicBezTo>
                <a:cubicBezTo>
                  <a:pt x="6765" y="2432"/>
                  <a:pt x="7086" y="2588"/>
                  <a:pt x="7507" y="2822"/>
                </a:cubicBezTo>
                <a:cubicBezTo>
                  <a:pt x="8394" y="3314"/>
                  <a:pt x="8493" y="3314"/>
                  <a:pt x="9381" y="4498"/>
                </a:cubicBezTo>
                <a:cubicBezTo>
                  <a:pt x="10268" y="5681"/>
                  <a:pt x="9676" y="5928"/>
                  <a:pt x="10071" y="7111"/>
                </a:cubicBezTo>
                <a:cubicBezTo>
                  <a:pt x="10465" y="8296"/>
                  <a:pt x="10664" y="10218"/>
                  <a:pt x="11008" y="11056"/>
                </a:cubicBezTo>
                <a:cubicBezTo>
                  <a:pt x="11299" y="11763"/>
                  <a:pt x="11624" y="12748"/>
                  <a:pt x="11749" y="12748"/>
                </a:cubicBezTo>
                <a:cubicBezTo>
                  <a:pt x="11773" y="12748"/>
                  <a:pt x="11789" y="12713"/>
                  <a:pt x="11797" y="12635"/>
                </a:cubicBezTo>
                <a:cubicBezTo>
                  <a:pt x="11846" y="12141"/>
                  <a:pt x="12043" y="11649"/>
                  <a:pt x="11649" y="10859"/>
                </a:cubicBezTo>
                <a:cubicBezTo>
                  <a:pt x="11255" y="10070"/>
                  <a:pt x="11255" y="9134"/>
                  <a:pt x="11402" y="8887"/>
                </a:cubicBezTo>
                <a:cubicBezTo>
                  <a:pt x="11472" y="8770"/>
                  <a:pt x="11563" y="8676"/>
                  <a:pt x="11682" y="8676"/>
                </a:cubicBezTo>
                <a:cubicBezTo>
                  <a:pt x="11815" y="8676"/>
                  <a:pt x="11982" y="8795"/>
                  <a:pt x="12191" y="9134"/>
                </a:cubicBezTo>
                <a:cubicBezTo>
                  <a:pt x="12585" y="9775"/>
                  <a:pt x="12734" y="9874"/>
                  <a:pt x="12734" y="10859"/>
                </a:cubicBezTo>
                <a:cubicBezTo>
                  <a:pt x="12734" y="11846"/>
                  <a:pt x="13621" y="12076"/>
                  <a:pt x="13769" y="12717"/>
                </a:cubicBezTo>
                <a:cubicBezTo>
                  <a:pt x="13788" y="12801"/>
                  <a:pt x="13805" y="12832"/>
                  <a:pt x="13821" y="12832"/>
                </a:cubicBezTo>
                <a:cubicBezTo>
                  <a:pt x="13865" y="12832"/>
                  <a:pt x="13911" y="12616"/>
                  <a:pt x="14021" y="12616"/>
                </a:cubicBezTo>
                <a:cubicBezTo>
                  <a:pt x="14183" y="12616"/>
                  <a:pt x="14486" y="13088"/>
                  <a:pt x="15133" y="15429"/>
                </a:cubicBezTo>
                <a:cubicBezTo>
                  <a:pt x="15179" y="15594"/>
                  <a:pt x="15474" y="15906"/>
                  <a:pt x="15595" y="15906"/>
                </a:cubicBezTo>
                <a:cubicBezTo>
                  <a:pt x="15652" y="15906"/>
                  <a:pt x="15670" y="15839"/>
                  <a:pt x="15609" y="15659"/>
                </a:cubicBezTo>
                <a:cubicBezTo>
                  <a:pt x="15307" y="14758"/>
                  <a:pt x="14978" y="13474"/>
                  <a:pt x="14656" y="12549"/>
                </a:cubicBezTo>
                <a:cubicBezTo>
                  <a:pt x="14570" y="12300"/>
                  <a:pt x="14416" y="12241"/>
                  <a:pt x="14344" y="12026"/>
                </a:cubicBezTo>
                <a:cubicBezTo>
                  <a:pt x="14224" y="11665"/>
                  <a:pt x="14188" y="11655"/>
                  <a:pt x="14154" y="11655"/>
                </a:cubicBezTo>
                <a:cubicBezTo>
                  <a:pt x="14152" y="11655"/>
                  <a:pt x="14150" y="11655"/>
                  <a:pt x="14148" y="11655"/>
                </a:cubicBezTo>
                <a:cubicBezTo>
                  <a:pt x="14112" y="11655"/>
                  <a:pt x="14074" y="11645"/>
                  <a:pt x="13938" y="11236"/>
                </a:cubicBezTo>
                <a:cubicBezTo>
                  <a:pt x="13618" y="10268"/>
                  <a:pt x="13327" y="9368"/>
                  <a:pt x="13167" y="8796"/>
                </a:cubicBezTo>
                <a:cubicBezTo>
                  <a:pt x="11969" y="4498"/>
                  <a:pt x="11155" y="6052"/>
                  <a:pt x="10564" y="4005"/>
                </a:cubicBezTo>
                <a:cubicBezTo>
                  <a:pt x="9963" y="1927"/>
                  <a:pt x="9084" y="1046"/>
                  <a:pt x="8098" y="886"/>
                </a:cubicBezTo>
                <a:cubicBezTo>
                  <a:pt x="7454" y="780"/>
                  <a:pt x="7147" y="0"/>
                  <a:pt x="67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4"/>
          <p:cNvSpPr/>
          <p:nvPr/>
        </p:nvSpPr>
        <p:spPr>
          <a:xfrm flipH="1">
            <a:off x="332868" y="475521"/>
            <a:ext cx="904385" cy="127973"/>
          </a:xfrm>
          <a:custGeom>
            <a:avLst/>
            <a:gdLst/>
            <a:ahLst/>
            <a:cxnLst/>
            <a:rect l="l" t="t" r="r" b="b"/>
            <a:pathLst>
              <a:path w="14028" h="1985" extrusionOk="0">
                <a:moveTo>
                  <a:pt x="9491" y="1"/>
                </a:moveTo>
                <a:cubicBezTo>
                  <a:pt x="9230" y="1"/>
                  <a:pt x="8944" y="116"/>
                  <a:pt x="8582" y="288"/>
                </a:cubicBezTo>
                <a:cubicBezTo>
                  <a:pt x="8118" y="510"/>
                  <a:pt x="7567" y="819"/>
                  <a:pt x="7292" y="819"/>
                </a:cubicBezTo>
                <a:cubicBezTo>
                  <a:pt x="7249" y="819"/>
                  <a:pt x="7213" y="811"/>
                  <a:pt x="7185" y="795"/>
                </a:cubicBezTo>
                <a:cubicBezTo>
                  <a:pt x="6991" y="683"/>
                  <a:pt x="6385" y="172"/>
                  <a:pt x="5638" y="172"/>
                </a:cubicBezTo>
                <a:cubicBezTo>
                  <a:pt x="5572" y="172"/>
                  <a:pt x="5505" y="176"/>
                  <a:pt x="5438" y="184"/>
                </a:cubicBezTo>
                <a:cubicBezTo>
                  <a:pt x="4600" y="288"/>
                  <a:pt x="4312" y="774"/>
                  <a:pt x="3246" y="1094"/>
                </a:cubicBezTo>
                <a:cubicBezTo>
                  <a:pt x="2313" y="1375"/>
                  <a:pt x="654" y="1406"/>
                  <a:pt x="654" y="1406"/>
                </a:cubicBezTo>
                <a:cubicBezTo>
                  <a:pt x="1" y="1423"/>
                  <a:pt x="200" y="1588"/>
                  <a:pt x="467" y="1615"/>
                </a:cubicBezTo>
                <a:cubicBezTo>
                  <a:pt x="786" y="1648"/>
                  <a:pt x="1123" y="1664"/>
                  <a:pt x="1458" y="1664"/>
                </a:cubicBezTo>
                <a:cubicBezTo>
                  <a:pt x="2531" y="1664"/>
                  <a:pt x="3594" y="1502"/>
                  <a:pt x="4064" y="1219"/>
                </a:cubicBezTo>
                <a:cubicBezTo>
                  <a:pt x="4504" y="953"/>
                  <a:pt x="4843" y="747"/>
                  <a:pt x="5098" y="747"/>
                </a:cubicBezTo>
                <a:cubicBezTo>
                  <a:pt x="5201" y="747"/>
                  <a:pt x="5291" y="781"/>
                  <a:pt x="5368" y="858"/>
                </a:cubicBezTo>
                <a:cubicBezTo>
                  <a:pt x="5636" y="1126"/>
                  <a:pt x="5799" y="1451"/>
                  <a:pt x="6020" y="1498"/>
                </a:cubicBezTo>
                <a:cubicBezTo>
                  <a:pt x="6242" y="1546"/>
                  <a:pt x="6358" y="1544"/>
                  <a:pt x="6556" y="1719"/>
                </a:cubicBezTo>
                <a:cubicBezTo>
                  <a:pt x="6706" y="1852"/>
                  <a:pt x="7131" y="1985"/>
                  <a:pt x="7587" y="1985"/>
                </a:cubicBezTo>
                <a:cubicBezTo>
                  <a:pt x="7732" y="1985"/>
                  <a:pt x="7880" y="1972"/>
                  <a:pt x="8023" y="1941"/>
                </a:cubicBezTo>
                <a:cubicBezTo>
                  <a:pt x="8616" y="1813"/>
                  <a:pt x="9327" y="1499"/>
                  <a:pt x="8977" y="1436"/>
                </a:cubicBezTo>
                <a:cubicBezTo>
                  <a:pt x="8628" y="1373"/>
                  <a:pt x="7324" y="1267"/>
                  <a:pt x="7744" y="1219"/>
                </a:cubicBezTo>
                <a:cubicBezTo>
                  <a:pt x="8162" y="1173"/>
                  <a:pt x="8697" y="801"/>
                  <a:pt x="9327" y="661"/>
                </a:cubicBezTo>
                <a:cubicBezTo>
                  <a:pt x="9460" y="631"/>
                  <a:pt x="9556" y="618"/>
                  <a:pt x="9633" y="618"/>
                </a:cubicBezTo>
                <a:cubicBezTo>
                  <a:pt x="9920" y="618"/>
                  <a:pt x="9954" y="798"/>
                  <a:pt x="10724" y="963"/>
                </a:cubicBezTo>
                <a:cubicBezTo>
                  <a:pt x="11702" y="1174"/>
                  <a:pt x="12308" y="1290"/>
                  <a:pt x="13146" y="1406"/>
                </a:cubicBezTo>
                <a:cubicBezTo>
                  <a:pt x="13299" y="1427"/>
                  <a:pt x="13429" y="1436"/>
                  <a:pt x="13535" y="1436"/>
                </a:cubicBezTo>
                <a:cubicBezTo>
                  <a:pt x="14009" y="1436"/>
                  <a:pt x="14027" y="1262"/>
                  <a:pt x="13705" y="1243"/>
                </a:cubicBezTo>
                <a:cubicBezTo>
                  <a:pt x="13308" y="1220"/>
                  <a:pt x="12238" y="1010"/>
                  <a:pt x="11445" y="746"/>
                </a:cubicBezTo>
                <a:cubicBezTo>
                  <a:pt x="10654" y="484"/>
                  <a:pt x="10512" y="415"/>
                  <a:pt x="9858" y="88"/>
                </a:cubicBezTo>
                <a:cubicBezTo>
                  <a:pt x="9737" y="27"/>
                  <a:pt x="9617" y="1"/>
                  <a:pt x="94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4"/>
          <p:cNvSpPr/>
          <p:nvPr/>
        </p:nvSpPr>
        <p:spPr>
          <a:xfrm flipH="1">
            <a:off x="1179951" y="228980"/>
            <a:ext cx="530395" cy="216039"/>
          </a:xfrm>
          <a:custGeom>
            <a:avLst/>
            <a:gdLst/>
            <a:ahLst/>
            <a:cxnLst/>
            <a:rect l="l" t="t" r="r" b="b"/>
            <a:pathLst>
              <a:path w="8227" h="3351" extrusionOk="0">
                <a:moveTo>
                  <a:pt x="66" y="0"/>
                </a:moveTo>
                <a:cubicBezTo>
                  <a:pt x="0" y="0"/>
                  <a:pt x="28" y="86"/>
                  <a:pt x="405" y="337"/>
                </a:cubicBezTo>
                <a:cubicBezTo>
                  <a:pt x="899" y="666"/>
                  <a:pt x="1391" y="939"/>
                  <a:pt x="2062" y="1090"/>
                </a:cubicBezTo>
                <a:cubicBezTo>
                  <a:pt x="2734" y="1241"/>
                  <a:pt x="2309" y="1200"/>
                  <a:pt x="2719" y="1528"/>
                </a:cubicBezTo>
                <a:cubicBezTo>
                  <a:pt x="3130" y="1857"/>
                  <a:pt x="3473" y="2529"/>
                  <a:pt x="3431" y="2638"/>
                </a:cubicBezTo>
                <a:cubicBezTo>
                  <a:pt x="3390" y="2747"/>
                  <a:pt x="3148" y="2902"/>
                  <a:pt x="3171" y="2953"/>
                </a:cubicBezTo>
                <a:cubicBezTo>
                  <a:pt x="3187" y="2987"/>
                  <a:pt x="3274" y="2994"/>
                  <a:pt x="3396" y="2994"/>
                </a:cubicBezTo>
                <a:cubicBezTo>
                  <a:pt x="3491" y="2994"/>
                  <a:pt x="3608" y="2990"/>
                  <a:pt x="3728" y="2990"/>
                </a:cubicBezTo>
                <a:cubicBezTo>
                  <a:pt x="4001" y="2990"/>
                  <a:pt x="3944" y="3274"/>
                  <a:pt x="4534" y="3343"/>
                </a:cubicBezTo>
                <a:cubicBezTo>
                  <a:pt x="4578" y="3348"/>
                  <a:pt x="4620" y="3350"/>
                  <a:pt x="4658" y="3350"/>
                </a:cubicBezTo>
                <a:cubicBezTo>
                  <a:pt x="5131" y="3350"/>
                  <a:pt x="5183" y="2986"/>
                  <a:pt x="5386" y="2860"/>
                </a:cubicBezTo>
                <a:cubicBezTo>
                  <a:pt x="5605" y="2723"/>
                  <a:pt x="6462" y="2702"/>
                  <a:pt x="6331" y="2603"/>
                </a:cubicBezTo>
                <a:cubicBezTo>
                  <a:pt x="6015" y="2363"/>
                  <a:pt x="5770" y="2306"/>
                  <a:pt x="5655" y="2306"/>
                </a:cubicBezTo>
                <a:cubicBezTo>
                  <a:pt x="5625" y="2306"/>
                  <a:pt x="5603" y="2310"/>
                  <a:pt x="5592" y="2315"/>
                </a:cubicBezTo>
                <a:cubicBezTo>
                  <a:pt x="5537" y="2343"/>
                  <a:pt x="5276" y="2698"/>
                  <a:pt x="4962" y="2739"/>
                </a:cubicBezTo>
                <a:cubicBezTo>
                  <a:pt x="4896" y="2748"/>
                  <a:pt x="4844" y="2752"/>
                  <a:pt x="4805" y="2752"/>
                </a:cubicBezTo>
                <a:cubicBezTo>
                  <a:pt x="4658" y="2752"/>
                  <a:pt x="4680" y="2696"/>
                  <a:pt x="4709" y="2629"/>
                </a:cubicBezTo>
                <a:cubicBezTo>
                  <a:pt x="4752" y="2528"/>
                  <a:pt x="4807" y="2443"/>
                  <a:pt x="5150" y="2059"/>
                </a:cubicBezTo>
                <a:cubicBezTo>
                  <a:pt x="5492" y="1676"/>
                  <a:pt x="6144" y="1309"/>
                  <a:pt x="6460" y="871"/>
                </a:cubicBezTo>
                <a:cubicBezTo>
                  <a:pt x="6774" y="433"/>
                  <a:pt x="6789" y="611"/>
                  <a:pt x="7268" y="529"/>
                </a:cubicBezTo>
                <a:cubicBezTo>
                  <a:pt x="7747" y="447"/>
                  <a:pt x="8226" y="323"/>
                  <a:pt x="8171" y="172"/>
                </a:cubicBezTo>
                <a:cubicBezTo>
                  <a:pt x="8161" y="146"/>
                  <a:pt x="8132" y="135"/>
                  <a:pt x="8087" y="135"/>
                </a:cubicBezTo>
                <a:cubicBezTo>
                  <a:pt x="7894" y="135"/>
                  <a:pt x="7416" y="329"/>
                  <a:pt x="6941" y="329"/>
                </a:cubicBezTo>
                <a:cubicBezTo>
                  <a:pt x="6894" y="329"/>
                  <a:pt x="6848" y="327"/>
                  <a:pt x="6802" y="323"/>
                </a:cubicBezTo>
                <a:cubicBezTo>
                  <a:pt x="6769" y="320"/>
                  <a:pt x="6738" y="319"/>
                  <a:pt x="6707" y="319"/>
                </a:cubicBezTo>
                <a:cubicBezTo>
                  <a:pt x="6137" y="319"/>
                  <a:pt x="5822" y="778"/>
                  <a:pt x="5431" y="1090"/>
                </a:cubicBezTo>
                <a:cubicBezTo>
                  <a:pt x="5034" y="1408"/>
                  <a:pt x="4252" y="2161"/>
                  <a:pt x="4078" y="2161"/>
                </a:cubicBezTo>
                <a:cubicBezTo>
                  <a:pt x="4072" y="2161"/>
                  <a:pt x="4067" y="2160"/>
                  <a:pt x="4062" y="2158"/>
                </a:cubicBezTo>
                <a:cubicBezTo>
                  <a:pt x="3925" y="2104"/>
                  <a:pt x="3377" y="1556"/>
                  <a:pt x="3048" y="1227"/>
                </a:cubicBezTo>
                <a:cubicBezTo>
                  <a:pt x="2732" y="912"/>
                  <a:pt x="2644" y="596"/>
                  <a:pt x="2201" y="596"/>
                </a:cubicBezTo>
                <a:cubicBezTo>
                  <a:pt x="2182" y="596"/>
                  <a:pt x="2163" y="596"/>
                  <a:pt x="2144" y="597"/>
                </a:cubicBezTo>
                <a:cubicBezTo>
                  <a:pt x="2127" y="598"/>
                  <a:pt x="2109" y="599"/>
                  <a:pt x="2091" y="599"/>
                </a:cubicBezTo>
                <a:cubicBezTo>
                  <a:pt x="1583" y="599"/>
                  <a:pt x="650" y="253"/>
                  <a:pt x="145" y="22"/>
                </a:cubicBezTo>
                <a:cubicBezTo>
                  <a:pt x="115" y="8"/>
                  <a:pt x="86" y="0"/>
                  <a:pt x="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31"/>
          <p:cNvSpPr txBox="1">
            <a:spLocks noGrp="1"/>
          </p:cNvSpPr>
          <p:nvPr>
            <p:ph type="title" hasCustomPrompt="1"/>
          </p:nvPr>
        </p:nvSpPr>
        <p:spPr>
          <a:xfrm>
            <a:off x="919738" y="1605750"/>
            <a:ext cx="3468000" cy="12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2" name="Google Shape;842;p31"/>
          <p:cNvSpPr txBox="1">
            <a:spLocks noGrp="1"/>
          </p:cNvSpPr>
          <p:nvPr>
            <p:ph type="subTitle" idx="1"/>
          </p:nvPr>
        </p:nvSpPr>
        <p:spPr>
          <a:xfrm>
            <a:off x="919750" y="2842950"/>
            <a:ext cx="3468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43" name="Google Shape;843;p31"/>
          <p:cNvSpPr txBox="1">
            <a:spLocks noGrp="1"/>
          </p:cNvSpPr>
          <p:nvPr>
            <p:ph type="title" idx="2" hasCustomPrompt="1"/>
          </p:nvPr>
        </p:nvSpPr>
        <p:spPr>
          <a:xfrm>
            <a:off x="5226073" y="753350"/>
            <a:ext cx="29982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4" name="Google Shape;844;p31"/>
          <p:cNvSpPr txBox="1">
            <a:spLocks noGrp="1"/>
          </p:cNvSpPr>
          <p:nvPr>
            <p:ph type="subTitle" idx="3"/>
          </p:nvPr>
        </p:nvSpPr>
        <p:spPr>
          <a:xfrm>
            <a:off x="5226062" y="1603648"/>
            <a:ext cx="2998200" cy="9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45" name="Google Shape;845;p31"/>
          <p:cNvSpPr txBox="1">
            <a:spLocks noGrp="1"/>
          </p:cNvSpPr>
          <p:nvPr>
            <p:ph type="title" idx="4" hasCustomPrompt="1"/>
          </p:nvPr>
        </p:nvSpPr>
        <p:spPr>
          <a:xfrm>
            <a:off x="5226073" y="2632284"/>
            <a:ext cx="29982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6" name="Google Shape;846;p31"/>
          <p:cNvSpPr txBox="1">
            <a:spLocks noGrp="1"/>
          </p:cNvSpPr>
          <p:nvPr>
            <p:ph type="subTitle" idx="5"/>
          </p:nvPr>
        </p:nvSpPr>
        <p:spPr>
          <a:xfrm>
            <a:off x="5226062" y="3483850"/>
            <a:ext cx="2998200" cy="9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847" name="Google Shape;847;p31"/>
          <p:cNvGrpSpPr/>
          <p:nvPr/>
        </p:nvGrpSpPr>
        <p:grpSpPr>
          <a:xfrm>
            <a:off x="-155770" y="4092876"/>
            <a:ext cx="3204756" cy="1119514"/>
            <a:chOff x="-2448845" y="2350151"/>
            <a:chExt cx="3204756" cy="1119514"/>
          </a:xfrm>
        </p:grpSpPr>
        <p:sp>
          <p:nvSpPr>
            <p:cNvPr id="848" name="Google Shape;848;p31"/>
            <p:cNvSpPr/>
            <p:nvPr/>
          </p:nvSpPr>
          <p:spPr>
            <a:xfrm>
              <a:off x="-1409360" y="2812283"/>
              <a:ext cx="1027521" cy="637699"/>
            </a:xfrm>
            <a:custGeom>
              <a:avLst/>
              <a:gdLst/>
              <a:ahLst/>
              <a:cxnLst/>
              <a:rect l="l" t="t" r="r" b="b"/>
              <a:pathLst>
                <a:path w="15079" h="9359" extrusionOk="0">
                  <a:moveTo>
                    <a:pt x="3493" y="0"/>
                  </a:moveTo>
                  <a:lnTo>
                    <a:pt x="2347" y="174"/>
                  </a:lnTo>
                  <a:cubicBezTo>
                    <a:pt x="2159" y="134"/>
                    <a:pt x="1966" y="111"/>
                    <a:pt x="1772" y="111"/>
                  </a:cubicBezTo>
                  <a:cubicBezTo>
                    <a:pt x="1466" y="111"/>
                    <a:pt x="1162" y="168"/>
                    <a:pt x="887" y="300"/>
                  </a:cubicBezTo>
                  <a:cubicBezTo>
                    <a:pt x="439" y="516"/>
                    <a:pt x="84" y="956"/>
                    <a:pt x="47" y="1451"/>
                  </a:cubicBezTo>
                  <a:cubicBezTo>
                    <a:pt x="1" y="2078"/>
                    <a:pt x="455" y="2647"/>
                    <a:pt x="996" y="2965"/>
                  </a:cubicBezTo>
                  <a:cubicBezTo>
                    <a:pt x="1537" y="3282"/>
                    <a:pt x="2165" y="3412"/>
                    <a:pt x="2759" y="3610"/>
                  </a:cubicBezTo>
                  <a:cubicBezTo>
                    <a:pt x="4101" y="4057"/>
                    <a:pt x="5336" y="4905"/>
                    <a:pt x="6087" y="6104"/>
                  </a:cubicBezTo>
                  <a:cubicBezTo>
                    <a:pt x="6417" y="6631"/>
                    <a:pt x="6658" y="7230"/>
                    <a:pt x="7114" y="7651"/>
                  </a:cubicBezTo>
                  <a:cubicBezTo>
                    <a:pt x="7444" y="7957"/>
                    <a:pt x="7860" y="8147"/>
                    <a:pt x="8268" y="8332"/>
                  </a:cubicBezTo>
                  <a:cubicBezTo>
                    <a:pt x="9392" y="8840"/>
                    <a:pt x="10561" y="9359"/>
                    <a:pt x="11793" y="9359"/>
                  </a:cubicBezTo>
                  <a:cubicBezTo>
                    <a:pt x="11818" y="9359"/>
                    <a:pt x="11844" y="9359"/>
                    <a:pt x="11869" y="9358"/>
                  </a:cubicBezTo>
                  <a:cubicBezTo>
                    <a:pt x="12189" y="9354"/>
                    <a:pt x="12536" y="9300"/>
                    <a:pt x="12760" y="9072"/>
                  </a:cubicBezTo>
                  <a:cubicBezTo>
                    <a:pt x="12986" y="8844"/>
                    <a:pt x="12995" y="8393"/>
                    <a:pt x="12709" y="8247"/>
                  </a:cubicBezTo>
                  <a:cubicBezTo>
                    <a:pt x="12506" y="8384"/>
                    <a:pt x="12264" y="8450"/>
                    <a:pt x="12020" y="8450"/>
                  </a:cubicBezTo>
                  <a:cubicBezTo>
                    <a:pt x="11643" y="8450"/>
                    <a:pt x="11263" y="8292"/>
                    <a:pt x="11022" y="7998"/>
                  </a:cubicBezTo>
                  <a:cubicBezTo>
                    <a:pt x="10809" y="7737"/>
                    <a:pt x="10737" y="7292"/>
                    <a:pt x="11010" y="7095"/>
                  </a:cubicBezTo>
                  <a:lnTo>
                    <a:pt x="11010" y="7095"/>
                  </a:lnTo>
                  <a:cubicBezTo>
                    <a:pt x="11515" y="7201"/>
                    <a:pt x="12028" y="7254"/>
                    <a:pt x="12542" y="7254"/>
                  </a:cubicBezTo>
                  <a:cubicBezTo>
                    <a:pt x="12779" y="7254"/>
                    <a:pt x="13017" y="7242"/>
                    <a:pt x="13254" y="7220"/>
                  </a:cubicBezTo>
                  <a:cubicBezTo>
                    <a:pt x="13055" y="6891"/>
                    <a:pt x="12941" y="6518"/>
                    <a:pt x="12922" y="6135"/>
                  </a:cubicBezTo>
                  <a:lnTo>
                    <a:pt x="12922" y="6135"/>
                  </a:lnTo>
                  <a:cubicBezTo>
                    <a:pt x="13397" y="6235"/>
                    <a:pt x="13880" y="6284"/>
                    <a:pt x="14364" y="6284"/>
                  </a:cubicBezTo>
                  <a:cubicBezTo>
                    <a:pt x="14589" y="6284"/>
                    <a:pt x="14814" y="6274"/>
                    <a:pt x="15038" y="6252"/>
                  </a:cubicBezTo>
                  <a:cubicBezTo>
                    <a:pt x="15078" y="6144"/>
                    <a:pt x="14968" y="6030"/>
                    <a:pt x="14854" y="6010"/>
                  </a:cubicBezTo>
                  <a:cubicBezTo>
                    <a:pt x="14830" y="6005"/>
                    <a:pt x="14806" y="6004"/>
                    <a:pt x="14783" y="6004"/>
                  </a:cubicBezTo>
                  <a:cubicBezTo>
                    <a:pt x="14692" y="6004"/>
                    <a:pt x="14600" y="6030"/>
                    <a:pt x="14508" y="6040"/>
                  </a:cubicBezTo>
                  <a:cubicBezTo>
                    <a:pt x="14479" y="6043"/>
                    <a:pt x="14449" y="6044"/>
                    <a:pt x="14420" y="6044"/>
                  </a:cubicBezTo>
                  <a:cubicBezTo>
                    <a:pt x="13840" y="6044"/>
                    <a:pt x="13356" y="5438"/>
                    <a:pt x="12768" y="5438"/>
                  </a:cubicBezTo>
                  <a:cubicBezTo>
                    <a:pt x="12753" y="5438"/>
                    <a:pt x="12739" y="5438"/>
                    <a:pt x="12724" y="5439"/>
                  </a:cubicBezTo>
                  <a:cubicBezTo>
                    <a:pt x="12458" y="5452"/>
                    <a:pt x="12219" y="5595"/>
                    <a:pt x="11966" y="5676"/>
                  </a:cubicBezTo>
                  <a:cubicBezTo>
                    <a:pt x="11816" y="5724"/>
                    <a:pt x="11660" y="5746"/>
                    <a:pt x="11505" y="5746"/>
                  </a:cubicBezTo>
                  <a:cubicBezTo>
                    <a:pt x="10722" y="5746"/>
                    <a:pt x="9938" y="5170"/>
                    <a:pt x="9784" y="4389"/>
                  </a:cubicBezTo>
                  <a:cubicBezTo>
                    <a:pt x="9676" y="4443"/>
                    <a:pt x="9558" y="4469"/>
                    <a:pt x="9439" y="4469"/>
                  </a:cubicBezTo>
                  <a:cubicBezTo>
                    <a:pt x="9077" y="4469"/>
                    <a:pt x="8709" y="4236"/>
                    <a:pt x="8599" y="3886"/>
                  </a:cubicBezTo>
                  <a:cubicBezTo>
                    <a:pt x="8527" y="3653"/>
                    <a:pt x="8556" y="3394"/>
                    <a:pt x="8452" y="3174"/>
                  </a:cubicBezTo>
                  <a:cubicBezTo>
                    <a:pt x="8201" y="2643"/>
                    <a:pt x="7380" y="2671"/>
                    <a:pt x="7020" y="2205"/>
                  </a:cubicBezTo>
                  <a:cubicBezTo>
                    <a:pt x="6879" y="2024"/>
                    <a:pt x="6822" y="1779"/>
                    <a:pt x="6647" y="1631"/>
                  </a:cubicBezTo>
                  <a:cubicBezTo>
                    <a:pt x="6477" y="1487"/>
                    <a:pt x="6249" y="1471"/>
                    <a:pt x="6021" y="1471"/>
                  </a:cubicBezTo>
                  <a:cubicBezTo>
                    <a:pt x="5955" y="1471"/>
                    <a:pt x="5889" y="1473"/>
                    <a:pt x="5824" y="1473"/>
                  </a:cubicBezTo>
                  <a:cubicBezTo>
                    <a:pt x="5810" y="1473"/>
                    <a:pt x="5796" y="1473"/>
                    <a:pt x="5782" y="1472"/>
                  </a:cubicBezTo>
                  <a:cubicBezTo>
                    <a:pt x="4826" y="1463"/>
                    <a:pt x="3899" y="866"/>
                    <a:pt x="3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-2448845" y="2961418"/>
              <a:ext cx="648171" cy="283043"/>
            </a:xfrm>
            <a:custGeom>
              <a:avLst/>
              <a:gdLst/>
              <a:ahLst/>
              <a:cxnLst/>
              <a:rect l="l" t="t" r="r" b="b"/>
              <a:pathLst>
                <a:path w="9512" h="4154" extrusionOk="0">
                  <a:moveTo>
                    <a:pt x="2427" y="0"/>
                  </a:moveTo>
                  <a:cubicBezTo>
                    <a:pt x="2405" y="0"/>
                    <a:pt x="2382" y="1"/>
                    <a:pt x="2359" y="2"/>
                  </a:cubicBezTo>
                  <a:cubicBezTo>
                    <a:pt x="1975" y="19"/>
                    <a:pt x="1615" y="188"/>
                    <a:pt x="1268" y="353"/>
                  </a:cubicBezTo>
                  <a:cubicBezTo>
                    <a:pt x="740" y="603"/>
                    <a:pt x="142" y="947"/>
                    <a:pt x="76" y="1528"/>
                  </a:cubicBezTo>
                  <a:cubicBezTo>
                    <a:pt x="18" y="2035"/>
                    <a:pt x="409" y="2517"/>
                    <a:pt x="343" y="3022"/>
                  </a:cubicBezTo>
                  <a:cubicBezTo>
                    <a:pt x="310" y="3279"/>
                    <a:pt x="0" y="3795"/>
                    <a:pt x="242" y="4034"/>
                  </a:cubicBezTo>
                  <a:cubicBezTo>
                    <a:pt x="325" y="4118"/>
                    <a:pt x="388" y="4153"/>
                    <a:pt x="441" y="4153"/>
                  </a:cubicBezTo>
                  <a:cubicBezTo>
                    <a:pt x="535" y="4153"/>
                    <a:pt x="597" y="4041"/>
                    <a:pt x="689" y="3890"/>
                  </a:cubicBezTo>
                  <a:cubicBezTo>
                    <a:pt x="1028" y="3339"/>
                    <a:pt x="591" y="2170"/>
                    <a:pt x="434" y="1616"/>
                  </a:cubicBezTo>
                  <a:cubicBezTo>
                    <a:pt x="640" y="1569"/>
                    <a:pt x="851" y="1546"/>
                    <a:pt x="1061" y="1546"/>
                  </a:cubicBezTo>
                  <a:cubicBezTo>
                    <a:pt x="1258" y="1546"/>
                    <a:pt x="1456" y="1567"/>
                    <a:pt x="1650" y="1607"/>
                  </a:cubicBezTo>
                  <a:cubicBezTo>
                    <a:pt x="1747" y="1627"/>
                    <a:pt x="1846" y="1653"/>
                    <a:pt x="1945" y="1653"/>
                  </a:cubicBezTo>
                  <a:cubicBezTo>
                    <a:pt x="1971" y="1653"/>
                    <a:pt x="1997" y="1651"/>
                    <a:pt x="2023" y="1647"/>
                  </a:cubicBezTo>
                  <a:cubicBezTo>
                    <a:pt x="2148" y="1627"/>
                    <a:pt x="2260" y="1554"/>
                    <a:pt x="2377" y="1504"/>
                  </a:cubicBezTo>
                  <a:cubicBezTo>
                    <a:pt x="2549" y="1430"/>
                    <a:pt x="2733" y="1405"/>
                    <a:pt x="2920" y="1405"/>
                  </a:cubicBezTo>
                  <a:cubicBezTo>
                    <a:pt x="3104" y="1405"/>
                    <a:pt x="3292" y="1429"/>
                    <a:pt x="3474" y="1454"/>
                  </a:cubicBezTo>
                  <a:lnTo>
                    <a:pt x="5456" y="1720"/>
                  </a:lnTo>
                  <a:lnTo>
                    <a:pt x="5576" y="1191"/>
                  </a:lnTo>
                  <a:cubicBezTo>
                    <a:pt x="5636" y="1178"/>
                    <a:pt x="5696" y="1173"/>
                    <a:pt x="5755" y="1173"/>
                  </a:cubicBezTo>
                  <a:cubicBezTo>
                    <a:pt x="6065" y="1173"/>
                    <a:pt x="6371" y="1318"/>
                    <a:pt x="6673" y="1416"/>
                  </a:cubicBezTo>
                  <a:cubicBezTo>
                    <a:pt x="6986" y="1518"/>
                    <a:pt x="7315" y="1568"/>
                    <a:pt x="7644" y="1568"/>
                  </a:cubicBezTo>
                  <a:cubicBezTo>
                    <a:pt x="8307" y="1568"/>
                    <a:pt x="8971" y="1366"/>
                    <a:pt x="9511" y="981"/>
                  </a:cubicBezTo>
                  <a:lnTo>
                    <a:pt x="9511" y="981"/>
                  </a:lnTo>
                  <a:cubicBezTo>
                    <a:pt x="9270" y="989"/>
                    <a:pt x="9026" y="996"/>
                    <a:pt x="8783" y="996"/>
                  </a:cubicBezTo>
                  <a:cubicBezTo>
                    <a:pt x="8154" y="996"/>
                    <a:pt x="7527" y="948"/>
                    <a:pt x="6941" y="733"/>
                  </a:cubicBezTo>
                  <a:cubicBezTo>
                    <a:pt x="6694" y="644"/>
                    <a:pt x="6456" y="524"/>
                    <a:pt x="6198" y="477"/>
                  </a:cubicBezTo>
                  <a:cubicBezTo>
                    <a:pt x="6101" y="459"/>
                    <a:pt x="6005" y="452"/>
                    <a:pt x="5907" y="452"/>
                  </a:cubicBezTo>
                  <a:cubicBezTo>
                    <a:pt x="5500" y="452"/>
                    <a:pt x="5087" y="577"/>
                    <a:pt x="4676" y="577"/>
                  </a:cubicBezTo>
                  <a:cubicBezTo>
                    <a:pt x="4635" y="577"/>
                    <a:pt x="4594" y="576"/>
                    <a:pt x="4553" y="573"/>
                  </a:cubicBezTo>
                  <a:cubicBezTo>
                    <a:pt x="3817" y="523"/>
                    <a:pt x="3160" y="0"/>
                    <a:pt x="2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-2340974" y="2397342"/>
              <a:ext cx="290051" cy="281154"/>
            </a:xfrm>
            <a:custGeom>
              <a:avLst/>
              <a:gdLst/>
              <a:ahLst/>
              <a:cxnLst/>
              <a:rect l="l" t="t" r="r" b="b"/>
              <a:pathLst>
                <a:path w="4499" h="4361" extrusionOk="0">
                  <a:moveTo>
                    <a:pt x="3007" y="0"/>
                  </a:moveTo>
                  <a:cubicBezTo>
                    <a:pt x="2873" y="1134"/>
                    <a:pt x="3134" y="2273"/>
                    <a:pt x="3393" y="3384"/>
                  </a:cubicBezTo>
                  <a:cubicBezTo>
                    <a:pt x="2989" y="2881"/>
                    <a:pt x="2477" y="2474"/>
                    <a:pt x="1893" y="2197"/>
                  </a:cubicBezTo>
                  <a:lnTo>
                    <a:pt x="1893" y="2197"/>
                  </a:lnTo>
                  <a:cubicBezTo>
                    <a:pt x="1992" y="2408"/>
                    <a:pt x="2191" y="2551"/>
                    <a:pt x="2370" y="2701"/>
                  </a:cubicBezTo>
                  <a:cubicBezTo>
                    <a:pt x="2550" y="2851"/>
                    <a:pt x="2725" y="3040"/>
                    <a:pt x="2741" y="3272"/>
                  </a:cubicBezTo>
                  <a:cubicBezTo>
                    <a:pt x="2271" y="3136"/>
                    <a:pt x="1846" y="2883"/>
                    <a:pt x="1405" y="2669"/>
                  </a:cubicBezTo>
                  <a:cubicBezTo>
                    <a:pt x="998" y="2471"/>
                    <a:pt x="559" y="2304"/>
                    <a:pt x="109" y="2304"/>
                  </a:cubicBezTo>
                  <a:cubicBezTo>
                    <a:pt x="73" y="2304"/>
                    <a:pt x="37" y="2305"/>
                    <a:pt x="1" y="2307"/>
                  </a:cubicBezTo>
                  <a:cubicBezTo>
                    <a:pt x="392" y="2325"/>
                    <a:pt x="758" y="2498"/>
                    <a:pt x="1104" y="2680"/>
                  </a:cubicBezTo>
                  <a:cubicBezTo>
                    <a:pt x="2022" y="3161"/>
                    <a:pt x="2894" y="3724"/>
                    <a:pt x="3711" y="4361"/>
                  </a:cubicBezTo>
                  <a:lnTo>
                    <a:pt x="4392" y="4262"/>
                  </a:lnTo>
                  <a:cubicBezTo>
                    <a:pt x="4314" y="3658"/>
                    <a:pt x="4364" y="3044"/>
                    <a:pt x="4415" y="2438"/>
                  </a:cubicBezTo>
                  <a:cubicBezTo>
                    <a:pt x="4443" y="2106"/>
                    <a:pt x="4470" y="1775"/>
                    <a:pt x="4498" y="1443"/>
                  </a:cubicBezTo>
                  <a:lnTo>
                    <a:pt x="4498" y="1443"/>
                  </a:lnTo>
                  <a:cubicBezTo>
                    <a:pt x="4065" y="1860"/>
                    <a:pt x="4160" y="2581"/>
                    <a:pt x="3881" y="3113"/>
                  </a:cubicBezTo>
                  <a:cubicBezTo>
                    <a:pt x="3867" y="2440"/>
                    <a:pt x="3722" y="1777"/>
                    <a:pt x="3455" y="1160"/>
                  </a:cubicBezTo>
                  <a:cubicBezTo>
                    <a:pt x="3289" y="779"/>
                    <a:pt x="3077" y="411"/>
                    <a:pt x="3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-602668" y="2429253"/>
              <a:ext cx="659399" cy="621942"/>
            </a:xfrm>
            <a:custGeom>
              <a:avLst/>
              <a:gdLst/>
              <a:ahLst/>
              <a:cxnLst/>
              <a:rect l="l" t="t" r="r" b="b"/>
              <a:pathLst>
                <a:path w="10228" h="9647" extrusionOk="0">
                  <a:moveTo>
                    <a:pt x="1909" y="0"/>
                  </a:moveTo>
                  <a:lnTo>
                    <a:pt x="1909" y="0"/>
                  </a:lnTo>
                  <a:cubicBezTo>
                    <a:pt x="2490" y="1985"/>
                    <a:pt x="2248" y="4117"/>
                    <a:pt x="2321" y="6201"/>
                  </a:cubicBezTo>
                  <a:cubicBezTo>
                    <a:pt x="2155" y="5981"/>
                    <a:pt x="1953" y="5791"/>
                    <a:pt x="1723" y="5638"/>
                  </a:cubicBezTo>
                  <a:cubicBezTo>
                    <a:pt x="1209" y="5299"/>
                    <a:pt x="610" y="5162"/>
                    <a:pt x="0" y="5042"/>
                  </a:cubicBezTo>
                  <a:lnTo>
                    <a:pt x="0" y="5042"/>
                  </a:lnTo>
                  <a:cubicBezTo>
                    <a:pt x="377" y="5316"/>
                    <a:pt x="721" y="5629"/>
                    <a:pt x="1028" y="5979"/>
                  </a:cubicBezTo>
                  <a:cubicBezTo>
                    <a:pt x="1696" y="6746"/>
                    <a:pt x="2155" y="7673"/>
                    <a:pt x="2359" y="8671"/>
                  </a:cubicBezTo>
                  <a:lnTo>
                    <a:pt x="2610" y="8562"/>
                  </a:lnTo>
                  <a:cubicBezTo>
                    <a:pt x="2611" y="8567"/>
                    <a:pt x="2612" y="8572"/>
                    <a:pt x="2613" y="8578"/>
                  </a:cubicBezTo>
                  <a:lnTo>
                    <a:pt x="3892" y="9646"/>
                  </a:lnTo>
                  <a:cubicBezTo>
                    <a:pt x="4720" y="8990"/>
                    <a:pt x="5706" y="8560"/>
                    <a:pt x="6751" y="8403"/>
                  </a:cubicBezTo>
                  <a:cubicBezTo>
                    <a:pt x="7924" y="8227"/>
                    <a:pt x="9196" y="8383"/>
                    <a:pt x="10227" y="7800"/>
                  </a:cubicBezTo>
                  <a:lnTo>
                    <a:pt x="4238" y="7735"/>
                  </a:lnTo>
                  <a:cubicBezTo>
                    <a:pt x="5489" y="7533"/>
                    <a:pt x="6305" y="6014"/>
                    <a:pt x="7559" y="6014"/>
                  </a:cubicBezTo>
                  <a:cubicBezTo>
                    <a:pt x="7577" y="6014"/>
                    <a:pt x="7596" y="6015"/>
                    <a:pt x="7615" y="6015"/>
                  </a:cubicBezTo>
                  <a:cubicBezTo>
                    <a:pt x="7340" y="5969"/>
                    <a:pt x="7061" y="5946"/>
                    <a:pt x="6783" y="5946"/>
                  </a:cubicBezTo>
                  <a:cubicBezTo>
                    <a:pt x="5567" y="5946"/>
                    <a:pt x="4350" y="6378"/>
                    <a:pt x="3418" y="7162"/>
                  </a:cubicBezTo>
                  <a:cubicBezTo>
                    <a:pt x="3899" y="5874"/>
                    <a:pt x="4380" y="4584"/>
                    <a:pt x="4861" y="3296"/>
                  </a:cubicBezTo>
                  <a:lnTo>
                    <a:pt x="4861" y="3296"/>
                  </a:lnTo>
                  <a:cubicBezTo>
                    <a:pt x="4177" y="3760"/>
                    <a:pt x="3873" y="4607"/>
                    <a:pt x="3685" y="5413"/>
                  </a:cubicBezTo>
                  <a:cubicBezTo>
                    <a:pt x="3498" y="6218"/>
                    <a:pt x="3374" y="7069"/>
                    <a:pt x="2905" y="7750"/>
                  </a:cubicBezTo>
                  <a:cubicBezTo>
                    <a:pt x="3070" y="5822"/>
                    <a:pt x="3626" y="2749"/>
                    <a:pt x="2831" y="1954"/>
                  </a:cubicBezTo>
                  <a:cubicBezTo>
                    <a:pt x="2598" y="1721"/>
                    <a:pt x="2750" y="1294"/>
                    <a:pt x="2600" y="1002"/>
                  </a:cubicBezTo>
                  <a:cubicBezTo>
                    <a:pt x="2415" y="642"/>
                    <a:pt x="2075" y="357"/>
                    <a:pt x="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-2252137" y="2647154"/>
              <a:ext cx="242923" cy="43130"/>
            </a:xfrm>
            <a:custGeom>
              <a:avLst/>
              <a:gdLst/>
              <a:ahLst/>
              <a:cxnLst/>
              <a:rect l="l" t="t" r="r" b="b"/>
              <a:pathLst>
                <a:path w="3768" h="669" extrusionOk="0">
                  <a:moveTo>
                    <a:pt x="2022" y="1"/>
                  </a:moveTo>
                  <a:cubicBezTo>
                    <a:pt x="1952" y="1"/>
                    <a:pt x="1882" y="4"/>
                    <a:pt x="1814" y="20"/>
                  </a:cubicBezTo>
                  <a:cubicBezTo>
                    <a:pt x="1719" y="41"/>
                    <a:pt x="1631" y="84"/>
                    <a:pt x="1540" y="118"/>
                  </a:cubicBezTo>
                  <a:cubicBezTo>
                    <a:pt x="1267" y="225"/>
                    <a:pt x="975" y="258"/>
                    <a:pt x="679" y="274"/>
                  </a:cubicBezTo>
                  <a:cubicBezTo>
                    <a:pt x="56" y="310"/>
                    <a:pt x="1" y="500"/>
                    <a:pt x="658" y="537"/>
                  </a:cubicBezTo>
                  <a:cubicBezTo>
                    <a:pt x="1024" y="611"/>
                    <a:pt x="1393" y="668"/>
                    <a:pt x="1766" y="668"/>
                  </a:cubicBezTo>
                  <a:cubicBezTo>
                    <a:pt x="1769" y="668"/>
                    <a:pt x="1773" y="668"/>
                    <a:pt x="1776" y="668"/>
                  </a:cubicBezTo>
                  <a:cubicBezTo>
                    <a:pt x="2281" y="668"/>
                    <a:pt x="2784" y="564"/>
                    <a:pt x="3288" y="564"/>
                  </a:cubicBezTo>
                  <a:cubicBezTo>
                    <a:pt x="3371" y="564"/>
                    <a:pt x="3454" y="566"/>
                    <a:pt x="3536" y="573"/>
                  </a:cubicBezTo>
                  <a:lnTo>
                    <a:pt x="3768" y="27"/>
                  </a:lnTo>
                  <a:lnTo>
                    <a:pt x="2102" y="2"/>
                  </a:lnTo>
                  <a:cubicBezTo>
                    <a:pt x="2075" y="1"/>
                    <a:pt x="2048" y="1"/>
                    <a:pt x="2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-2442124" y="2567343"/>
              <a:ext cx="3198034" cy="902322"/>
            </a:xfrm>
            <a:custGeom>
              <a:avLst/>
              <a:gdLst/>
              <a:ahLst/>
              <a:cxnLst/>
              <a:rect l="l" t="t" r="r" b="b"/>
              <a:pathLst>
                <a:path w="49605" h="13996" extrusionOk="0">
                  <a:moveTo>
                    <a:pt x="8676" y="2895"/>
                  </a:moveTo>
                  <a:cubicBezTo>
                    <a:pt x="9021" y="2895"/>
                    <a:pt x="9231" y="3057"/>
                    <a:pt x="9574" y="3119"/>
                  </a:cubicBezTo>
                  <a:cubicBezTo>
                    <a:pt x="9827" y="3166"/>
                    <a:pt x="10083" y="3189"/>
                    <a:pt x="10340" y="3189"/>
                  </a:cubicBezTo>
                  <a:cubicBezTo>
                    <a:pt x="10612" y="3189"/>
                    <a:pt x="10885" y="3163"/>
                    <a:pt x="11155" y="3111"/>
                  </a:cubicBezTo>
                  <a:cubicBezTo>
                    <a:pt x="11213" y="3099"/>
                    <a:pt x="11273" y="3087"/>
                    <a:pt x="11333" y="3087"/>
                  </a:cubicBezTo>
                  <a:cubicBezTo>
                    <a:pt x="11371" y="3087"/>
                    <a:pt x="11408" y="3092"/>
                    <a:pt x="11443" y="3105"/>
                  </a:cubicBezTo>
                  <a:cubicBezTo>
                    <a:pt x="11534" y="3140"/>
                    <a:pt x="11598" y="3259"/>
                    <a:pt x="11542" y="3339"/>
                  </a:cubicBezTo>
                  <a:cubicBezTo>
                    <a:pt x="11515" y="3387"/>
                    <a:pt x="11377" y="3398"/>
                    <a:pt x="11206" y="3398"/>
                  </a:cubicBezTo>
                  <a:cubicBezTo>
                    <a:pt x="11058" y="3398"/>
                    <a:pt x="10887" y="3390"/>
                    <a:pt x="10740" y="3390"/>
                  </a:cubicBezTo>
                  <a:cubicBezTo>
                    <a:pt x="10693" y="3390"/>
                    <a:pt x="10647" y="3391"/>
                    <a:pt x="10607" y="3393"/>
                  </a:cubicBezTo>
                  <a:cubicBezTo>
                    <a:pt x="10526" y="3396"/>
                    <a:pt x="10443" y="3402"/>
                    <a:pt x="10366" y="3432"/>
                  </a:cubicBezTo>
                  <a:cubicBezTo>
                    <a:pt x="10240" y="3480"/>
                    <a:pt x="10147" y="3592"/>
                    <a:pt x="10019" y="3637"/>
                  </a:cubicBezTo>
                  <a:cubicBezTo>
                    <a:pt x="9973" y="3654"/>
                    <a:pt x="9927" y="3661"/>
                    <a:pt x="9881" y="3661"/>
                  </a:cubicBezTo>
                  <a:cubicBezTo>
                    <a:pt x="9516" y="3661"/>
                    <a:pt x="9152" y="3206"/>
                    <a:pt x="8802" y="3140"/>
                  </a:cubicBezTo>
                  <a:cubicBezTo>
                    <a:pt x="8276" y="3041"/>
                    <a:pt x="7100" y="3132"/>
                    <a:pt x="7195" y="2973"/>
                  </a:cubicBezTo>
                  <a:cubicBezTo>
                    <a:pt x="7195" y="2907"/>
                    <a:pt x="8192" y="2901"/>
                    <a:pt x="8662" y="2895"/>
                  </a:cubicBezTo>
                  <a:cubicBezTo>
                    <a:pt x="8666" y="2895"/>
                    <a:pt x="8671" y="2895"/>
                    <a:pt x="8676" y="2895"/>
                  </a:cubicBezTo>
                  <a:close/>
                  <a:moveTo>
                    <a:pt x="15630" y="8317"/>
                  </a:moveTo>
                  <a:cubicBezTo>
                    <a:pt x="15639" y="8317"/>
                    <a:pt x="15647" y="8317"/>
                    <a:pt x="15656" y="8318"/>
                  </a:cubicBezTo>
                  <a:cubicBezTo>
                    <a:pt x="15832" y="8324"/>
                    <a:pt x="16002" y="8386"/>
                    <a:pt x="16173" y="8436"/>
                  </a:cubicBezTo>
                  <a:cubicBezTo>
                    <a:pt x="16554" y="8549"/>
                    <a:pt x="16947" y="8613"/>
                    <a:pt x="17345" y="8626"/>
                  </a:cubicBezTo>
                  <a:cubicBezTo>
                    <a:pt x="17369" y="8705"/>
                    <a:pt x="17388" y="8802"/>
                    <a:pt x="17326" y="8856"/>
                  </a:cubicBezTo>
                  <a:cubicBezTo>
                    <a:pt x="17296" y="8883"/>
                    <a:pt x="17254" y="8890"/>
                    <a:pt x="17213" y="8890"/>
                  </a:cubicBezTo>
                  <a:cubicBezTo>
                    <a:pt x="17197" y="8890"/>
                    <a:pt x="17181" y="8889"/>
                    <a:pt x="17166" y="8888"/>
                  </a:cubicBezTo>
                  <a:cubicBezTo>
                    <a:pt x="16821" y="8862"/>
                    <a:pt x="16478" y="8820"/>
                    <a:pt x="16137" y="8762"/>
                  </a:cubicBezTo>
                  <a:cubicBezTo>
                    <a:pt x="16019" y="8741"/>
                    <a:pt x="15893" y="8721"/>
                    <a:pt x="15771" y="8721"/>
                  </a:cubicBezTo>
                  <a:cubicBezTo>
                    <a:pt x="15633" y="8721"/>
                    <a:pt x="15501" y="8747"/>
                    <a:pt x="15393" y="8830"/>
                  </a:cubicBezTo>
                  <a:cubicBezTo>
                    <a:pt x="15364" y="8853"/>
                    <a:pt x="15337" y="8880"/>
                    <a:pt x="15302" y="8894"/>
                  </a:cubicBezTo>
                  <a:cubicBezTo>
                    <a:pt x="15278" y="8905"/>
                    <a:pt x="15253" y="8909"/>
                    <a:pt x="15228" y="8909"/>
                  </a:cubicBezTo>
                  <a:cubicBezTo>
                    <a:pt x="15179" y="8909"/>
                    <a:pt x="15128" y="8894"/>
                    <a:pt x="15082" y="8878"/>
                  </a:cubicBezTo>
                  <a:cubicBezTo>
                    <a:pt x="15029" y="8860"/>
                    <a:pt x="14969" y="8832"/>
                    <a:pt x="14961" y="8778"/>
                  </a:cubicBezTo>
                  <a:cubicBezTo>
                    <a:pt x="14955" y="8734"/>
                    <a:pt x="14989" y="8695"/>
                    <a:pt x="15019" y="8662"/>
                  </a:cubicBezTo>
                  <a:cubicBezTo>
                    <a:pt x="15196" y="8479"/>
                    <a:pt x="15362" y="8317"/>
                    <a:pt x="15630" y="8317"/>
                  </a:cubicBezTo>
                  <a:close/>
                  <a:moveTo>
                    <a:pt x="9715" y="1"/>
                  </a:moveTo>
                  <a:cubicBezTo>
                    <a:pt x="9561" y="1"/>
                    <a:pt x="9406" y="31"/>
                    <a:pt x="9255" y="68"/>
                  </a:cubicBezTo>
                  <a:cubicBezTo>
                    <a:pt x="7706" y="445"/>
                    <a:pt x="6333" y="1368"/>
                    <a:pt x="4832" y="1891"/>
                  </a:cubicBezTo>
                  <a:cubicBezTo>
                    <a:pt x="4023" y="2173"/>
                    <a:pt x="1556" y="2102"/>
                    <a:pt x="1059" y="2856"/>
                  </a:cubicBezTo>
                  <a:cubicBezTo>
                    <a:pt x="679" y="3282"/>
                    <a:pt x="1815" y="3385"/>
                    <a:pt x="3160" y="3385"/>
                  </a:cubicBezTo>
                  <a:cubicBezTo>
                    <a:pt x="4428" y="3385"/>
                    <a:pt x="5881" y="3293"/>
                    <a:pt x="6424" y="3293"/>
                  </a:cubicBezTo>
                  <a:cubicBezTo>
                    <a:pt x="6426" y="3293"/>
                    <a:pt x="6427" y="3293"/>
                    <a:pt x="6429" y="3293"/>
                  </a:cubicBezTo>
                  <a:cubicBezTo>
                    <a:pt x="7569" y="3294"/>
                    <a:pt x="9006" y="3506"/>
                    <a:pt x="9320" y="4602"/>
                  </a:cubicBezTo>
                  <a:cubicBezTo>
                    <a:pt x="9372" y="4859"/>
                    <a:pt x="8884" y="4945"/>
                    <a:pt x="8125" y="4945"/>
                  </a:cubicBezTo>
                  <a:cubicBezTo>
                    <a:pt x="6580" y="4945"/>
                    <a:pt x="3910" y="4588"/>
                    <a:pt x="2354" y="4580"/>
                  </a:cubicBezTo>
                  <a:cubicBezTo>
                    <a:pt x="2125" y="4571"/>
                    <a:pt x="1920" y="4566"/>
                    <a:pt x="1738" y="4566"/>
                  </a:cubicBezTo>
                  <a:cubicBezTo>
                    <a:pt x="0" y="4566"/>
                    <a:pt x="330" y="4945"/>
                    <a:pt x="369" y="5160"/>
                  </a:cubicBezTo>
                  <a:cubicBezTo>
                    <a:pt x="383" y="5237"/>
                    <a:pt x="677" y="5331"/>
                    <a:pt x="1261" y="5331"/>
                  </a:cubicBezTo>
                  <a:cubicBezTo>
                    <a:pt x="1627" y="5331"/>
                    <a:pt x="2107" y="5294"/>
                    <a:pt x="2703" y="5193"/>
                  </a:cubicBezTo>
                  <a:cubicBezTo>
                    <a:pt x="2752" y="5184"/>
                    <a:pt x="2798" y="5180"/>
                    <a:pt x="2841" y="5180"/>
                  </a:cubicBezTo>
                  <a:cubicBezTo>
                    <a:pt x="3395" y="5180"/>
                    <a:pt x="3442" y="5830"/>
                    <a:pt x="2601" y="5972"/>
                  </a:cubicBezTo>
                  <a:cubicBezTo>
                    <a:pt x="2542" y="5952"/>
                    <a:pt x="2475" y="5943"/>
                    <a:pt x="2402" y="5943"/>
                  </a:cubicBezTo>
                  <a:cubicBezTo>
                    <a:pt x="1645" y="5943"/>
                    <a:pt x="289" y="6931"/>
                    <a:pt x="1289" y="7267"/>
                  </a:cubicBezTo>
                  <a:cubicBezTo>
                    <a:pt x="1343" y="7417"/>
                    <a:pt x="2038" y="7471"/>
                    <a:pt x="2716" y="7471"/>
                  </a:cubicBezTo>
                  <a:cubicBezTo>
                    <a:pt x="3198" y="7471"/>
                    <a:pt x="3673" y="7443"/>
                    <a:pt x="3903" y="7403"/>
                  </a:cubicBezTo>
                  <a:cubicBezTo>
                    <a:pt x="4413" y="7314"/>
                    <a:pt x="3169" y="6824"/>
                    <a:pt x="4404" y="6824"/>
                  </a:cubicBezTo>
                  <a:cubicBezTo>
                    <a:pt x="4410" y="6824"/>
                    <a:pt x="4415" y="6824"/>
                    <a:pt x="4421" y="6824"/>
                  </a:cubicBezTo>
                  <a:cubicBezTo>
                    <a:pt x="5539" y="6828"/>
                    <a:pt x="6935" y="6915"/>
                    <a:pt x="8224" y="7057"/>
                  </a:cubicBezTo>
                  <a:cubicBezTo>
                    <a:pt x="8410" y="7063"/>
                    <a:pt x="8595" y="7067"/>
                    <a:pt x="8781" y="7067"/>
                  </a:cubicBezTo>
                  <a:cubicBezTo>
                    <a:pt x="9604" y="7067"/>
                    <a:pt x="10426" y="7002"/>
                    <a:pt x="11240" y="6874"/>
                  </a:cubicBezTo>
                  <a:cubicBezTo>
                    <a:pt x="11363" y="6855"/>
                    <a:pt x="11488" y="6835"/>
                    <a:pt x="11612" y="6835"/>
                  </a:cubicBezTo>
                  <a:cubicBezTo>
                    <a:pt x="11662" y="6835"/>
                    <a:pt x="11713" y="6838"/>
                    <a:pt x="11763" y="6847"/>
                  </a:cubicBezTo>
                  <a:cubicBezTo>
                    <a:pt x="11887" y="6869"/>
                    <a:pt x="12005" y="6918"/>
                    <a:pt x="12115" y="6978"/>
                  </a:cubicBezTo>
                  <a:cubicBezTo>
                    <a:pt x="12855" y="7370"/>
                    <a:pt x="13412" y="8149"/>
                    <a:pt x="14241" y="8261"/>
                  </a:cubicBezTo>
                  <a:cubicBezTo>
                    <a:pt x="14427" y="8287"/>
                    <a:pt x="14655" y="8299"/>
                    <a:pt x="14738" y="8466"/>
                  </a:cubicBezTo>
                  <a:cubicBezTo>
                    <a:pt x="14809" y="8612"/>
                    <a:pt x="14710" y="8795"/>
                    <a:pt x="14567" y="8868"/>
                  </a:cubicBezTo>
                  <a:cubicBezTo>
                    <a:pt x="14484" y="8910"/>
                    <a:pt x="14392" y="8925"/>
                    <a:pt x="14298" y="8925"/>
                  </a:cubicBezTo>
                  <a:cubicBezTo>
                    <a:pt x="14230" y="8925"/>
                    <a:pt x="14161" y="8917"/>
                    <a:pt x="14093" y="8907"/>
                  </a:cubicBezTo>
                  <a:cubicBezTo>
                    <a:pt x="13558" y="8824"/>
                    <a:pt x="13012" y="8596"/>
                    <a:pt x="12487" y="8596"/>
                  </a:cubicBezTo>
                  <a:cubicBezTo>
                    <a:pt x="12318" y="8596"/>
                    <a:pt x="12152" y="8619"/>
                    <a:pt x="11988" y="8679"/>
                  </a:cubicBezTo>
                  <a:cubicBezTo>
                    <a:pt x="11850" y="8728"/>
                    <a:pt x="11719" y="8802"/>
                    <a:pt x="11580" y="8856"/>
                  </a:cubicBezTo>
                  <a:cubicBezTo>
                    <a:pt x="11376" y="8932"/>
                    <a:pt x="11164" y="8959"/>
                    <a:pt x="10948" y="8959"/>
                  </a:cubicBezTo>
                  <a:cubicBezTo>
                    <a:pt x="10662" y="8959"/>
                    <a:pt x="10371" y="8913"/>
                    <a:pt x="10087" y="8876"/>
                  </a:cubicBezTo>
                  <a:cubicBezTo>
                    <a:pt x="9879" y="8848"/>
                    <a:pt x="9671" y="8826"/>
                    <a:pt x="9463" y="8810"/>
                  </a:cubicBezTo>
                  <a:cubicBezTo>
                    <a:pt x="8643" y="8976"/>
                    <a:pt x="8175" y="9193"/>
                    <a:pt x="9199" y="9658"/>
                  </a:cubicBezTo>
                  <a:cubicBezTo>
                    <a:pt x="9815" y="9785"/>
                    <a:pt x="10444" y="10109"/>
                    <a:pt x="11069" y="10173"/>
                  </a:cubicBezTo>
                  <a:cubicBezTo>
                    <a:pt x="11385" y="10205"/>
                    <a:pt x="11440" y="10415"/>
                    <a:pt x="11143" y="10526"/>
                  </a:cubicBezTo>
                  <a:cubicBezTo>
                    <a:pt x="10557" y="10748"/>
                    <a:pt x="9929" y="10861"/>
                    <a:pt x="9301" y="10861"/>
                  </a:cubicBezTo>
                  <a:cubicBezTo>
                    <a:pt x="8729" y="10861"/>
                    <a:pt x="8157" y="10766"/>
                    <a:pt x="7617" y="10575"/>
                  </a:cubicBezTo>
                  <a:cubicBezTo>
                    <a:pt x="7257" y="10448"/>
                    <a:pt x="6897" y="10278"/>
                    <a:pt x="6520" y="10278"/>
                  </a:cubicBezTo>
                  <a:cubicBezTo>
                    <a:pt x="6494" y="10278"/>
                    <a:pt x="6469" y="10279"/>
                    <a:pt x="6443" y="10280"/>
                  </a:cubicBezTo>
                  <a:cubicBezTo>
                    <a:pt x="6069" y="10304"/>
                    <a:pt x="5735" y="10502"/>
                    <a:pt x="5407" y="10681"/>
                  </a:cubicBezTo>
                  <a:cubicBezTo>
                    <a:pt x="4039" y="11435"/>
                    <a:pt x="57" y="11409"/>
                    <a:pt x="1008" y="12224"/>
                  </a:cubicBezTo>
                  <a:cubicBezTo>
                    <a:pt x="1043" y="12223"/>
                    <a:pt x="1084" y="12222"/>
                    <a:pt x="1130" y="12222"/>
                  </a:cubicBezTo>
                  <a:cubicBezTo>
                    <a:pt x="1605" y="12222"/>
                    <a:pt x="2589" y="12287"/>
                    <a:pt x="2930" y="12432"/>
                  </a:cubicBezTo>
                  <a:cubicBezTo>
                    <a:pt x="3138" y="12656"/>
                    <a:pt x="2024" y="12887"/>
                    <a:pt x="1941" y="13107"/>
                  </a:cubicBezTo>
                  <a:cubicBezTo>
                    <a:pt x="1844" y="13621"/>
                    <a:pt x="2514" y="13798"/>
                    <a:pt x="3571" y="13798"/>
                  </a:cubicBezTo>
                  <a:cubicBezTo>
                    <a:pt x="5692" y="13798"/>
                    <a:pt x="9368" y="13087"/>
                    <a:pt x="11504" y="12969"/>
                  </a:cubicBezTo>
                  <a:cubicBezTo>
                    <a:pt x="12029" y="12940"/>
                    <a:pt x="12553" y="12929"/>
                    <a:pt x="13078" y="12929"/>
                  </a:cubicBezTo>
                  <a:cubicBezTo>
                    <a:pt x="14012" y="12929"/>
                    <a:pt x="14947" y="12964"/>
                    <a:pt x="15880" y="12994"/>
                  </a:cubicBezTo>
                  <a:cubicBezTo>
                    <a:pt x="17250" y="13041"/>
                    <a:pt x="18999" y="13177"/>
                    <a:pt x="20863" y="13335"/>
                  </a:cubicBezTo>
                  <a:cubicBezTo>
                    <a:pt x="20302" y="13366"/>
                    <a:pt x="19789" y="13385"/>
                    <a:pt x="19400" y="13385"/>
                  </a:cubicBezTo>
                  <a:cubicBezTo>
                    <a:pt x="19264" y="13385"/>
                    <a:pt x="19144" y="13382"/>
                    <a:pt x="19041" y="13377"/>
                  </a:cubicBezTo>
                  <a:cubicBezTo>
                    <a:pt x="18622" y="13358"/>
                    <a:pt x="18102" y="13351"/>
                    <a:pt x="17542" y="13351"/>
                  </a:cubicBezTo>
                  <a:cubicBezTo>
                    <a:pt x="16280" y="13351"/>
                    <a:pt x="14816" y="13386"/>
                    <a:pt x="13860" y="13386"/>
                  </a:cubicBezTo>
                  <a:cubicBezTo>
                    <a:pt x="13810" y="13386"/>
                    <a:pt x="13763" y="13385"/>
                    <a:pt x="13716" y="13385"/>
                  </a:cubicBezTo>
                  <a:cubicBezTo>
                    <a:pt x="13674" y="13385"/>
                    <a:pt x="13630" y="13385"/>
                    <a:pt x="13586" y="13385"/>
                  </a:cubicBezTo>
                  <a:cubicBezTo>
                    <a:pt x="12233" y="13385"/>
                    <a:pt x="10198" y="13484"/>
                    <a:pt x="10262" y="13707"/>
                  </a:cubicBezTo>
                  <a:cubicBezTo>
                    <a:pt x="10299" y="13833"/>
                    <a:pt x="15319" y="13862"/>
                    <a:pt x="19856" y="13862"/>
                  </a:cubicBezTo>
                  <a:cubicBezTo>
                    <a:pt x="23607" y="13862"/>
                    <a:pt x="27028" y="13842"/>
                    <a:pt x="27028" y="13842"/>
                  </a:cubicBezTo>
                  <a:cubicBezTo>
                    <a:pt x="28385" y="13935"/>
                    <a:pt x="29640" y="13995"/>
                    <a:pt x="30681" y="13995"/>
                  </a:cubicBezTo>
                  <a:cubicBezTo>
                    <a:pt x="32354" y="13995"/>
                    <a:pt x="33466" y="13837"/>
                    <a:pt x="33539" y="13394"/>
                  </a:cubicBezTo>
                  <a:cubicBezTo>
                    <a:pt x="32870" y="12626"/>
                    <a:pt x="31196" y="12299"/>
                    <a:pt x="29911" y="12299"/>
                  </a:cubicBezTo>
                  <a:cubicBezTo>
                    <a:pt x="29592" y="12299"/>
                    <a:pt x="29297" y="12319"/>
                    <a:pt x="29047" y="12358"/>
                  </a:cubicBezTo>
                  <a:cubicBezTo>
                    <a:pt x="28835" y="12391"/>
                    <a:pt x="28625" y="12405"/>
                    <a:pt x="28416" y="12405"/>
                  </a:cubicBezTo>
                  <a:cubicBezTo>
                    <a:pt x="27911" y="12405"/>
                    <a:pt x="27414" y="12320"/>
                    <a:pt x="26918" y="12196"/>
                  </a:cubicBezTo>
                  <a:cubicBezTo>
                    <a:pt x="25889" y="11941"/>
                    <a:pt x="25373" y="10776"/>
                    <a:pt x="25864" y="9835"/>
                  </a:cubicBezTo>
                  <a:cubicBezTo>
                    <a:pt x="25869" y="9828"/>
                    <a:pt x="25873" y="9819"/>
                    <a:pt x="25878" y="9811"/>
                  </a:cubicBezTo>
                  <a:cubicBezTo>
                    <a:pt x="26107" y="9375"/>
                    <a:pt x="25864" y="8846"/>
                    <a:pt x="25389" y="8715"/>
                  </a:cubicBezTo>
                  <a:cubicBezTo>
                    <a:pt x="25024" y="8615"/>
                    <a:pt x="24674" y="8476"/>
                    <a:pt x="24341" y="8297"/>
                  </a:cubicBezTo>
                  <a:cubicBezTo>
                    <a:pt x="23359" y="8012"/>
                    <a:pt x="23391" y="7862"/>
                    <a:pt x="23908" y="7796"/>
                  </a:cubicBezTo>
                  <a:cubicBezTo>
                    <a:pt x="24015" y="7782"/>
                    <a:pt x="24408" y="7761"/>
                    <a:pt x="24334" y="7682"/>
                  </a:cubicBezTo>
                  <a:cubicBezTo>
                    <a:pt x="24327" y="7675"/>
                    <a:pt x="23974" y="7562"/>
                    <a:pt x="23967" y="7554"/>
                  </a:cubicBezTo>
                  <a:cubicBezTo>
                    <a:pt x="23808" y="7367"/>
                    <a:pt x="23786" y="7104"/>
                    <a:pt x="23715" y="6870"/>
                  </a:cubicBezTo>
                  <a:cubicBezTo>
                    <a:pt x="23535" y="6268"/>
                    <a:pt x="22967" y="5803"/>
                    <a:pt x="22341" y="5743"/>
                  </a:cubicBezTo>
                  <a:cubicBezTo>
                    <a:pt x="22041" y="5715"/>
                    <a:pt x="21694" y="5756"/>
                    <a:pt x="21486" y="5537"/>
                  </a:cubicBezTo>
                  <a:cubicBezTo>
                    <a:pt x="21434" y="5483"/>
                    <a:pt x="21390" y="5413"/>
                    <a:pt x="21321" y="5385"/>
                  </a:cubicBezTo>
                  <a:cubicBezTo>
                    <a:pt x="21298" y="5376"/>
                    <a:pt x="21273" y="5373"/>
                    <a:pt x="21248" y="5373"/>
                  </a:cubicBezTo>
                  <a:cubicBezTo>
                    <a:pt x="21209" y="5373"/>
                    <a:pt x="21168" y="5382"/>
                    <a:pt x="21129" y="5390"/>
                  </a:cubicBezTo>
                  <a:cubicBezTo>
                    <a:pt x="20687" y="5489"/>
                    <a:pt x="20267" y="5521"/>
                    <a:pt x="19844" y="5521"/>
                  </a:cubicBezTo>
                  <a:cubicBezTo>
                    <a:pt x="19447" y="5521"/>
                    <a:pt x="19047" y="5492"/>
                    <a:pt x="18622" y="5463"/>
                  </a:cubicBezTo>
                  <a:cubicBezTo>
                    <a:pt x="17375" y="5392"/>
                    <a:pt x="17256" y="5166"/>
                    <a:pt x="18252" y="5166"/>
                  </a:cubicBezTo>
                  <a:cubicBezTo>
                    <a:pt x="18299" y="5166"/>
                    <a:pt x="18349" y="5166"/>
                    <a:pt x="18401" y="5167"/>
                  </a:cubicBezTo>
                  <a:cubicBezTo>
                    <a:pt x="18659" y="5187"/>
                    <a:pt x="19042" y="5203"/>
                    <a:pt x="19401" y="5203"/>
                  </a:cubicBezTo>
                  <a:cubicBezTo>
                    <a:pt x="19948" y="5203"/>
                    <a:pt x="20441" y="5166"/>
                    <a:pt x="20357" y="5052"/>
                  </a:cubicBezTo>
                  <a:cubicBezTo>
                    <a:pt x="20177" y="4826"/>
                    <a:pt x="19841" y="4841"/>
                    <a:pt x="19557" y="4785"/>
                  </a:cubicBezTo>
                  <a:cubicBezTo>
                    <a:pt x="19077" y="4691"/>
                    <a:pt x="18929" y="4185"/>
                    <a:pt x="19390" y="4185"/>
                  </a:cubicBezTo>
                  <a:cubicBezTo>
                    <a:pt x="19436" y="4185"/>
                    <a:pt x="19490" y="4191"/>
                    <a:pt x="19550" y="4202"/>
                  </a:cubicBezTo>
                  <a:cubicBezTo>
                    <a:pt x="19921" y="4273"/>
                    <a:pt x="20203" y="4414"/>
                    <a:pt x="20514" y="4414"/>
                  </a:cubicBezTo>
                  <a:cubicBezTo>
                    <a:pt x="20709" y="4414"/>
                    <a:pt x="20915" y="4358"/>
                    <a:pt x="21162" y="4195"/>
                  </a:cubicBezTo>
                  <a:cubicBezTo>
                    <a:pt x="21285" y="4116"/>
                    <a:pt x="21399" y="4016"/>
                    <a:pt x="21542" y="3980"/>
                  </a:cubicBezTo>
                  <a:cubicBezTo>
                    <a:pt x="21582" y="3969"/>
                    <a:pt x="21622" y="3965"/>
                    <a:pt x="21663" y="3965"/>
                  </a:cubicBezTo>
                  <a:cubicBezTo>
                    <a:pt x="21849" y="3965"/>
                    <a:pt x="22035" y="4065"/>
                    <a:pt x="22188" y="4180"/>
                  </a:cubicBezTo>
                  <a:cubicBezTo>
                    <a:pt x="22466" y="4388"/>
                    <a:pt x="22702" y="4646"/>
                    <a:pt x="22883" y="4943"/>
                  </a:cubicBezTo>
                  <a:cubicBezTo>
                    <a:pt x="22988" y="5115"/>
                    <a:pt x="23080" y="5308"/>
                    <a:pt x="23249" y="5419"/>
                  </a:cubicBezTo>
                  <a:cubicBezTo>
                    <a:pt x="23329" y="5472"/>
                    <a:pt x="23421" y="5496"/>
                    <a:pt x="23514" y="5496"/>
                  </a:cubicBezTo>
                  <a:cubicBezTo>
                    <a:pt x="23785" y="5496"/>
                    <a:pt x="24067" y="5293"/>
                    <a:pt x="24095" y="5016"/>
                  </a:cubicBezTo>
                  <a:cubicBezTo>
                    <a:pt x="24639" y="5029"/>
                    <a:pt x="25071" y="5471"/>
                    <a:pt x="25391" y="5910"/>
                  </a:cubicBezTo>
                  <a:cubicBezTo>
                    <a:pt x="25712" y="6351"/>
                    <a:pt x="26015" y="6848"/>
                    <a:pt x="26512" y="7072"/>
                  </a:cubicBezTo>
                  <a:cubicBezTo>
                    <a:pt x="26670" y="7144"/>
                    <a:pt x="26846" y="7185"/>
                    <a:pt x="26982" y="7295"/>
                  </a:cubicBezTo>
                  <a:cubicBezTo>
                    <a:pt x="27117" y="7404"/>
                    <a:pt x="27514" y="7649"/>
                    <a:pt x="27194" y="7690"/>
                  </a:cubicBezTo>
                  <a:cubicBezTo>
                    <a:pt x="27141" y="7697"/>
                    <a:pt x="25781" y="7682"/>
                    <a:pt x="26224" y="7855"/>
                  </a:cubicBezTo>
                  <a:cubicBezTo>
                    <a:pt x="26391" y="7966"/>
                    <a:pt x="26907" y="7985"/>
                    <a:pt x="27410" y="7985"/>
                  </a:cubicBezTo>
                  <a:cubicBezTo>
                    <a:pt x="27676" y="7985"/>
                    <a:pt x="27938" y="7980"/>
                    <a:pt x="28143" y="7980"/>
                  </a:cubicBezTo>
                  <a:cubicBezTo>
                    <a:pt x="28296" y="7980"/>
                    <a:pt x="28417" y="7983"/>
                    <a:pt x="28484" y="7993"/>
                  </a:cubicBezTo>
                  <a:cubicBezTo>
                    <a:pt x="28891" y="8058"/>
                    <a:pt x="29328" y="8169"/>
                    <a:pt x="29582" y="8494"/>
                  </a:cubicBezTo>
                  <a:cubicBezTo>
                    <a:pt x="29720" y="8667"/>
                    <a:pt x="29793" y="8891"/>
                    <a:pt x="29956" y="9042"/>
                  </a:cubicBezTo>
                  <a:cubicBezTo>
                    <a:pt x="30155" y="9227"/>
                    <a:pt x="30421" y="9258"/>
                    <a:pt x="30703" y="9258"/>
                  </a:cubicBezTo>
                  <a:cubicBezTo>
                    <a:pt x="30840" y="9258"/>
                    <a:pt x="30981" y="9250"/>
                    <a:pt x="31119" y="9250"/>
                  </a:cubicBezTo>
                  <a:cubicBezTo>
                    <a:pt x="31377" y="9250"/>
                    <a:pt x="31627" y="9276"/>
                    <a:pt x="31829" y="9420"/>
                  </a:cubicBezTo>
                  <a:cubicBezTo>
                    <a:pt x="32323" y="9564"/>
                    <a:pt x="31658" y="10321"/>
                    <a:pt x="31723" y="10772"/>
                  </a:cubicBezTo>
                  <a:cubicBezTo>
                    <a:pt x="31922" y="10796"/>
                    <a:pt x="32098" y="11014"/>
                    <a:pt x="32220" y="11240"/>
                  </a:cubicBezTo>
                  <a:cubicBezTo>
                    <a:pt x="32311" y="11410"/>
                    <a:pt x="32464" y="11540"/>
                    <a:pt x="32647" y="11605"/>
                  </a:cubicBezTo>
                  <a:cubicBezTo>
                    <a:pt x="32186" y="11641"/>
                    <a:pt x="31806" y="11698"/>
                    <a:pt x="31715" y="11790"/>
                  </a:cubicBezTo>
                  <a:cubicBezTo>
                    <a:pt x="31512" y="11992"/>
                    <a:pt x="31379" y="12058"/>
                    <a:pt x="31872" y="12058"/>
                  </a:cubicBezTo>
                  <a:cubicBezTo>
                    <a:pt x="32042" y="12058"/>
                    <a:pt x="32286" y="12050"/>
                    <a:pt x="32628" y="12037"/>
                  </a:cubicBezTo>
                  <a:cubicBezTo>
                    <a:pt x="32830" y="12030"/>
                    <a:pt x="33039" y="12027"/>
                    <a:pt x="33253" y="12027"/>
                  </a:cubicBezTo>
                  <a:cubicBezTo>
                    <a:pt x="34012" y="12027"/>
                    <a:pt x="34836" y="12063"/>
                    <a:pt x="35657" y="12063"/>
                  </a:cubicBezTo>
                  <a:cubicBezTo>
                    <a:pt x="36131" y="12063"/>
                    <a:pt x="36605" y="12051"/>
                    <a:pt x="37065" y="12013"/>
                  </a:cubicBezTo>
                  <a:cubicBezTo>
                    <a:pt x="37583" y="11970"/>
                    <a:pt x="38102" y="11960"/>
                    <a:pt x="38612" y="11960"/>
                  </a:cubicBezTo>
                  <a:cubicBezTo>
                    <a:pt x="39046" y="11960"/>
                    <a:pt x="39472" y="11967"/>
                    <a:pt x="39885" y="11967"/>
                  </a:cubicBezTo>
                  <a:cubicBezTo>
                    <a:pt x="40374" y="11967"/>
                    <a:pt x="40843" y="11957"/>
                    <a:pt x="41282" y="11914"/>
                  </a:cubicBezTo>
                  <a:cubicBezTo>
                    <a:pt x="41781" y="11865"/>
                    <a:pt x="42297" y="11837"/>
                    <a:pt x="42736" y="11821"/>
                  </a:cubicBezTo>
                  <a:cubicBezTo>
                    <a:pt x="43833" y="11991"/>
                    <a:pt x="44810" y="12289"/>
                    <a:pt x="45886" y="12289"/>
                  </a:cubicBezTo>
                  <a:cubicBezTo>
                    <a:pt x="45950" y="12289"/>
                    <a:pt x="46013" y="12288"/>
                    <a:pt x="46077" y="12286"/>
                  </a:cubicBezTo>
                  <a:lnTo>
                    <a:pt x="46077" y="12286"/>
                  </a:lnTo>
                  <a:lnTo>
                    <a:pt x="46073" y="12288"/>
                  </a:lnTo>
                  <a:cubicBezTo>
                    <a:pt x="46073" y="12288"/>
                    <a:pt x="47039" y="12264"/>
                    <a:pt x="47684" y="12264"/>
                  </a:cubicBezTo>
                  <a:cubicBezTo>
                    <a:pt x="47693" y="12264"/>
                    <a:pt x="47702" y="12264"/>
                    <a:pt x="47711" y="12264"/>
                  </a:cubicBezTo>
                  <a:cubicBezTo>
                    <a:pt x="48491" y="12264"/>
                    <a:pt x="49204" y="12174"/>
                    <a:pt x="49372" y="12174"/>
                  </a:cubicBezTo>
                  <a:cubicBezTo>
                    <a:pt x="49375" y="12174"/>
                    <a:pt x="49378" y="12174"/>
                    <a:pt x="49380" y="12174"/>
                  </a:cubicBezTo>
                  <a:cubicBezTo>
                    <a:pt x="49383" y="12174"/>
                    <a:pt x="49385" y="12174"/>
                    <a:pt x="49387" y="12174"/>
                  </a:cubicBezTo>
                  <a:cubicBezTo>
                    <a:pt x="49605" y="12174"/>
                    <a:pt x="49539" y="11962"/>
                    <a:pt x="49179" y="11923"/>
                  </a:cubicBezTo>
                  <a:cubicBezTo>
                    <a:pt x="49123" y="11917"/>
                    <a:pt x="49052" y="11915"/>
                    <a:pt x="48969" y="11915"/>
                  </a:cubicBezTo>
                  <a:cubicBezTo>
                    <a:pt x="48556" y="11915"/>
                    <a:pt x="47874" y="11978"/>
                    <a:pt x="47586" y="11997"/>
                  </a:cubicBezTo>
                  <a:cubicBezTo>
                    <a:pt x="47541" y="12000"/>
                    <a:pt x="47499" y="12003"/>
                    <a:pt x="47460" y="12005"/>
                  </a:cubicBezTo>
                  <a:cubicBezTo>
                    <a:pt x="47454" y="12005"/>
                    <a:pt x="47448" y="12005"/>
                    <a:pt x="47442" y="12005"/>
                  </a:cubicBezTo>
                  <a:cubicBezTo>
                    <a:pt x="47267" y="12005"/>
                    <a:pt x="47101" y="11895"/>
                    <a:pt x="47060" y="11725"/>
                  </a:cubicBezTo>
                  <a:cubicBezTo>
                    <a:pt x="46729" y="10318"/>
                    <a:pt x="40243" y="11719"/>
                    <a:pt x="37677" y="10313"/>
                  </a:cubicBezTo>
                  <a:cubicBezTo>
                    <a:pt x="37567" y="10254"/>
                    <a:pt x="37455" y="10186"/>
                    <a:pt x="37396" y="10077"/>
                  </a:cubicBezTo>
                  <a:cubicBezTo>
                    <a:pt x="37283" y="9871"/>
                    <a:pt x="37389" y="9580"/>
                    <a:pt x="37236" y="9401"/>
                  </a:cubicBezTo>
                  <a:cubicBezTo>
                    <a:pt x="37117" y="9263"/>
                    <a:pt x="36906" y="9271"/>
                    <a:pt x="36727" y="9234"/>
                  </a:cubicBezTo>
                  <a:cubicBezTo>
                    <a:pt x="36058" y="9096"/>
                    <a:pt x="35777" y="8325"/>
                    <a:pt x="35401" y="7753"/>
                  </a:cubicBezTo>
                  <a:cubicBezTo>
                    <a:pt x="34550" y="6456"/>
                    <a:pt x="32886" y="5990"/>
                    <a:pt x="31348" y="5776"/>
                  </a:cubicBezTo>
                  <a:cubicBezTo>
                    <a:pt x="30342" y="5638"/>
                    <a:pt x="29259" y="5533"/>
                    <a:pt x="28491" y="4868"/>
                  </a:cubicBezTo>
                  <a:cubicBezTo>
                    <a:pt x="28159" y="4581"/>
                    <a:pt x="27912" y="4206"/>
                    <a:pt x="27594" y="3905"/>
                  </a:cubicBezTo>
                  <a:cubicBezTo>
                    <a:pt x="26774" y="3128"/>
                    <a:pt x="25573" y="2912"/>
                    <a:pt x="24441" y="2912"/>
                  </a:cubicBezTo>
                  <a:cubicBezTo>
                    <a:pt x="24424" y="2912"/>
                    <a:pt x="24406" y="2912"/>
                    <a:pt x="24389" y="2912"/>
                  </a:cubicBezTo>
                  <a:cubicBezTo>
                    <a:pt x="23577" y="2917"/>
                    <a:pt x="22763" y="3011"/>
                    <a:pt x="21954" y="3011"/>
                  </a:cubicBezTo>
                  <a:cubicBezTo>
                    <a:pt x="21620" y="3011"/>
                    <a:pt x="21286" y="2995"/>
                    <a:pt x="20954" y="2950"/>
                  </a:cubicBezTo>
                  <a:cubicBezTo>
                    <a:pt x="19618" y="2770"/>
                    <a:pt x="18394" y="2133"/>
                    <a:pt x="17157" y="1593"/>
                  </a:cubicBezTo>
                  <a:cubicBezTo>
                    <a:pt x="16737" y="1408"/>
                    <a:pt x="16289" y="1232"/>
                    <a:pt x="15839" y="1232"/>
                  </a:cubicBezTo>
                  <a:cubicBezTo>
                    <a:pt x="15741" y="1232"/>
                    <a:pt x="15643" y="1240"/>
                    <a:pt x="15546" y="1259"/>
                  </a:cubicBezTo>
                  <a:cubicBezTo>
                    <a:pt x="15161" y="1333"/>
                    <a:pt x="14822" y="1555"/>
                    <a:pt x="14460" y="1707"/>
                  </a:cubicBezTo>
                  <a:cubicBezTo>
                    <a:pt x="14095" y="1861"/>
                    <a:pt x="13701" y="1935"/>
                    <a:pt x="13306" y="1935"/>
                  </a:cubicBezTo>
                  <a:cubicBezTo>
                    <a:pt x="12428" y="1935"/>
                    <a:pt x="11545" y="1570"/>
                    <a:pt x="10961" y="911"/>
                  </a:cubicBezTo>
                  <a:cubicBezTo>
                    <a:pt x="10661" y="572"/>
                    <a:pt x="10398" y="144"/>
                    <a:pt x="9961" y="31"/>
                  </a:cubicBezTo>
                  <a:cubicBezTo>
                    <a:pt x="9880" y="10"/>
                    <a:pt x="9798" y="1"/>
                    <a:pt x="9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-2364053" y="2350151"/>
              <a:ext cx="520015" cy="343109"/>
            </a:xfrm>
            <a:custGeom>
              <a:avLst/>
              <a:gdLst/>
              <a:ahLst/>
              <a:cxnLst/>
              <a:rect l="l" t="t" r="r" b="b"/>
              <a:pathLst>
                <a:path w="8066" h="5322" extrusionOk="0">
                  <a:moveTo>
                    <a:pt x="4461" y="1"/>
                  </a:moveTo>
                  <a:cubicBezTo>
                    <a:pt x="4443" y="36"/>
                    <a:pt x="4427" y="72"/>
                    <a:pt x="4414" y="109"/>
                  </a:cubicBezTo>
                  <a:lnTo>
                    <a:pt x="4414" y="109"/>
                  </a:lnTo>
                  <a:cubicBezTo>
                    <a:pt x="4429" y="73"/>
                    <a:pt x="4445" y="37"/>
                    <a:pt x="4461" y="1"/>
                  </a:cubicBezTo>
                  <a:close/>
                  <a:moveTo>
                    <a:pt x="1939" y="290"/>
                  </a:moveTo>
                  <a:cubicBezTo>
                    <a:pt x="1962" y="329"/>
                    <a:pt x="1987" y="368"/>
                    <a:pt x="2014" y="407"/>
                  </a:cubicBezTo>
                  <a:lnTo>
                    <a:pt x="2014" y="407"/>
                  </a:lnTo>
                  <a:cubicBezTo>
                    <a:pt x="1989" y="368"/>
                    <a:pt x="1964" y="329"/>
                    <a:pt x="1939" y="290"/>
                  </a:cubicBezTo>
                  <a:close/>
                  <a:moveTo>
                    <a:pt x="1" y="583"/>
                  </a:moveTo>
                  <a:lnTo>
                    <a:pt x="1" y="583"/>
                  </a:lnTo>
                  <a:cubicBezTo>
                    <a:pt x="36" y="590"/>
                    <a:pt x="71" y="598"/>
                    <a:pt x="106" y="607"/>
                  </a:cubicBezTo>
                  <a:lnTo>
                    <a:pt x="106" y="607"/>
                  </a:lnTo>
                  <a:cubicBezTo>
                    <a:pt x="73" y="595"/>
                    <a:pt x="38" y="587"/>
                    <a:pt x="1" y="583"/>
                  </a:cubicBezTo>
                  <a:close/>
                  <a:moveTo>
                    <a:pt x="106" y="607"/>
                  </a:moveTo>
                  <a:cubicBezTo>
                    <a:pt x="270" y="664"/>
                    <a:pt x="402" y="805"/>
                    <a:pt x="522" y="937"/>
                  </a:cubicBezTo>
                  <a:cubicBezTo>
                    <a:pt x="825" y="1267"/>
                    <a:pt x="1149" y="1586"/>
                    <a:pt x="1545" y="1794"/>
                  </a:cubicBezTo>
                  <a:cubicBezTo>
                    <a:pt x="1811" y="1933"/>
                    <a:pt x="2103" y="2019"/>
                    <a:pt x="2383" y="2127"/>
                  </a:cubicBezTo>
                  <a:lnTo>
                    <a:pt x="2383" y="2127"/>
                  </a:lnTo>
                  <a:cubicBezTo>
                    <a:pt x="1740" y="1461"/>
                    <a:pt x="1000" y="826"/>
                    <a:pt x="106" y="607"/>
                  </a:cubicBezTo>
                  <a:close/>
                  <a:moveTo>
                    <a:pt x="4414" y="109"/>
                  </a:moveTo>
                  <a:cubicBezTo>
                    <a:pt x="4231" y="529"/>
                    <a:pt x="4056" y="959"/>
                    <a:pt x="4006" y="1413"/>
                  </a:cubicBezTo>
                  <a:cubicBezTo>
                    <a:pt x="3932" y="2092"/>
                    <a:pt x="4139" y="2792"/>
                    <a:pt x="3964" y="3452"/>
                  </a:cubicBezTo>
                  <a:cubicBezTo>
                    <a:pt x="3813" y="2884"/>
                    <a:pt x="3769" y="2294"/>
                    <a:pt x="3419" y="1823"/>
                  </a:cubicBezTo>
                  <a:cubicBezTo>
                    <a:pt x="3044" y="1316"/>
                    <a:pt x="2377" y="931"/>
                    <a:pt x="2014" y="407"/>
                  </a:cubicBezTo>
                  <a:lnTo>
                    <a:pt x="2014" y="407"/>
                  </a:lnTo>
                  <a:cubicBezTo>
                    <a:pt x="2693" y="1470"/>
                    <a:pt x="3270" y="2251"/>
                    <a:pt x="3777" y="3431"/>
                  </a:cubicBezTo>
                  <a:cubicBezTo>
                    <a:pt x="3533" y="2920"/>
                    <a:pt x="3384" y="2722"/>
                    <a:pt x="2919" y="2397"/>
                  </a:cubicBezTo>
                  <a:cubicBezTo>
                    <a:pt x="2754" y="2282"/>
                    <a:pt x="2571" y="2200"/>
                    <a:pt x="2383" y="2127"/>
                  </a:cubicBezTo>
                  <a:lnTo>
                    <a:pt x="2383" y="2127"/>
                  </a:lnTo>
                  <a:cubicBezTo>
                    <a:pt x="2395" y="2139"/>
                    <a:pt x="2406" y="2151"/>
                    <a:pt x="2417" y="2163"/>
                  </a:cubicBezTo>
                  <a:cubicBezTo>
                    <a:pt x="3283" y="3067"/>
                    <a:pt x="4076" y="4103"/>
                    <a:pt x="4359" y="5322"/>
                  </a:cubicBezTo>
                  <a:lnTo>
                    <a:pt x="6069" y="4828"/>
                  </a:lnTo>
                  <a:cubicBezTo>
                    <a:pt x="5946" y="4407"/>
                    <a:pt x="6079" y="3940"/>
                    <a:pt x="6347" y="3593"/>
                  </a:cubicBezTo>
                  <a:cubicBezTo>
                    <a:pt x="6615" y="3246"/>
                    <a:pt x="7002" y="3008"/>
                    <a:pt x="7410" y="2845"/>
                  </a:cubicBezTo>
                  <a:lnTo>
                    <a:pt x="7410" y="2845"/>
                  </a:lnTo>
                  <a:cubicBezTo>
                    <a:pt x="6835" y="2948"/>
                    <a:pt x="6345" y="3309"/>
                    <a:pt x="5878" y="3659"/>
                  </a:cubicBezTo>
                  <a:cubicBezTo>
                    <a:pt x="6206" y="3272"/>
                    <a:pt x="6522" y="2873"/>
                    <a:pt x="6823" y="2465"/>
                  </a:cubicBezTo>
                  <a:cubicBezTo>
                    <a:pt x="7172" y="1993"/>
                    <a:pt x="7527" y="1484"/>
                    <a:pt x="8065" y="1249"/>
                  </a:cubicBezTo>
                  <a:lnTo>
                    <a:pt x="8065" y="1249"/>
                  </a:lnTo>
                  <a:cubicBezTo>
                    <a:pt x="7690" y="1336"/>
                    <a:pt x="7311" y="1423"/>
                    <a:pt x="6960" y="1582"/>
                  </a:cubicBezTo>
                  <a:cubicBezTo>
                    <a:pt x="6609" y="1742"/>
                    <a:pt x="6285" y="1981"/>
                    <a:pt x="6086" y="2311"/>
                  </a:cubicBezTo>
                  <a:cubicBezTo>
                    <a:pt x="5947" y="2541"/>
                    <a:pt x="5876" y="2805"/>
                    <a:pt x="5770" y="3051"/>
                  </a:cubicBezTo>
                  <a:cubicBezTo>
                    <a:pt x="5665" y="3299"/>
                    <a:pt x="5512" y="3543"/>
                    <a:pt x="5272" y="3664"/>
                  </a:cubicBezTo>
                  <a:cubicBezTo>
                    <a:pt x="5480" y="3184"/>
                    <a:pt x="5629" y="2681"/>
                    <a:pt x="5716" y="2165"/>
                  </a:cubicBezTo>
                  <a:lnTo>
                    <a:pt x="5716" y="2165"/>
                  </a:lnTo>
                  <a:cubicBezTo>
                    <a:pt x="5214" y="2672"/>
                    <a:pt x="4875" y="3318"/>
                    <a:pt x="4745" y="4020"/>
                  </a:cubicBezTo>
                  <a:cubicBezTo>
                    <a:pt x="4667" y="3627"/>
                    <a:pt x="4588" y="3232"/>
                    <a:pt x="4558" y="2832"/>
                  </a:cubicBezTo>
                  <a:cubicBezTo>
                    <a:pt x="4528" y="2439"/>
                    <a:pt x="4546" y="2042"/>
                    <a:pt x="4493" y="1650"/>
                  </a:cubicBezTo>
                  <a:cubicBezTo>
                    <a:pt x="4423" y="1135"/>
                    <a:pt x="4237" y="586"/>
                    <a:pt x="4414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-1118345" y="2629683"/>
              <a:ext cx="218747" cy="154599"/>
            </a:xfrm>
            <a:custGeom>
              <a:avLst/>
              <a:gdLst/>
              <a:ahLst/>
              <a:cxnLst/>
              <a:rect l="l" t="t" r="r" b="b"/>
              <a:pathLst>
                <a:path w="3393" h="2398" extrusionOk="0">
                  <a:moveTo>
                    <a:pt x="3392" y="1"/>
                  </a:moveTo>
                  <a:cubicBezTo>
                    <a:pt x="2624" y="235"/>
                    <a:pt x="2019" y="931"/>
                    <a:pt x="1890" y="1724"/>
                  </a:cubicBezTo>
                  <a:cubicBezTo>
                    <a:pt x="1863" y="1398"/>
                    <a:pt x="1834" y="1071"/>
                    <a:pt x="1806" y="744"/>
                  </a:cubicBezTo>
                  <a:cubicBezTo>
                    <a:pt x="1754" y="1078"/>
                    <a:pt x="1702" y="1412"/>
                    <a:pt x="1651" y="1745"/>
                  </a:cubicBezTo>
                  <a:cubicBezTo>
                    <a:pt x="1386" y="1054"/>
                    <a:pt x="732" y="526"/>
                    <a:pt x="1" y="412"/>
                  </a:cubicBezTo>
                  <a:lnTo>
                    <a:pt x="1" y="412"/>
                  </a:lnTo>
                  <a:cubicBezTo>
                    <a:pt x="643" y="965"/>
                    <a:pt x="1259" y="1598"/>
                    <a:pt x="1538" y="2397"/>
                  </a:cubicBezTo>
                  <a:lnTo>
                    <a:pt x="2499" y="2244"/>
                  </a:lnTo>
                  <a:cubicBezTo>
                    <a:pt x="2560" y="1922"/>
                    <a:pt x="2893" y="1703"/>
                    <a:pt x="2947" y="1380"/>
                  </a:cubicBezTo>
                  <a:lnTo>
                    <a:pt x="2947" y="1380"/>
                  </a:lnTo>
                  <a:cubicBezTo>
                    <a:pt x="2725" y="1438"/>
                    <a:pt x="2530" y="1575"/>
                    <a:pt x="2398" y="1764"/>
                  </a:cubicBezTo>
                  <a:cubicBezTo>
                    <a:pt x="2448" y="1068"/>
                    <a:pt x="2823" y="402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31"/>
          <p:cNvGrpSpPr/>
          <p:nvPr/>
        </p:nvGrpSpPr>
        <p:grpSpPr>
          <a:xfrm>
            <a:off x="1112793" y="197929"/>
            <a:ext cx="2139494" cy="852689"/>
            <a:chOff x="-1186331" y="-1617259"/>
            <a:chExt cx="1522447" cy="606766"/>
          </a:xfrm>
        </p:grpSpPr>
        <p:sp>
          <p:nvSpPr>
            <p:cNvPr id="857" name="Google Shape;857;p31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31"/>
          <p:cNvGrpSpPr/>
          <p:nvPr/>
        </p:nvGrpSpPr>
        <p:grpSpPr>
          <a:xfrm flipH="1">
            <a:off x="6081954" y="-295083"/>
            <a:ext cx="4528721" cy="1227114"/>
            <a:chOff x="-2134764" y="-1617259"/>
            <a:chExt cx="3222601" cy="873204"/>
          </a:xfrm>
        </p:grpSpPr>
        <p:sp>
          <p:nvSpPr>
            <p:cNvPr id="861" name="Google Shape;861;p31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2"/>
          <p:cNvSpPr txBox="1">
            <a:spLocks noGrp="1"/>
          </p:cNvSpPr>
          <p:nvPr>
            <p:ph type="ctrTitle" idx="2"/>
          </p:nvPr>
        </p:nvSpPr>
        <p:spPr>
          <a:xfrm>
            <a:off x="714975" y="3208303"/>
            <a:ext cx="2386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2400" b="0"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32"/>
          <p:cNvSpPr txBox="1">
            <a:spLocks noGrp="1"/>
          </p:cNvSpPr>
          <p:nvPr>
            <p:ph type="subTitle" idx="1"/>
          </p:nvPr>
        </p:nvSpPr>
        <p:spPr>
          <a:xfrm>
            <a:off x="714975" y="3651667"/>
            <a:ext cx="2386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1" name="Google Shape;871;p32"/>
          <p:cNvSpPr txBox="1">
            <a:spLocks noGrp="1"/>
          </p:cNvSpPr>
          <p:nvPr>
            <p:ph type="ctrTitle" idx="3"/>
          </p:nvPr>
        </p:nvSpPr>
        <p:spPr>
          <a:xfrm>
            <a:off x="3378225" y="3208303"/>
            <a:ext cx="2386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2400" b="0"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32"/>
          <p:cNvSpPr txBox="1">
            <a:spLocks noGrp="1"/>
          </p:cNvSpPr>
          <p:nvPr>
            <p:ph type="subTitle" idx="4"/>
          </p:nvPr>
        </p:nvSpPr>
        <p:spPr>
          <a:xfrm>
            <a:off x="3378225" y="3651667"/>
            <a:ext cx="23865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32"/>
          <p:cNvSpPr txBox="1">
            <a:spLocks noGrp="1"/>
          </p:cNvSpPr>
          <p:nvPr>
            <p:ph type="ctrTitle" idx="5"/>
          </p:nvPr>
        </p:nvSpPr>
        <p:spPr>
          <a:xfrm>
            <a:off x="6041476" y="3208303"/>
            <a:ext cx="2386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2400" b="0"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32"/>
          <p:cNvSpPr txBox="1">
            <a:spLocks noGrp="1"/>
          </p:cNvSpPr>
          <p:nvPr>
            <p:ph type="subTitle" idx="6"/>
          </p:nvPr>
        </p:nvSpPr>
        <p:spPr>
          <a:xfrm>
            <a:off x="6040426" y="3651667"/>
            <a:ext cx="23886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32"/>
          <p:cNvSpPr txBox="1">
            <a:spLocks noGrp="1"/>
          </p:cNvSpPr>
          <p:nvPr>
            <p:ph type="title" idx="7" hasCustomPrompt="1"/>
          </p:nvPr>
        </p:nvSpPr>
        <p:spPr>
          <a:xfrm>
            <a:off x="1078875" y="1581763"/>
            <a:ext cx="16587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76" name="Google Shape;876;p32"/>
          <p:cNvSpPr txBox="1">
            <a:spLocks noGrp="1"/>
          </p:cNvSpPr>
          <p:nvPr>
            <p:ph type="title" idx="8" hasCustomPrompt="1"/>
          </p:nvPr>
        </p:nvSpPr>
        <p:spPr>
          <a:xfrm>
            <a:off x="3743925" y="1583560"/>
            <a:ext cx="16551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77" name="Google Shape;877;p32"/>
          <p:cNvSpPr txBox="1">
            <a:spLocks noGrp="1"/>
          </p:cNvSpPr>
          <p:nvPr>
            <p:ph type="title" idx="9" hasCustomPrompt="1"/>
          </p:nvPr>
        </p:nvSpPr>
        <p:spPr>
          <a:xfrm>
            <a:off x="6407176" y="1583560"/>
            <a:ext cx="16551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ra Sans Extra Condensed Medium"/>
              <a:buNone/>
              <a:defRPr sz="48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78" name="Google Shape;878;p32"/>
          <p:cNvSpPr/>
          <p:nvPr/>
        </p:nvSpPr>
        <p:spPr>
          <a:xfrm flipH="1">
            <a:off x="8298476" y="4423537"/>
            <a:ext cx="1010270" cy="1025485"/>
          </a:xfrm>
          <a:custGeom>
            <a:avLst/>
            <a:gdLst/>
            <a:ahLst/>
            <a:cxnLst/>
            <a:rect l="l" t="t" r="r" b="b"/>
            <a:pathLst>
              <a:path w="15671" h="15907" extrusionOk="0">
                <a:moveTo>
                  <a:pt x="6710" y="0"/>
                </a:moveTo>
                <a:cubicBezTo>
                  <a:pt x="6477" y="0"/>
                  <a:pt x="6207" y="222"/>
                  <a:pt x="5830" y="886"/>
                </a:cubicBezTo>
                <a:cubicBezTo>
                  <a:pt x="4745" y="2795"/>
                  <a:pt x="3660" y="3117"/>
                  <a:pt x="3167" y="5397"/>
                </a:cubicBezTo>
                <a:cubicBezTo>
                  <a:pt x="2674" y="7676"/>
                  <a:pt x="632" y="9637"/>
                  <a:pt x="632" y="9637"/>
                </a:cubicBezTo>
                <a:cubicBezTo>
                  <a:pt x="0" y="10329"/>
                  <a:pt x="407" y="10465"/>
                  <a:pt x="653" y="10662"/>
                </a:cubicBezTo>
                <a:cubicBezTo>
                  <a:pt x="676" y="10681"/>
                  <a:pt x="704" y="10689"/>
                  <a:pt x="736" y="10689"/>
                </a:cubicBezTo>
                <a:cubicBezTo>
                  <a:pt x="1052" y="10689"/>
                  <a:pt x="1789" y="9873"/>
                  <a:pt x="2281" y="9381"/>
                </a:cubicBezTo>
                <a:cubicBezTo>
                  <a:pt x="2399" y="9263"/>
                  <a:pt x="2479" y="9212"/>
                  <a:pt x="2528" y="9212"/>
                </a:cubicBezTo>
                <a:cubicBezTo>
                  <a:pt x="2702" y="9212"/>
                  <a:pt x="2458" y="9865"/>
                  <a:pt x="2034" y="10367"/>
                </a:cubicBezTo>
                <a:cubicBezTo>
                  <a:pt x="1491" y="11008"/>
                  <a:pt x="949" y="11600"/>
                  <a:pt x="752" y="12488"/>
                </a:cubicBezTo>
                <a:cubicBezTo>
                  <a:pt x="555" y="13374"/>
                  <a:pt x="70" y="14016"/>
                  <a:pt x="308" y="14312"/>
                </a:cubicBezTo>
                <a:cubicBezTo>
                  <a:pt x="343" y="14355"/>
                  <a:pt x="387" y="14376"/>
                  <a:pt x="438" y="14376"/>
                </a:cubicBezTo>
                <a:cubicBezTo>
                  <a:pt x="741" y="14376"/>
                  <a:pt x="1295" y="13640"/>
                  <a:pt x="1590" y="12290"/>
                </a:cubicBezTo>
                <a:cubicBezTo>
                  <a:pt x="1935" y="10712"/>
                  <a:pt x="3120" y="10367"/>
                  <a:pt x="4105" y="9331"/>
                </a:cubicBezTo>
                <a:cubicBezTo>
                  <a:pt x="5090" y="8296"/>
                  <a:pt x="5240" y="8099"/>
                  <a:pt x="5437" y="7014"/>
                </a:cubicBezTo>
                <a:cubicBezTo>
                  <a:pt x="5632" y="5929"/>
                  <a:pt x="6570" y="6126"/>
                  <a:pt x="7014" y="5387"/>
                </a:cubicBezTo>
                <a:cubicBezTo>
                  <a:pt x="7198" y="5079"/>
                  <a:pt x="7199" y="4849"/>
                  <a:pt x="7035" y="4849"/>
                </a:cubicBezTo>
                <a:cubicBezTo>
                  <a:pt x="6977" y="4849"/>
                  <a:pt x="6899" y="4878"/>
                  <a:pt x="6800" y="4943"/>
                </a:cubicBezTo>
                <a:cubicBezTo>
                  <a:pt x="6538" y="5114"/>
                  <a:pt x="6080" y="5709"/>
                  <a:pt x="5817" y="5709"/>
                </a:cubicBezTo>
                <a:cubicBezTo>
                  <a:pt x="5785" y="5709"/>
                  <a:pt x="5757" y="5700"/>
                  <a:pt x="5732" y="5682"/>
                </a:cubicBezTo>
                <a:cubicBezTo>
                  <a:pt x="5189" y="5287"/>
                  <a:pt x="4992" y="4991"/>
                  <a:pt x="5534" y="4548"/>
                </a:cubicBezTo>
                <a:cubicBezTo>
                  <a:pt x="6076" y="4104"/>
                  <a:pt x="6275" y="4054"/>
                  <a:pt x="6225" y="3117"/>
                </a:cubicBezTo>
                <a:cubicBezTo>
                  <a:pt x="6199" y="2625"/>
                  <a:pt x="6310" y="2432"/>
                  <a:pt x="6549" y="2432"/>
                </a:cubicBezTo>
                <a:cubicBezTo>
                  <a:pt x="6765" y="2432"/>
                  <a:pt x="7086" y="2588"/>
                  <a:pt x="7507" y="2822"/>
                </a:cubicBezTo>
                <a:cubicBezTo>
                  <a:pt x="8394" y="3314"/>
                  <a:pt x="8493" y="3314"/>
                  <a:pt x="9381" y="4498"/>
                </a:cubicBezTo>
                <a:cubicBezTo>
                  <a:pt x="10268" y="5681"/>
                  <a:pt x="9676" y="5928"/>
                  <a:pt x="10071" y="7111"/>
                </a:cubicBezTo>
                <a:cubicBezTo>
                  <a:pt x="10465" y="8296"/>
                  <a:pt x="10664" y="10218"/>
                  <a:pt x="11008" y="11056"/>
                </a:cubicBezTo>
                <a:cubicBezTo>
                  <a:pt x="11299" y="11763"/>
                  <a:pt x="11624" y="12748"/>
                  <a:pt x="11749" y="12748"/>
                </a:cubicBezTo>
                <a:cubicBezTo>
                  <a:pt x="11773" y="12748"/>
                  <a:pt x="11789" y="12713"/>
                  <a:pt x="11797" y="12635"/>
                </a:cubicBezTo>
                <a:cubicBezTo>
                  <a:pt x="11846" y="12141"/>
                  <a:pt x="12043" y="11649"/>
                  <a:pt x="11649" y="10859"/>
                </a:cubicBezTo>
                <a:cubicBezTo>
                  <a:pt x="11255" y="10070"/>
                  <a:pt x="11255" y="9134"/>
                  <a:pt x="11402" y="8887"/>
                </a:cubicBezTo>
                <a:cubicBezTo>
                  <a:pt x="11472" y="8770"/>
                  <a:pt x="11563" y="8676"/>
                  <a:pt x="11682" y="8676"/>
                </a:cubicBezTo>
                <a:cubicBezTo>
                  <a:pt x="11815" y="8676"/>
                  <a:pt x="11982" y="8795"/>
                  <a:pt x="12191" y="9134"/>
                </a:cubicBezTo>
                <a:cubicBezTo>
                  <a:pt x="12585" y="9775"/>
                  <a:pt x="12734" y="9874"/>
                  <a:pt x="12734" y="10859"/>
                </a:cubicBezTo>
                <a:cubicBezTo>
                  <a:pt x="12734" y="11846"/>
                  <a:pt x="13621" y="12076"/>
                  <a:pt x="13769" y="12717"/>
                </a:cubicBezTo>
                <a:cubicBezTo>
                  <a:pt x="13788" y="12801"/>
                  <a:pt x="13805" y="12832"/>
                  <a:pt x="13821" y="12832"/>
                </a:cubicBezTo>
                <a:cubicBezTo>
                  <a:pt x="13865" y="12832"/>
                  <a:pt x="13911" y="12616"/>
                  <a:pt x="14021" y="12616"/>
                </a:cubicBezTo>
                <a:cubicBezTo>
                  <a:pt x="14183" y="12616"/>
                  <a:pt x="14486" y="13088"/>
                  <a:pt x="15133" y="15429"/>
                </a:cubicBezTo>
                <a:cubicBezTo>
                  <a:pt x="15179" y="15594"/>
                  <a:pt x="15474" y="15906"/>
                  <a:pt x="15595" y="15906"/>
                </a:cubicBezTo>
                <a:cubicBezTo>
                  <a:pt x="15652" y="15906"/>
                  <a:pt x="15670" y="15839"/>
                  <a:pt x="15609" y="15659"/>
                </a:cubicBezTo>
                <a:cubicBezTo>
                  <a:pt x="15307" y="14758"/>
                  <a:pt x="14978" y="13474"/>
                  <a:pt x="14656" y="12549"/>
                </a:cubicBezTo>
                <a:cubicBezTo>
                  <a:pt x="14570" y="12300"/>
                  <a:pt x="14416" y="12241"/>
                  <a:pt x="14344" y="12026"/>
                </a:cubicBezTo>
                <a:cubicBezTo>
                  <a:pt x="14224" y="11665"/>
                  <a:pt x="14188" y="11655"/>
                  <a:pt x="14154" y="11655"/>
                </a:cubicBezTo>
                <a:cubicBezTo>
                  <a:pt x="14152" y="11655"/>
                  <a:pt x="14150" y="11655"/>
                  <a:pt x="14148" y="11655"/>
                </a:cubicBezTo>
                <a:cubicBezTo>
                  <a:pt x="14112" y="11655"/>
                  <a:pt x="14074" y="11645"/>
                  <a:pt x="13938" y="11236"/>
                </a:cubicBezTo>
                <a:cubicBezTo>
                  <a:pt x="13618" y="10268"/>
                  <a:pt x="13327" y="9368"/>
                  <a:pt x="13167" y="8796"/>
                </a:cubicBezTo>
                <a:cubicBezTo>
                  <a:pt x="11969" y="4498"/>
                  <a:pt x="11155" y="6052"/>
                  <a:pt x="10564" y="4005"/>
                </a:cubicBezTo>
                <a:cubicBezTo>
                  <a:pt x="9963" y="1927"/>
                  <a:pt x="9084" y="1046"/>
                  <a:pt x="8098" y="886"/>
                </a:cubicBezTo>
                <a:cubicBezTo>
                  <a:pt x="7454" y="780"/>
                  <a:pt x="7147" y="0"/>
                  <a:pt x="67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2"/>
          <p:cNvSpPr/>
          <p:nvPr/>
        </p:nvSpPr>
        <p:spPr>
          <a:xfrm>
            <a:off x="457927" y="311439"/>
            <a:ext cx="510602" cy="320867"/>
          </a:xfrm>
          <a:custGeom>
            <a:avLst/>
            <a:gdLst/>
            <a:ahLst/>
            <a:cxnLst/>
            <a:rect l="l" t="t" r="r" b="b"/>
            <a:pathLst>
              <a:path w="7920" h="4977" extrusionOk="0">
                <a:moveTo>
                  <a:pt x="2034" y="0"/>
                </a:moveTo>
                <a:cubicBezTo>
                  <a:pt x="1969" y="113"/>
                  <a:pt x="1981" y="259"/>
                  <a:pt x="2034" y="379"/>
                </a:cubicBezTo>
                <a:cubicBezTo>
                  <a:pt x="2088" y="498"/>
                  <a:pt x="2177" y="598"/>
                  <a:pt x="2266" y="694"/>
                </a:cubicBezTo>
                <a:cubicBezTo>
                  <a:pt x="2229" y="751"/>
                  <a:pt x="2166" y="774"/>
                  <a:pt x="2097" y="774"/>
                </a:cubicBezTo>
                <a:cubicBezTo>
                  <a:pt x="2033" y="774"/>
                  <a:pt x="1965" y="754"/>
                  <a:pt x="1909" y="722"/>
                </a:cubicBezTo>
                <a:cubicBezTo>
                  <a:pt x="1796" y="655"/>
                  <a:pt x="1700" y="552"/>
                  <a:pt x="1572" y="521"/>
                </a:cubicBezTo>
                <a:lnTo>
                  <a:pt x="1572" y="521"/>
                </a:lnTo>
                <a:cubicBezTo>
                  <a:pt x="1511" y="898"/>
                  <a:pt x="1803" y="1231"/>
                  <a:pt x="2073" y="1500"/>
                </a:cubicBezTo>
                <a:cubicBezTo>
                  <a:pt x="2065" y="1500"/>
                  <a:pt x="2056" y="1501"/>
                  <a:pt x="2048" y="1501"/>
                </a:cubicBezTo>
                <a:cubicBezTo>
                  <a:pt x="1933" y="1501"/>
                  <a:pt x="1819" y="1465"/>
                  <a:pt x="1724" y="1400"/>
                </a:cubicBezTo>
                <a:lnTo>
                  <a:pt x="1724" y="1400"/>
                </a:lnTo>
                <a:cubicBezTo>
                  <a:pt x="1835" y="2258"/>
                  <a:pt x="2326" y="3060"/>
                  <a:pt x="3038" y="3549"/>
                </a:cubicBezTo>
                <a:cubicBezTo>
                  <a:pt x="3097" y="3589"/>
                  <a:pt x="3163" y="3638"/>
                  <a:pt x="3166" y="3708"/>
                </a:cubicBezTo>
                <a:cubicBezTo>
                  <a:pt x="3171" y="3812"/>
                  <a:pt x="3044" y="3864"/>
                  <a:pt x="2942" y="3881"/>
                </a:cubicBezTo>
                <a:cubicBezTo>
                  <a:pt x="2773" y="3909"/>
                  <a:pt x="2602" y="3923"/>
                  <a:pt x="2431" y="3923"/>
                </a:cubicBezTo>
                <a:cubicBezTo>
                  <a:pt x="2160" y="3923"/>
                  <a:pt x="1890" y="3888"/>
                  <a:pt x="1626" y="3818"/>
                </a:cubicBezTo>
                <a:lnTo>
                  <a:pt x="1626" y="3818"/>
                </a:lnTo>
                <a:cubicBezTo>
                  <a:pt x="1543" y="3897"/>
                  <a:pt x="1638" y="4032"/>
                  <a:pt x="1729" y="4101"/>
                </a:cubicBezTo>
                <a:cubicBezTo>
                  <a:pt x="1850" y="4195"/>
                  <a:pt x="1890" y="4211"/>
                  <a:pt x="1912" y="4270"/>
                </a:cubicBezTo>
                <a:cubicBezTo>
                  <a:pt x="1880" y="4282"/>
                  <a:pt x="1820" y="4288"/>
                  <a:pt x="1738" y="4288"/>
                </a:cubicBezTo>
                <a:cubicBezTo>
                  <a:pt x="1393" y="4288"/>
                  <a:pt x="661" y="4182"/>
                  <a:pt x="57" y="3977"/>
                </a:cubicBezTo>
                <a:lnTo>
                  <a:pt x="57" y="3977"/>
                </a:lnTo>
                <a:cubicBezTo>
                  <a:pt x="58" y="3977"/>
                  <a:pt x="862" y="4361"/>
                  <a:pt x="2024" y="4466"/>
                </a:cubicBezTo>
                <a:cubicBezTo>
                  <a:pt x="2105" y="4519"/>
                  <a:pt x="2006" y="4535"/>
                  <a:pt x="1872" y="4535"/>
                </a:cubicBezTo>
                <a:cubicBezTo>
                  <a:pt x="1765" y="4535"/>
                  <a:pt x="1636" y="4525"/>
                  <a:pt x="1556" y="4515"/>
                </a:cubicBezTo>
                <a:cubicBezTo>
                  <a:pt x="665" y="4411"/>
                  <a:pt x="408" y="4317"/>
                  <a:pt x="1" y="4132"/>
                </a:cubicBezTo>
                <a:lnTo>
                  <a:pt x="1" y="4132"/>
                </a:lnTo>
                <a:cubicBezTo>
                  <a:pt x="507" y="4450"/>
                  <a:pt x="982" y="4572"/>
                  <a:pt x="2033" y="4663"/>
                </a:cubicBezTo>
                <a:cubicBezTo>
                  <a:pt x="2112" y="4668"/>
                  <a:pt x="2179" y="4695"/>
                  <a:pt x="2187" y="4712"/>
                </a:cubicBezTo>
                <a:cubicBezTo>
                  <a:pt x="2231" y="4831"/>
                  <a:pt x="2237" y="4801"/>
                  <a:pt x="2313" y="4868"/>
                </a:cubicBezTo>
                <a:cubicBezTo>
                  <a:pt x="2319" y="4873"/>
                  <a:pt x="2327" y="4875"/>
                  <a:pt x="2338" y="4875"/>
                </a:cubicBezTo>
                <a:cubicBezTo>
                  <a:pt x="2495" y="4875"/>
                  <a:pt x="3193" y="4468"/>
                  <a:pt x="3343" y="4387"/>
                </a:cubicBezTo>
                <a:cubicBezTo>
                  <a:pt x="3462" y="4345"/>
                  <a:pt x="3584" y="4305"/>
                  <a:pt x="3707" y="4305"/>
                </a:cubicBezTo>
                <a:cubicBezTo>
                  <a:pt x="3735" y="4305"/>
                  <a:pt x="3762" y="4307"/>
                  <a:pt x="3790" y="4312"/>
                </a:cubicBezTo>
                <a:cubicBezTo>
                  <a:pt x="3901" y="4330"/>
                  <a:pt x="4000" y="4387"/>
                  <a:pt x="4099" y="4439"/>
                </a:cubicBezTo>
                <a:cubicBezTo>
                  <a:pt x="4588" y="4701"/>
                  <a:pt x="5118" y="4901"/>
                  <a:pt x="5671" y="4959"/>
                </a:cubicBezTo>
                <a:cubicBezTo>
                  <a:pt x="5778" y="4971"/>
                  <a:pt x="5885" y="4976"/>
                  <a:pt x="5993" y="4976"/>
                </a:cubicBezTo>
                <a:cubicBezTo>
                  <a:pt x="6442" y="4976"/>
                  <a:pt x="6892" y="4875"/>
                  <a:pt x="7279" y="4651"/>
                </a:cubicBezTo>
                <a:lnTo>
                  <a:pt x="7279" y="4651"/>
                </a:lnTo>
                <a:cubicBezTo>
                  <a:pt x="7250" y="4652"/>
                  <a:pt x="7221" y="4653"/>
                  <a:pt x="7191" y="4653"/>
                </a:cubicBezTo>
                <a:cubicBezTo>
                  <a:pt x="6946" y="4653"/>
                  <a:pt x="6703" y="4624"/>
                  <a:pt x="6463" y="4568"/>
                </a:cubicBezTo>
                <a:lnTo>
                  <a:pt x="6463" y="4568"/>
                </a:lnTo>
                <a:cubicBezTo>
                  <a:pt x="6499" y="4574"/>
                  <a:pt x="6535" y="4577"/>
                  <a:pt x="6571" y="4577"/>
                </a:cubicBezTo>
                <a:cubicBezTo>
                  <a:pt x="6748" y="4577"/>
                  <a:pt x="6919" y="4506"/>
                  <a:pt x="7044" y="4377"/>
                </a:cubicBezTo>
                <a:lnTo>
                  <a:pt x="7044" y="4377"/>
                </a:lnTo>
                <a:cubicBezTo>
                  <a:pt x="6844" y="4436"/>
                  <a:pt x="6636" y="4466"/>
                  <a:pt x="6429" y="4466"/>
                </a:cubicBezTo>
                <a:cubicBezTo>
                  <a:pt x="6241" y="4466"/>
                  <a:pt x="6053" y="4441"/>
                  <a:pt x="5870" y="4392"/>
                </a:cubicBezTo>
                <a:lnTo>
                  <a:pt x="5870" y="4392"/>
                </a:lnTo>
                <a:cubicBezTo>
                  <a:pt x="5916" y="4401"/>
                  <a:pt x="5962" y="4405"/>
                  <a:pt x="6008" y="4405"/>
                </a:cubicBezTo>
                <a:cubicBezTo>
                  <a:pt x="6143" y="4405"/>
                  <a:pt x="6276" y="4369"/>
                  <a:pt x="6394" y="4299"/>
                </a:cubicBezTo>
                <a:cubicBezTo>
                  <a:pt x="6115" y="4283"/>
                  <a:pt x="5973" y="4111"/>
                  <a:pt x="5714" y="4005"/>
                </a:cubicBezTo>
                <a:cubicBezTo>
                  <a:pt x="5452" y="3898"/>
                  <a:pt x="5071" y="3853"/>
                  <a:pt x="4858" y="3665"/>
                </a:cubicBezTo>
                <a:lnTo>
                  <a:pt x="4858" y="3665"/>
                </a:lnTo>
                <a:cubicBezTo>
                  <a:pt x="4871" y="3666"/>
                  <a:pt x="4883" y="3666"/>
                  <a:pt x="4896" y="3666"/>
                </a:cubicBezTo>
                <a:cubicBezTo>
                  <a:pt x="5070" y="3666"/>
                  <a:pt x="5243" y="3623"/>
                  <a:pt x="5398" y="3540"/>
                </a:cubicBezTo>
                <a:cubicBezTo>
                  <a:pt x="5478" y="3499"/>
                  <a:pt x="5552" y="3446"/>
                  <a:pt x="5637" y="3417"/>
                </a:cubicBezTo>
                <a:cubicBezTo>
                  <a:pt x="5662" y="3409"/>
                  <a:pt x="5688" y="3406"/>
                  <a:pt x="5715" y="3406"/>
                </a:cubicBezTo>
                <a:cubicBezTo>
                  <a:pt x="5778" y="3406"/>
                  <a:pt x="5846" y="3422"/>
                  <a:pt x="5908" y="3422"/>
                </a:cubicBezTo>
                <a:cubicBezTo>
                  <a:pt x="5913" y="3422"/>
                  <a:pt x="5918" y="3422"/>
                  <a:pt x="5923" y="3422"/>
                </a:cubicBezTo>
                <a:cubicBezTo>
                  <a:pt x="6005" y="3418"/>
                  <a:pt x="6071" y="3373"/>
                  <a:pt x="6154" y="3369"/>
                </a:cubicBezTo>
                <a:cubicBezTo>
                  <a:pt x="6742" y="3344"/>
                  <a:pt x="7893" y="3359"/>
                  <a:pt x="7920" y="3294"/>
                </a:cubicBezTo>
                <a:cubicBezTo>
                  <a:pt x="7807" y="3232"/>
                  <a:pt x="6771" y="3211"/>
                  <a:pt x="6130" y="3116"/>
                </a:cubicBezTo>
                <a:cubicBezTo>
                  <a:pt x="6080" y="3110"/>
                  <a:pt x="6053" y="2999"/>
                  <a:pt x="5902" y="2999"/>
                </a:cubicBezTo>
                <a:cubicBezTo>
                  <a:pt x="5877" y="2999"/>
                  <a:pt x="5849" y="3002"/>
                  <a:pt x="5817" y="3009"/>
                </a:cubicBezTo>
                <a:cubicBezTo>
                  <a:pt x="5746" y="3024"/>
                  <a:pt x="5690" y="3076"/>
                  <a:pt x="5630" y="3119"/>
                </a:cubicBezTo>
                <a:cubicBezTo>
                  <a:pt x="5469" y="3233"/>
                  <a:pt x="5308" y="3281"/>
                  <a:pt x="5149" y="3281"/>
                </a:cubicBezTo>
                <a:cubicBezTo>
                  <a:pt x="4659" y="3281"/>
                  <a:pt x="4189" y="2830"/>
                  <a:pt x="3815" y="2489"/>
                </a:cubicBezTo>
                <a:cubicBezTo>
                  <a:pt x="3558" y="2253"/>
                  <a:pt x="3449" y="1698"/>
                  <a:pt x="3254" y="1409"/>
                </a:cubicBezTo>
                <a:cubicBezTo>
                  <a:pt x="2889" y="869"/>
                  <a:pt x="2316" y="588"/>
                  <a:pt x="20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_1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82" name="Google Shape;882;p33"/>
          <p:cNvGrpSpPr/>
          <p:nvPr/>
        </p:nvGrpSpPr>
        <p:grpSpPr>
          <a:xfrm flipH="1">
            <a:off x="6117280" y="4438676"/>
            <a:ext cx="3204756" cy="1119514"/>
            <a:chOff x="-2448845" y="2350151"/>
            <a:chExt cx="3204756" cy="1119514"/>
          </a:xfrm>
        </p:grpSpPr>
        <p:sp>
          <p:nvSpPr>
            <p:cNvPr id="883" name="Google Shape;883;p33"/>
            <p:cNvSpPr/>
            <p:nvPr/>
          </p:nvSpPr>
          <p:spPr>
            <a:xfrm>
              <a:off x="-1409360" y="2812283"/>
              <a:ext cx="1027521" cy="637699"/>
            </a:xfrm>
            <a:custGeom>
              <a:avLst/>
              <a:gdLst/>
              <a:ahLst/>
              <a:cxnLst/>
              <a:rect l="l" t="t" r="r" b="b"/>
              <a:pathLst>
                <a:path w="15079" h="9359" extrusionOk="0">
                  <a:moveTo>
                    <a:pt x="3493" y="0"/>
                  </a:moveTo>
                  <a:lnTo>
                    <a:pt x="2347" y="174"/>
                  </a:lnTo>
                  <a:cubicBezTo>
                    <a:pt x="2159" y="134"/>
                    <a:pt x="1966" y="111"/>
                    <a:pt x="1772" y="111"/>
                  </a:cubicBezTo>
                  <a:cubicBezTo>
                    <a:pt x="1466" y="111"/>
                    <a:pt x="1162" y="168"/>
                    <a:pt x="887" y="300"/>
                  </a:cubicBezTo>
                  <a:cubicBezTo>
                    <a:pt x="439" y="516"/>
                    <a:pt x="84" y="956"/>
                    <a:pt x="47" y="1451"/>
                  </a:cubicBezTo>
                  <a:cubicBezTo>
                    <a:pt x="1" y="2078"/>
                    <a:pt x="455" y="2647"/>
                    <a:pt x="996" y="2965"/>
                  </a:cubicBezTo>
                  <a:cubicBezTo>
                    <a:pt x="1537" y="3282"/>
                    <a:pt x="2165" y="3412"/>
                    <a:pt x="2759" y="3610"/>
                  </a:cubicBezTo>
                  <a:cubicBezTo>
                    <a:pt x="4101" y="4057"/>
                    <a:pt x="5336" y="4905"/>
                    <a:pt x="6087" y="6104"/>
                  </a:cubicBezTo>
                  <a:cubicBezTo>
                    <a:pt x="6417" y="6631"/>
                    <a:pt x="6658" y="7230"/>
                    <a:pt x="7114" y="7651"/>
                  </a:cubicBezTo>
                  <a:cubicBezTo>
                    <a:pt x="7444" y="7957"/>
                    <a:pt x="7860" y="8147"/>
                    <a:pt x="8268" y="8332"/>
                  </a:cubicBezTo>
                  <a:cubicBezTo>
                    <a:pt x="9392" y="8840"/>
                    <a:pt x="10561" y="9359"/>
                    <a:pt x="11793" y="9359"/>
                  </a:cubicBezTo>
                  <a:cubicBezTo>
                    <a:pt x="11818" y="9359"/>
                    <a:pt x="11844" y="9359"/>
                    <a:pt x="11869" y="9358"/>
                  </a:cubicBezTo>
                  <a:cubicBezTo>
                    <a:pt x="12189" y="9354"/>
                    <a:pt x="12536" y="9300"/>
                    <a:pt x="12760" y="9072"/>
                  </a:cubicBezTo>
                  <a:cubicBezTo>
                    <a:pt x="12986" y="8844"/>
                    <a:pt x="12995" y="8393"/>
                    <a:pt x="12709" y="8247"/>
                  </a:cubicBezTo>
                  <a:cubicBezTo>
                    <a:pt x="12506" y="8384"/>
                    <a:pt x="12264" y="8450"/>
                    <a:pt x="12020" y="8450"/>
                  </a:cubicBezTo>
                  <a:cubicBezTo>
                    <a:pt x="11643" y="8450"/>
                    <a:pt x="11263" y="8292"/>
                    <a:pt x="11022" y="7998"/>
                  </a:cubicBezTo>
                  <a:cubicBezTo>
                    <a:pt x="10809" y="7737"/>
                    <a:pt x="10737" y="7292"/>
                    <a:pt x="11010" y="7095"/>
                  </a:cubicBezTo>
                  <a:lnTo>
                    <a:pt x="11010" y="7095"/>
                  </a:lnTo>
                  <a:cubicBezTo>
                    <a:pt x="11515" y="7201"/>
                    <a:pt x="12028" y="7254"/>
                    <a:pt x="12542" y="7254"/>
                  </a:cubicBezTo>
                  <a:cubicBezTo>
                    <a:pt x="12779" y="7254"/>
                    <a:pt x="13017" y="7242"/>
                    <a:pt x="13254" y="7220"/>
                  </a:cubicBezTo>
                  <a:cubicBezTo>
                    <a:pt x="13055" y="6891"/>
                    <a:pt x="12941" y="6518"/>
                    <a:pt x="12922" y="6135"/>
                  </a:cubicBezTo>
                  <a:lnTo>
                    <a:pt x="12922" y="6135"/>
                  </a:lnTo>
                  <a:cubicBezTo>
                    <a:pt x="13397" y="6235"/>
                    <a:pt x="13880" y="6284"/>
                    <a:pt x="14364" y="6284"/>
                  </a:cubicBezTo>
                  <a:cubicBezTo>
                    <a:pt x="14589" y="6284"/>
                    <a:pt x="14814" y="6274"/>
                    <a:pt x="15038" y="6252"/>
                  </a:cubicBezTo>
                  <a:cubicBezTo>
                    <a:pt x="15078" y="6144"/>
                    <a:pt x="14968" y="6030"/>
                    <a:pt x="14854" y="6010"/>
                  </a:cubicBezTo>
                  <a:cubicBezTo>
                    <a:pt x="14830" y="6005"/>
                    <a:pt x="14806" y="6004"/>
                    <a:pt x="14783" y="6004"/>
                  </a:cubicBezTo>
                  <a:cubicBezTo>
                    <a:pt x="14692" y="6004"/>
                    <a:pt x="14600" y="6030"/>
                    <a:pt x="14508" y="6040"/>
                  </a:cubicBezTo>
                  <a:cubicBezTo>
                    <a:pt x="14479" y="6043"/>
                    <a:pt x="14449" y="6044"/>
                    <a:pt x="14420" y="6044"/>
                  </a:cubicBezTo>
                  <a:cubicBezTo>
                    <a:pt x="13840" y="6044"/>
                    <a:pt x="13356" y="5438"/>
                    <a:pt x="12768" y="5438"/>
                  </a:cubicBezTo>
                  <a:cubicBezTo>
                    <a:pt x="12753" y="5438"/>
                    <a:pt x="12739" y="5438"/>
                    <a:pt x="12724" y="5439"/>
                  </a:cubicBezTo>
                  <a:cubicBezTo>
                    <a:pt x="12458" y="5452"/>
                    <a:pt x="12219" y="5595"/>
                    <a:pt x="11966" y="5676"/>
                  </a:cubicBezTo>
                  <a:cubicBezTo>
                    <a:pt x="11816" y="5724"/>
                    <a:pt x="11660" y="5746"/>
                    <a:pt x="11505" y="5746"/>
                  </a:cubicBezTo>
                  <a:cubicBezTo>
                    <a:pt x="10722" y="5746"/>
                    <a:pt x="9938" y="5170"/>
                    <a:pt x="9784" y="4389"/>
                  </a:cubicBezTo>
                  <a:cubicBezTo>
                    <a:pt x="9676" y="4443"/>
                    <a:pt x="9558" y="4469"/>
                    <a:pt x="9439" y="4469"/>
                  </a:cubicBezTo>
                  <a:cubicBezTo>
                    <a:pt x="9077" y="4469"/>
                    <a:pt x="8709" y="4236"/>
                    <a:pt x="8599" y="3886"/>
                  </a:cubicBezTo>
                  <a:cubicBezTo>
                    <a:pt x="8527" y="3653"/>
                    <a:pt x="8556" y="3394"/>
                    <a:pt x="8452" y="3174"/>
                  </a:cubicBezTo>
                  <a:cubicBezTo>
                    <a:pt x="8201" y="2643"/>
                    <a:pt x="7380" y="2671"/>
                    <a:pt x="7020" y="2205"/>
                  </a:cubicBezTo>
                  <a:cubicBezTo>
                    <a:pt x="6879" y="2024"/>
                    <a:pt x="6822" y="1779"/>
                    <a:pt x="6647" y="1631"/>
                  </a:cubicBezTo>
                  <a:cubicBezTo>
                    <a:pt x="6477" y="1487"/>
                    <a:pt x="6249" y="1471"/>
                    <a:pt x="6021" y="1471"/>
                  </a:cubicBezTo>
                  <a:cubicBezTo>
                    <a:pt x="5955" y="1471"/>
                    <a:pt x="5889" y="1473"/>
                    <a:pt x="5824" y="1473"/>
                  </a:cubicBezTo>
                  <a:cubicBezTo>
                    <a:pt x="5810" y="1473"/>
                    <a:pt x="5796" y="1473"/>
                    <a:pt x="5782" y="1472"/>
                  </a:cubicBezTo>
                  <a:cubicBezTo>
                    <a:pt x="4826" y="1463"/>
                    <a:pt x="3899" y="866"/>
                    <a:pt x="3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3"/>
            <p:cNvSpPr/>
            <p:nvPr/>
          </p:nvSpPr>
          <p:spPr>
            <a:xfrm>
              <a:off x="-2448845" y="2961418"/>
              <a:ext cx="648171" cy="283043"/>
            </a:xfrm>
            <a:custGeom>
              <a:avLst/>
              <a:gdLst/>
              <a:ahLst/>
              <a:cxnLst/>
              <a:rect l="l" t="t" r="r" b="b"/>
              <a:pathLst>
                <a:path w="9512" h="4154" extrusionOk="0">
                  <a:moveTo>
                    <a:pt x="2427" y="0"/>
                  </a:moveTo>
                  <a:cubicBezTo>
                    <a:pt x="2405" y="0"/>
                    <a:pt x="2382" y="1"/>
                    <a:pt x="2359" y="2"/>
                  </a:cubicBezTo>
                  <a:cubicBezTo>
                    <a:pt x="1975" y="19"/>
                    <a:pt x="1615" y="188"/>
                    <a:pt x="1268" y="353"/>
                  </a:cubicBezTo>
                  <a:cubicBezTo>
                    <a:pt x="740" y="603"/>
                    <a:pt x="142" y="947"/>
                    <a:pt x="76" y="1528"/>
                  </a:cubicBezTo>
                  <a:cubicBezTo>
                    <a:pt x="18" y="2035"/>
                    <a:pt x="409" y="2517"/>
                    <a:pt x="343" y="3022"/>
                  </a:cubicBezTo>
                  <a:cubicBezTo>
                    <a:pt x="310" y="3279"/>
                    <a:pt x="0" y="3795"/>
                    <a:pt x="242" y="4034"/>
                  </a:cubicBezTo>
                  <a:cubicBezTo>
                    <a:pt x="325" y="4118"/>
                    <a:pt x="388" y="4153"/>
                    <a:pt x="441" y="4153"/>
                  </a:cubicBezTo>
                  <a:cubicBezTo>
                    <a:pt x="535" y="4153"/>
                    <a:pt x="597" y="4041"/>
                    <a:pt x="689" y="3890"/>
                  </a:cubicBezTo>
                  <a:cubicBezTo>
                    <a:pt x="1028" y="3339"/>
                    <a:pt x="591" y="2170"/>
                    <a:pt x="434" y="1616"/>
                  </a:cubicBezTo>
                  <a:cubicBezTo>
                    <a:pt x="640" y="1569"/>
                    <a:pt x="851" y="1546"/>
                    <a:pt x="1061" y="1546"/>
                  </a:cubicBezTo>
                  <a:cubicBezTo>
                    <a:pt x="1258" y="1546"/>
                    <a:pt x="1456" y="1567"/>
                    <a:pt x="1650" y="1607"/>
                  </a:cubicBezTo>
                  <a:cubicBezTo>
                    <a:pt x="1747" y="1627"/>
                    <a:pt x="1846" y="1653"/>
                    <a:pt x="1945" y="1653"/>
                  </a:cubicBezTo>
                  <a:cubicBezTo>
                    <a:pt x="1971" y="1653"/>
                    <a:pt x="1997" y="1651"/>
                    <a:pt x="2023" y="1647"/>
                  </a:cubicBezTo>
                  <a:cubicBezTo>
                    <a:pt x="2148" y="1627"/>
                    <a:pt x="2260" y="1554"/>
                    <a:pt x="2377" y="1504"/>
                  </a:cubicBezTo>
                  <a:cubicBezTo>
                    <a:pt x="2549" y="1430"/>
                    <a:pt x="2733" y="1405"/>
                    <a:pt x="2920" y="1405"/>
                  </a:cubicBezTo>
                  <a:cubicBezTo>
                    <a:pt x="3104" y="1405"/>
                    <a:pt x="3292" y="1429"/>
                    <a:pt x="3474" y="1454"/>
                  </a:cubicBezTo>
                  <a:lnTo>
                    <a:pt x="5456" y="1720"/>
                  </a:lnTo>
                  <a:lnTo>
                    <a:pt x="5576" y="1191"/>
                  </a:lnTo>
                  <a:cubicBezTo>
                    <a:pt x="5636" y="1178"/>
                    <a:pt x="5696" y="1173"/>
                    <a:pt x="5755" y="1173"/>
                  </a:cubicBezTo>
                  <a:cubicBezTo>
                    <a:pt x="6065" y="1173"/>
                    <a:pt x="6371" y="1318"/>
                    <a:pt x="6673" y="1416"/>
                  </a:cubicBezTo>
                  <a:cubicBezTo>
                    <a:pt x="6986" y="1518"/>
                    <a:pt x="7315" y="1568"/>
                    <a:pt x="7644" y="1568"/>
                  </a:cubicBezTo>
                  <a:cubicBezTo>
                    <a:pt x="8307" y="1568"/>
                    <a:pt x="8971" y="1366"/>
                    <a:pt x="9511" y="981"/>
                  </a:cubicBezTo>
                  <a:lnTo>
                    <a:pt x="9511" y="981"/>
                  </a:lnTo>
                  <a:cubicBezTo>
                    <a:pt x="9270" y="989"/>
                    <a:pt x="9026" y="996"/>
                    <a:pt x="8783" y="996"/>
                  </a:cubicBezTo>
                  <a:cubicBezTo>
                    <a:pt x="8154" y="996"/>
                    <a:pt x="7527" y="948"/>
                    <a:pt x="6941" y="733"/>
                  </a:cubicBezTo>
                  <a:cubicBezTo>
                    <a:pt x="6694" y="644"/>
                    <a:pt x="6456" y="524"/>
                    <a:pt x="6198" y="477"/>
                  </a:cubicBezTo>
                  <a:cubicBezTo>
                    <a:pt x="6101" y="459"/>
                    <a:pt x="6005" y="452"/>
                    <a:pt x="5907" y="452"/>
                  </a:cubicBezTo>
                  <a:cubicBezTo>
                    <a:pt x="5500" y="452"/>
                    <a:pt x="5087" y="577"/>
                    <a:pt x="4676" y="577"/>
                  </a:cubicBezTo>
                  <a:cubicBezTo>
                    <a:pt x="4635" y="577"/>
                    <a:pt x="4594" y="576"/>
                    <a:pt x="4553" y="573"/>
                  </a:cubicBezTo>
                  <a:cubicBezTo>
                    <a:pt x="3817" y="523"/>
                    <a:pt x="3160" y="0"/>
                    <a:pt x="2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3"/>
            <p:cNvSpPr/>
            <p:nvPr/>
          </p:nvSpPr>
          <p:spPr>
            <a:xfrm>
              <a:off x="-2340974" y="2397342"/>
              <a:ext cx="290051" cy="281154"/>
            </a:xfrm>
            <a:custGeom>
              <a:avLst/>
              <a:gdLst/>
              <a:ahLst/>
              <a:cxnLst/>
              <a:rect l="l" t="t" r="r" b="b"/>
              <a:pathLst>
                <a:path w="4499" h="4361" extrusionOk="0">
                  <a:moveTo>
                    <a:pt x="3007" y="0"/>
                  </a:moveTo>
                  <a:cubicBezTo>
                    <a:pt x="2873" y="1134"/>
                    <a:pt x="3134" y="2273"/>
                    <a:pt x="3393" y="3384"/>
                  </a:cubicBezTo>
                  <a:cubicBezTo>
                    <a:pt x="2989" y="2881"/>
                    <a:pt x="2477" y="2474"/>
                    <a:pt x="1893" y="2197"/>
                  </a:cubicBezTo>
                  <a:lnTo>
                    <a:pt x="1893" y="2197"/>
                  </a:lnTo>
                  <a:cubicBezTo>
                    <a:pt x="1992" y="2408"/>
                    <a:pt x="2191" y="2551"/>
                    <a:pt x="2370" y="2701"/>
                  </a:cubicBezTo>
                  <a:cubicBezTo>
                    <a:pt x="2550" y="2851"/>
                    <a:pt x="2725" y="3040"/>
                    <a:pt x="2741" y="3272"/>
                  </a:cubicBezTo>
                  <a:cubicBezTo>
                    <a:pt x="2271" y="3136"/>
                    <a:pt x="1846" y="2883"/>
                    <a:pt x="1405" y="2669"/>
                  </a:cubicBezTo>
                  <a:cubicBezTo>
                    <a:pt x="998" y="2471"/>
                    <a:pt x="559" y="2304"/>
                    <a:pt x="109" y="2304"/>
                  </a:cubicBezTo>
                  <a:cubicBezTo>
                    <a:pt x="73" y="2304"/>
                    <a:pt x="37" y="2305"/>
                    <a:pt x="1" y="2307"/>
                  </a:cubicBezTo>
                  <a:cubicBezTo>
                    <a:pt x="392" y="2325"/>
                    <a:pt x="758" y="2498"/>
                    <a:pt x="1104" y="2680"/>
                  </a:cubicBezTo>
                  <a:cubicBezTo>
                    <a:pt x="2022" y="3161"/>
                    <a:pt x="2894" y="3724"/>
                    <a:pt x="3711" y="4361"/>
                  </a:cubicBezTo>
                  <a:lnTo>
                    <a:pt x="4392" y="4262"/>
                  </a:lnTo>
                  <a:cubicBezTo>
                    <a:pt x="4314" y="3658"/>
                    <a:pt x="4364" y="3044"/>
                    <a:pt x="4415" y="2438"/>
                  </a:cubicBezTo>
                  <a:cubicBezTo>
                    <a:pt x="4443" y="2106"/>
                    <a:pt x="4470" y="1775"/>
                    <a:pt x="4498" y="1443"/>
                  </a:cubicBezTo>
                  <a:lnTo>
                    <a:pt x="4498" y="1443"/>
                  </a:lnTo>
                  <a:cubicBezTo>
                    <a:pt x="4065" y="1860"/>
                    <a:pt x="4160" y="2581"/>
                    <a:pt x="3881" y="3113"/>
                  </a:cubicBezTo>
                  <a:cubicBezTo>
                    <a:pt x="3867" y="2440"/>
                    <a:pt x="3722" y="1777"/>
                    <a:pt x="3455" y="1160"/>
                  </a:cubicBezTo>
                  <a:cubicBezTo>
                    <a:pt x="3289" y="779"/>
                    <a:pt x="3077" y="411"/>
                    <a:pt x="3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3"/>
            <p:cNvSpPr/>
            <p:nvPr/>
          </p:nvSpPr>
          <p:spPr>
            <a:xfrm>
              <a:off x="-602668" y="2429253"/>
              <a:ext cx="659399" cy="621942"/>
            </a:xfrm>
            <a:custGeom>
              <a:avLst/>
              <a:gdLst/>
              <a:ahLst/>
              <a:cxnLst/>
              <a:rect l="l" t="t" r="r" b="b"/>
              <a:pathLst>
                <a:path w="10228" h="9647" extrusionOk="0">
                  <a:moveTo>
                    <a:pt x="1909" y="0"/>
                  </a:moveTo>
                  <a:lnTo>
                    <a:pt x="1909" y="0"/>
                  </a:lnTo>
                  <a:cubicBezTo>
                    <a:pt x="2490" y="1985"/>
                    <a:pt x="2248" y="4117"/>
                    <a:pt x="2321" y="6201"/>
                  </a:cubicBezTo>
                  <a:cubicBezTo>
                    <a:pt x="2155" y="5981"/>
                    <a:pt x="1953" y="5791"/>
                    <a:pt x="1723" y="5638"/>
                  </a:cubicBezTo>
                  <a:cubicBezTo>
                    <a:pt x="1209" y="5299"/>
                    <a:pt x="610" y="5162"/>
                    <a:pt x="0" y="5042"/>
                  </a:cubicBezTo>
                  <a:lnTo>
                    <a:pt x="0" y="5042"/>
                  </a:lnTo>
                  <a:cubicBezTo>
                    <a:pt x="377" y="5316"/>
                    <a:pt x="721" y="5629"/>
                    <a:pt x="1028" y="5979"/>
                  </a:cubicBezTo>
                  <a:cubicBezTo>
                    <a:pt x="1696" y="6746"/>
                    <a:pt x="2155" y="7673"/>
                    <a:pt x="2359" y="8671"/>
                  </a:cubicBezTo>
                  <a:lnTo>
                    <a:pt x="2610" y="8562"/>
                  </a:lnTo>
                  <a:cubicBezTo>
                    <a:pt x="2611" y="8567"/>
                    <a:pt x="2612" y="8572"/>
                    <a:pt x="2613" y="8578"/>
                  </a:cubicBezTo>
                  <a:lnTo>
                    <a:pt x="3892" y="9646"/>
                  </a:lnTo>
                  <a:cubicBezTo>
                    <a:pt x="4720" y="8990"/>
                    <a:pt x="5706" y="8560"/>
                    <a:pt x="6751" y="8403"/>
                  </a:cubicBezTo>
                  <a:cubicBezTo>
                    <a:pt x="7924" y="8227"/>
                    <a:pt x="9196" y="8383"/>
                    <a:pt x="10227" y="7800"/>
                  </a:cubicBezTo>
                  <a:lnTo>
                    <a:pt x="4238" y="7735"/>
                  </a:lnTo>
                  <a:cubicBezTo>
                    <a:pt x="5489" y="7533"/>
                    <a:pt x="6305" y="6014"/>
                    <a:pt x="7559" y="6014"/>
                  </a:cubicBezTo>
                  <a:cubicBezTo>
                    <a:pt x="7577" y="6014"/>
                    <a:pt x="7596" y="6015"/>
                    <a:pt x="7615" y="6015"/>
                  </a:cubicBezTo>
                  <a:cubicBezTo>
                    <a:pt x="7340" y="5969"/>
                    <a:pt x="7061" y="5946"/>
                    <a:pt x="6783" y="5946"/>
                  </a:cubicBezTo>
                  <a:cubicBezTo>
                    <a:pt x="5567" y="5946"/>
                    <a:pt x="4350" y="6378"/>
                    <a:pt x="3418" y="7162"/>
                  </a:cubicBezTo>
                  <a:cubicBezTo>
                    <a:pt x="3899" y="5874"/>
                    <a:pt x="4380" y="4584"/>
                    <a:pt x="4861" y="3296"/>
                  </a:cubicBezTo>
                  <a:lnTo>
                    <a:pt x="4861" y="3296"/>
                  </a:lnTo>
                  <a:cubicBezTo>
                    <a:pt x="4177" y="3760"/>
                    <a:pt x="3873" y="4607"/>
                    <a:pt x="3685" y="5413"/>
                  </a:cubicBezTo>
                  <a:cubicBezTo>
                    <a:pt x="3498" y="6218"/>
                    <a:pt x="3374" y="7069"/>
                    <a:pt x="2905" y="7750"/>
                  </a:cubicBezTo>
                  <a:cubicBezTo>
                    <a:pt x="3070" y="5822"/>
                    <a:pt x="3626" y="2749"/>
                    <a:pt x="2831" y="1954"/>
                  </a:cubicBezTo>
                  <a:cubicBezTo>
                    <a:pt x="2598" y="1721"/>
                    <a:pt x="2750" y="1294"/>
                    <a:pt x="2600" y="1002"/>
                  </a:cubicBezTo>
                  <a:cubicBezTo>
                    <a:pt x="2415" y="642"/>
                    <a:pt x="2075" y="357"/>
                    <a:pt x="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3"/>
            <p:cNvSpPr/>
            <p:nvPr/>
          </p:nvSpPr>
          <p:spPr>
            <a:xfrm>
              <a:off x="-2252137" y="2647154"/>
              <a:ext cx="242923" cy="43130"/>
            </a:xfrm>
            <a:custGeom>
              <a:avLst/>
              <a:gdLst/>
              <a:ahLst/>
              <a:cxnLst/>
              <a:rect l="l" t="t" r="r" b="b"/>
              <a:pathLst>
                <a:path w="3768" h="669" extrusionOk="0">
                  <a:moveTo>
                    <a:pt x="2022" y="1"/>
                  </a:moveTo>
                  <a:cubicBezTo>
                    <a:pt x="1952" y="1"/>
                    <a:pt x="1882" y="4"/>
                    <a:pt x="1814" y="20"/>
                  </a:cubicBezTo>
                  <a:cubicBezTo>
                    <a:pt x="1719" y="41"/>
                    <a:pt x="1631" y="84"/>
                    <a:pt x="1540" y="118"/>
                  </a:cubicBezTo>
                  <a:cubicBezTo>
                    <a:pt x="1267" y="225"/>
                    <a:pt x="975" y="258"/>
                    <a:pt x="679" y="274"/>
                  </a:cubicBezTo>
                  <a:cubicBezTo>
                    <a:pt x="56" y="310"/>
                    <a:pt x="1" y="500"/>
                    <a:pt x="658" y="537"/>
                  </a:cubicBezTo>
                  <a:cubicBezTo>
                    <a:pt x="1024" y="611"/>
                    <a:pt x="1393" y="668"/>
                    <a:pt x="1766" y="668"/>
                  </a:cubicBezTo>
                  <a:cubicBezTo>
                    <a:pt x="1769" y="668"/>
                    <a:pt x="1773" y="668"/>
                    <a:pt x="1776" y="668"/>
                  </a:cubicBezTo>
                  <a:cubicBezTo>
                    <a:pt x="2281" y="668"/>
                    <a:pt x="2784" y="564"/>
                    <a:pt x="3288" y="564"/>
                  </a:cubicBezTo>
                  <a:cubicBezTo>
                    <a:pt x="3371" y="564"/>
                    <a:pt x="3454" y="566"/>
                    <a:pt x="3536" y="573"/>
                  </a:cubicBezTo>
                  <a:lnTo>
                    <a:pt x="3768" y="27"/>
                  </a:lnTo>
                  <a:lnTo>
                    <a:pt x="2102" y="2"/>
                  </a:lnTo>
                  <a:cubicBezTo>
                    <a:pt x="2075" y="1"/>
                    <a:pt x="2048" y="1"/>
                    <a:pt x="2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3"/>
            <p:cNvSpPr/>
            <p:nvPr/>
          </p:nvSpPr>
          <p:spPr>
            <a:xfrm>
              <a:off x="-2442124" y="2567343"/>
              <a:ext cx="3198034" cy="902322"/>
            </a:xfrm>
            <a:custGeom>
              <a:avLst/>
              <a:gdLst/>
              <a:ahLst/>
              <a:cxnLst/>
              <a:rect l="l" t="t" r="r" b="b"/>
              <a:pathLst>
                <a:path w="49605" h="13996" extrusionOk="0">
                  <a:moveTo>
                    <a:pt x="8676" y="2895"/>
                  </a:moveTo>
                  <a:cubicBezTo>
                    <a:pt x="9021" y="2895"/>
                    <a:pt x="9231" y="3057"/>
                    <a:pt x="9574" y="3119"/>
                  </a:cubicBezTo>
                  <a:cubicBezTo>
                    <a:pt x="9827" y="3166"/>
                    <a:pt x="10083" y="3189"/>
                    <a:pt x="10340" y="3189"/>
                  </a:cubicBezTo>
                  <a:cubicBezTo>
                    <a:pt x="10612" y="3189"/>
                    <a:pt x="10885" y="3163"/>
                    <a:pt x="11155" y="3111"/>
                  </a:cubicBezTo>
                  <a:cubicBezTo>
                    <a:pt x="11213" y="3099"/>
                    <a:pt x="11273" y="3087"/>
                    <a:pt x="11333" y="3087"/>
                  </a:cubicBezTo>
                  <a:cubicBezTo>
                    <a:pt x="11371" y="3087"/>
                    <a:pt x="11408" y="3092"/>
                    <a:pt x="11443" y="3105"/>
                  </a:cubicBezTo>
                  <a:cubicBezTo>
                    <a:pt x="11534" y="3140"/>
                    <a:pt x="11598" y="3259"/>
                    <a:pt x="11542" y="3339"/>
                  </a:cubicBezTo>
                  <a:cubicBezTo>
                    <a:pt x="11515" y="3387"/>
                    <a:pt x="11377" y="3398"/>
                    <a:pt x="11206" y="3398"/>
                  </a:cubicBezTo>
                  <a:cubicBezTo>
                    <a:pt x="11058" y="3398"/>
                    <a:pt x="10887" y="3390"/>
                    <a:pt x="10740" y="3390"/>
                  </a:cubicBezTo>
                  <a:cubicBezTo>
                    <a:pt x="10693" y="3390"/>
                    <a:pt x="10647" y="3391"/>
                    <a:pt x="10607" y="3393"/>
                  </a:cubicBezTo>
                  <a:cubicBezTo>
                    <a:pt x="10526" y="3396"/>
                    <a:pt x="10443" y="3402"/>
                    <a:pt x="10366" y="3432"/>
                  </a:cubicBezTo>
                  <a:cubicBezTo>
                    <a:pt x="10240" y="3480"/>
                    <a:pt x="10147" y="3592"/>
                    <a:pt x="10019" y="3637"/>
                  </a:cubicBezTo>
                  <a:cubicBezTo>
                    <a:pt x="9973" y="3654"/>
                    <a:pt x="9927" y="3661"/>
                    <a:pt x="9881" y="3661"/>
                  </a:cubicBezTo>
                  <a:cubicBezTo>
                    <a:pt x="9516" y="3661"/>
                    <a:pt x="9152" y="3206"/>
                    <a:pt x="8802" y="3140"/>
                  </a:cubicBezTo>
                  <a:cubicBezTo>
                    <a:pt x="8276" y="3041"/>
                    <a:pt x="7100" y="3132"/>
                    <a:pt x="7195" y="2973"/>
                  </a:cubicBezTo>
                  <a:cubicBezTo>
                    <a:pt x="7195" y="2907"/>
                    <a:pt x="8192" y="2901"/>
                    <a:pt x="8662" y="2895"/>
                  </a:cubicBezTo>
                  <a:cubicBezTo>
                    <a:pt x="8666" y="2895"/>
                    <a:pt x="8671" y="2895"/>
                    <a:pt x="8676" y="2895"/>
                  </a:cubicBezTo>
                  <a:close/>
                  <a:moveTo>
                    <a:pt x="15630" y="8317"/>
                  </a:moveTo>
                  <a:cubicBezTo>
                    <a:pt x="15639" y="8317"/>
                    <a:pt x="15647" y="8317"/>
                    <a:pt x="15656" y="8318"/>
                  </a:cubicBezTo>
                  <a:cubicBezTo>
                    <a:pt x="15832" y="8324"/>
                    <a:pt x="16002" y="8386"/>
                    <a:pt x="16173" y="8436"/>
                  </a:cubicBezTo>
                  <a:cubicBezTo>
                    <a:pt x="16554" y="8549"/>
                    <a:pt x="16947" y="8613"/>
                    <a:pt x="17345" y="8626"/>
                  </a:cubicBezTo>
                  <a:cubicBezTo>
                    <a:pt x="17369" y="8705"/>
                    <a:pt x="17388" y="8802"/>
                    <a:pt x="17326" y="8856"/>
                  </a:cubicBezTo>
                  <a:cubicBezTo>
                    <a:pt x="17296" y="8883"/>
                    <a:pt x="17254" y="8890"/>
                    <a:pt x="17213" y="8890"/>
                  </a:cubicBezTo>
                  <a:cubicBezTo>
                    <a:pt x="17197" y="8890"/>
                    <a:pt x="17181" y="8889"/>
                    <a:pt x="17166" y="8888"/>
                  </a:cubicBezTo>
                  <a:cubicBezTo>
                    <a:pt x="16821" y="8862"/>
                    <a:pt x="16478" y="8820"/>
                    <a:pt x="16137" y="8762"/>
                  </a:cubicBezTo>
                  <a:cubicBezTo>
                    <a:pt x="16019" y="8741"/>
                    <a:pt x="15893" y="8721"/>
                    <a:pt x="15771" y="8721"/>
                  </a:cubicBezTo>
                  <a:cubicBezTo>
                    <a:pt x="15633" y="8721"/>
                    <a:pt x="15501" y="8747"/>
                    <a:pt x="15393" y="8830"/>
                  </a:cubicBezTo>
                  <a:cubicBezTo>
                    <a:pt x="15364" y="8853"/>
                    <a:pt x="15337" y="8880"/>
                    <a:pt x="15302" y="8894"/>
                  </a:cubicBezTo>
                  <a:cubicBezTo>
                    <a:pt x="15278" y="8905"/>
                    <a:pt x="15253" y="8909"/>
                    <a:pt x="15228" y="8909"/>
                  </a:cubicBezTo>
                  <a:cubicBezTo>
                    <a:pt x="15179" y="8909"/>
                    <a:pt x="15128" y="8894"/>
                    <a:pt x="15082" y="8878"/>
                  </a:cubicBezTo>
                  <a:cubicBezTo>
                    <a:pt x="15029" y="8860"/>
                    <a:pt x="14969" y="8832"/>
                    <a:pt x="14961" y="8778"/>
                  </a:cubicBezTo>
                  <a:cubicBezTo>
                    <a:pt x="14955" y="8734"/>
                    <a:pt x="14989" y="8695"/>
                    <a:pt x="15019" y="8662"/>
                  </a:cubicBezTo>
                  <a:cubicBezTo>
                    <a:pt x="15196" y="8479"/>
                    <a:pt x="15362" y="8317"/>
                    <a:pt x="15630" y="8317"/>
                  </a:cubicBezTo>
                  <a:close/>
                  <a:moveTo>
                    <a:pt x="9715" y="1"/>
                  </a:moveTo>
                  <a:cubicBezTo>
                    <a:pt x="9561" y="1"/>
                    <a:pt x="9406" y="31"/>
                    <a:pt x="9255" y="68"/>
                  </a:cubicBezTo>
                  <a:cubicBezTo>
                    <a:pt x="7706" y="445"/>
                    <a:pt x="6333" y="1368"/>
                    <a:pt x="4832" y="1891"/>
                  </a:cubicBezTo>
                  <a:cubicBezTo>
                    <a:pt x="4023" y="2173"/>
                    <a:pt x="1556" y="2102"/>
                    <a:pt x="1059" y="2856"/>
                  </a:cubicBezTo>
                  <a:cubicBezTo>
                    <a:pt x="679" y="3282"/>
                    <a:pt x="1815" y="3385"/>
                    <a:pt x="3160" y="3385"/>
                  </a:cubicBezTo>
                  <a:cubicBezTo>
                    <a:pt x="4428" y="3385"/>
                    <a:pt x="5881" y="3293"/>
                    <a:pt x="6424" y="3293"/>
                  </a:cubicBezTo>
                  <a:cubicBezTo>
                    <a:pt x="6426" y="3293"/>
                    <a:pt x="6427" y="3293"/>
                    <a:pt x="6429" y="3293"/>
                  </a:cubicBezTo>
                  <a:cubicBezTo>
                    <a:pt x="7569" y="3294"/>
                    <a:pt x="9006" y="3506"/>
                    <a:pt x="9320" y="4602"/>
                  </a:cubicBezTo>
                  <a:cubicBezTo>
                    <a:pt x="9372" y="4859"/>
                    <a:pt x="8884" y="4945"/>
                    <a:pt x="8125" y="4945"/>
                  </a:cubicBezTo>
                  <a:cubicBezTo>
                    <a:pt x="6580" y="4945"/>
                    <a:pt x="3910" y="4588"/>
                    <a:pt x="2354" y="4580"/>
                  </a:cubicBezTo>
                  <a:cubicBezTo>
                    <a:pt x="2125" y="4571"/>
                    <a:pt x="1920" y="4566"/>
                    <a:pt x="1738" y="4566"/>
                  </a:cubicBezTo>
                  <a:cubicBezTo>
                    <a:pt x="0" y="4566"/>
                    <a:pt x="330" y="4945"/>
                    <a:pt x="369" y="5160"/>
                  </a:cubicBezTo>
                  <a:cubicBezTo>
                    <a:pt x="383" y="5237"/>
                    <a:pt x="677" y="5331"/>
                    <a:pt x="1261" y="5331"/>
                  </a:cubicBezTo>
                  <a:cubicBezTo>
                    <a:pt x="1627" y="5331"/>
                    <a:pt x="2107" y="5294"/>
                    <a:pt x="2703" y="5193"/>
                  </a:cubicBezTo>
                  <a:cubicBezTo>
                    <a:pt x="2752" y="5184"/>
                    <a:pt x="2798" y="5180"/>
                    <a:pt x="2841" y="5180"/>
                  </a:cubicBezTo>
                  <a:cubicBezTo>
                    <a:pt x="3395" y="5180"/>
                    <a:pt x="3442" y="5830"/>
                    <a:pt x="2601" y="5972"/>
                  </a:cubicBezTo>
                  <a:cubicBezTo>
                    <a:pt x="2542" y="5952"/>
                    <a:pt x="2475" y="5943"/>
                    <a:pt x="2402" y="5943"/>
                  </a:cubicBezTo>
                  <a:cubicBezTo>
                    <a:pt x="1645" y="5943"/>
                    <a:pt x="289" y="6931"/>
                    <a:pt x="1289" y="7267"/>
                  </a:cubicBezTo>
                  <a:cubicBezTo>
                    <a:pt x="1343" y="7417"/>
                    <a:pt x="2038" y="7471"/>
                    <a:pt x="2716" y="7471"/>
                  </a:cubicBezTo>
                  <a:cubicBezTo>
                    <a:pt x="3198" y="7471"/>
                    <a:pt x="3673" y="7443"/>
                    <a:pt x="3903" y="7403"/>
                  </a:cubicBezTo>
                  <a:cubicBezTo>
                    <a:pt x="4413" y="7314"/>
                    <a:pt x="3169" y="6824"/>
                    <a:pt x="4404" y="6824"/>
                  </a:cubicBezTo>
                  <a:cubicBezTo>
                    <a:pt x="4410" y="6824"/>
                    <a:pt x="4415" y="6824"/>
                    <a:pt x="4421" y="6824"/>
                  </a:cubicBezTo>
                  <a:cubicBezTo>
                    <a:pt x="5539" y="6828"/>
                    <a:pt x="6935" y="6915"/>
                    <a:pt x="8224" y="7057"/>
                  </a:cubicBezTo>
                  <a:cubicBezTo>
                    <a:pt x="8410" y="7063"/>
                    <a:pt x="8595" y="7067"/>
                    <a:pt x="8781" y="7067"/>
                  </a:cubicBezTo>
                  <a:cubicBezTo>
                    <a:pt x="9604" y="7067"/>
                    <a:pt x="10426" y="7002"/>
                    <a:pt x="11240" y="6874"/>
                  </a:cubicBezTo>
                  <a:cubicBezTo>
                    <a:pt x="11363" y="6855"/>
                    <a:pt x="11488" y="6835"/>
                    <a:pt x="11612" y="6835"/>
                  </a:cubicBezTo>
                  <a:cubicBezTo>
                    <a:pt x="11662" y="6835"/>
                    <a:pt x="11713" y="6838"/>
                    <a:pt x="11763" y="6847"/>
                  </a:cubicBezTo>
                  <a:cubicBezTo>
                    <a:pt x="11887" y="6869"/>
                    <a:pt x="12005" y="6918"/>
                    <a:pt x="12115" y="6978"/>
                  </a:cubicBezTo>
                  <a:cubicBezTo>
                    <a:pt x="12855" y="7370"/>
                    <a:pt x="13412" y="8149"/>
                    <a:pt x="14241" y="8261"/>
                  </a:cubicBezTo>
                  <a:cubicBezTo>
                    <a:pt x="14427" y="8287"/>
                    <a:pt x="14655" y="8299"/>
                    <a:pt x="14738" y="8466"/>
                  </a:cubicBezTo>
                  <a:cubicBezTo>
                    <a:pt x="14809" y="8612"/>
                    <a:pt x="14710" y="8795"/>
                    <a:pt x="14567" y="8868"/>
                  </a:cubicBezTo>
                  <a:cubicBezTo>
                    <a:pt x="14484" y="8910"/>
                    <a:pt x="14392" y="8925"/>
                    <a:pt x="14298" y="8925"/>
                  </a:cubicBezTo>
                  <a:cubicBezTo>
                    <a:pt x="14230" y="8925"/>
                    <a:pt x="14161" y="8917"/>
                    <a:pt x="14093" y="8907"/>
                  </a:cubicBezTo>
                  <a:cubicBezTo>
                    <a:pt x="13558" y="8824"/>
                    <a:pt x="13012" y="8596"/>
                    <a:pt x="12487" y="8596"/>
                  </a:cubicBezTo>
                  <a:cubicBezTo>
                    <a:pt x="12318" y="8596"/>
                    <a:pt x="12152" y="8619"/>
                    <a:pt x="11988" y="8679"/>
                  </a:cubicBezTo>
                  <a:cubicBezTo>
                    <a:pt x="11850" y="8728"/>
                    <a:pt x="11719" y="8802"/>
                    <a:pt x="11580" y="8856"/>
                  </a:cubicBezTo>
                  <a:cubicBezTo>
                    <a:pt x="11376" y="8932"/>
                    <a:pt x="11164" y="8959"/>
                    <a:pt x="10948" y="8959"/>
                  </a:cubicBezTo>
                  <a:cubicBezTo>
                    <a:pt x="10662" y="8959"/>
                    <a:pt x="10371" y="8913"/>
                    <a:pt x="10087" y="8876"/>
                  </a:cubicBezTo>
                  <a:cubicBezTo>
                    <a:pt x="9879" y="8848"/>
                    <a:pt x="9671" y="8826"/>
                    <a:pt x="9463" y="8810"/>
                  </a:cubicBezTo>
                  <a:cubicBezTo>
                    <a:pt x="8643" y="8976"/>
                    <a:pt x="8175" y="9193"/>
                    <a:pt x="9199" y="9658"/>
                  </a:cubicBezTo>
                  <a:cubicBezTo>
                    <a:pt x="9815" y="9785"/>
                    <a:pt x="10444" y="10109"/>
                    <a:pt x="11069" y="10173"/>
                  </a:cubicBezTo>
                  <a:cubicBezTo>
                    <a:pt x="11385" y="10205"/>
                    <a:pt x="11440" y="10415"/>
                    <a:pt x="11143" y="10526"/>
                  </a:cubicBezTo>
                  <a:cubicBezTo>
                    <a:pt x="10557" y="10748"/>
                    <a:pt x="9929" y="10861"/>
                    <a:pt x="9301" y="10861"/>
                  </a:cubicBezTo>
                  <a:cubicBezTo>
                    <a:pt x="8729" y="10861"/>
                    <a:pt x="8157" y="10766"/>
                    <a:pt x="7617" y="10575"/>
                  </a:cubicBezTo>
                  <a:cubicBezTo>
                    <a:pt x="7257" y="10448"/>
                    <a:pt x="6897" y="10278"/>
                    <a:pt x="6520" y="10278"/>
                  </a:cubicBezTo>
                  <a:cubicBezTo>
                    <a:pt x="6494" y="10278"/>
                    <a:pt x="6469" y="10279"/>
                    <a:pt x="6443" y="10280"/>
                  </a:cubicBezTo>
                  <a:cubicBezTo>
                    <a:pt x="6069" y="10304"/>
                    <a:pt x="5735" y="10502"/>
                    <a:pt x="5407" y="10681"/>
                  </a:cubicBezTo>
                  <a:cubicBezTo>
                    <a:pt x="4039" y="11435"/>
                    <a:pt x="57" y="11409"/>
                    <a:pt x="1008" y="12224"/>
                  </a:cubicBezTo>
                  <a:cubicBezTo>
                    <a:pt x="1043" y="12223"/>
                    <a:pt x="1084" y="12222"/>
                    <a:pt x="1130" y="12222"/>
                  </a:cubicBezTo>
                  <a:cubicBezTo>
                    <a:pt x="1605" y="12222"/>
                    <a:pt x="2589" y="12287"/>
                    <a:pt x="2930" y="12432"/>
                  </a:cubicBezTo>
                  <a:cubicBezTo>
                    <a:pt x="3138" y="12656"/>
                    <a:pt x="2024" y="12887"/>
                    <a:pt x="1941" y="13107"/>
                  </a:cubicBezTo>
                  <a:cubicBezTo>
                    <a:pt x="1844" y="13621"/>
                    <a:pt x="2514" y="13798"/>
                    <a:pt x="3571" y="13798"/>
                  </a:cubicBezTo>
                  <a:cubicBezTo>
                    <a:pt x="5692" y="13798"/>
                    <a:pt x="9368" y="13087"/>
                    <a:pt x="11504" y="12969"/>
                  </a:cubicBezTo>
                  <a:cubicBezTo>
                    <a:pt x="12029" y="12940"/>
                    <a:pt x="12553" y="12929"/>
                    <a:pt x="13078" y="12929"/>
                  </a:cubicBezTo>
                  <a:cubicBezTo>
                    <a:pt x="14012" y="12929"/>
                    <a:pt x="14947" y="12964"/>
                    <a:pt x="15880" y="12994"/>
                  </a:cubicBezTo>
                  <a:cubicBezTo>
                    <a:pt x="17250" y="13041"/>
                    <a:pt x="18999" y="13177"/>
                    <a:pt x="20863" y="13335"/>
                  </a:cubicBezTo>
                  <a:cubicBezTo>
                    <a:pt x="20302" y="13366"/>
                    <a:pt x="19789" y="13385"/>
                    <a:pt x="19400" y="13385"/>
                  </a:cubicBezTo>
                  <a:cubicBezTo>
                    <a:pt x="19264" y="13385"/>
                    <a:pt x="19144" y="13382"/>
                    <a:pt x="19041" y="13377"/>
                  </a:cubicBezTo>
                  <a:cubicBezTo>
                    <a:pt x="18622" y="13358"/>
                    <a:pt x="18102" y="13351"/>
                    <a:pt x="17542" y="13351"/>
                  </a:cubicBezTo>
                  <a:cubicBezTo>
                    <a:pt x="16280" y="13351"/>
                    <a:pt x="14816" y="13386"/>
                    <a:pt x="13860" y="13386"/>
                  </a:cubicBezTo>
                  <a:cubicBezTo>
                    <a:pt x="13810" y="13386"/>
                    <a:pt x="13763" y="13385"/>
                    <a:pt x="13716" y="13385"/>
                  </a:cubicBezTo>
                  <a:cubicBezTo>
                    <a:pt x="13674" y="13385"/>
                    <a:pt x="13630" y="13385"/>
                    <a:pt x="13586" y="13385"/>
                  </a:cubicBezTo>
                  <a:cubicBezTo>
                    <a:pt x="12233" y="13385"/>
                    <a:pt x="10198" y="13484"/>
                    <a:pt x="10262" y="13707"/>
                  </a:cubicBezTo>
                  <a:cubicBezTo>
                    <a:pt x="10299" y="13833"/>
                    <a:pt x="15319" y="13862"/>
                    <a:pt x="19856" y="13862"/>
                  </a:cubicBezTo>
                  <a:cubicBezTo>
                    <a:pt x="23607" y="13862"/>
                    <a:pt x="27028" y="13842"/>
                    <a:pt x="27028" y="13842"/>
                  </a:cubicBezTo>
                  <a:cubicBezTo>
                    <a:pt x="28385" y="13935"/>
                    <a:pt x="29640" y="13995"/>
                    <a:pt x="30681" y="13995"/>
                  </a:cubicBezTo>
                  <a:cubicBezTo>
                    <a:pt x="32354" y="13995"/>
                    <a:pt x="33466" y="13837"/>
                    <a:pt x="33539" y="13394"/>
                  </a:cubicBezTo>
                  <a:cubicBezTo>
                    <a:pt x="32870" y="12626"/>
                    <a:pt x="31196" y="12299"/>
                    <a:pt x="29911" y="12299"/>
                  </a:cubicBezTo>
                  <a:cubicBezTo>
                    <a:pt x="29592" y="12299"/>
                    <a:pt x="29297" y="12319"/>
                    <a:pt x="29047" y="12358"/>
                  </a:cubicBezTo>
                  <a:cubicBezTo>
                    <a:pt x="28835" y="12391"/>
                    <a:pt x="28625" y="12405"/>
                    <a:pt x="28416" y="12405"/>
                  </a:cubicBezTo>
                  <a:cubicBezTo>
                    <a:pt x="27911" y="12405"/>
                    <a:pt x="27414" y="12320"/>
                    <a:pt x="26918" y="12196"/>
                  </a:cubicBezTo>
                  <a:cubicBezTo>
                    <a:pt x="25889" y="11941"/>
                    <a:pt x="25373" y="10776"/>
                    <a:pt x="25864" y="9835"/>
                  </a:cubicBezTo>
                  <a:cubicBezTo>
                    <a:pt x="25869" y="9828"/>
                    <a:pt x="25873" y="9819"/>
                    <a:pt x="25878" y="9811"/>
                  </a:cubicBezTo>
                  <a:cubicBezTo>
                    <a:pt x="26107" y="9375"/>
                    <a:pt x="25864" y="8846"/>
                    <a:pt x="25389" y="8715"/>
                  </a:cubicBezTo>
                  <a:cubicBezTo>
                    <a:pt x="25024" y="8615"/>
                    <a:pt x="24674" y="8476"/>
                    <a:pt x="24341" y="8297"/>
                  </a:cubicBezTo>
                  <a:cubicBezTo>
                    <a:pt x="23359" y="8012"/>
                    <a:pt x="23391" y="7862"/>
                    <a:pt x="23908" y="7796"/>
                  </a:cubicBezTo>
                  <a:cubicBezTo>
                    <a:pt x="24015" y="7782"/>
                    <a:pt x="24408" y="7761"/>
                    <a:pt x="24334" y="7682"/>
                  </a:cubicBezTo>
                  <a:cubicBezTo>
                    <a:pt x="24327" y="7675"/>
                    <a:pt x="23974" y="7562"/>
                    <a:pt x="23967" y="7554"/>
                  </a:cubicBezTo>
                  <a:cubicBezTo>
                    <a:pt x="23808" y="7367"/>
                    <a:pt x="23786" y="7104"/>
                    <a:pt x="23715" y="6870"/>
                  </a:cubicBezTo>
                  <a:cubicBezTo>
                    <a:pt x="23535" y="6268"/>
                    <a:pt x="22967" y="5803"/>
                    <a:pt x="22341" y="5743"/>
                  </a:cubicBezTo>
                  <a:cubicBezTo>
                    <a:pt x="22041" y="5715"/>
                    <a:pt x="21694" y="5756"/>
                    <a:pt x="21486" y="5537"/>
                  </a:cubicBezTo>
                  <a:cubicBezTo>
                    <a:pt x="21434" y="5483"/>
                    <a:pt x="21390" y="5413"/>
                    <a:pt x="21321" y="5385"/>
                  </a:cubicBezTo>
                  <a:cubicBezTo>
                    <a:pt x="21298" y="5376"/>
                    <a:pt x="21273" y="5373"/>
                    <a:pt x="21248" y="5373"/>
                  </a:cubicBezTo>
                  <a:cubicBezTo>
                    <a:pt x="21209" y="5373"/>
                    <a:pt x="21168" y="5382"/>
                    <a:pt x="21129" y="5390"/>
                  </a:cubicBezTo>
                  <a:cubicBezTo>
                    <a:pt x="20687" y="5489"/>
                    <a:pt x="20267" y="5521"/>
                    <a:pt x="19844" y="5521"/>
                  </a:cubicBezTo>
                  <a:cubicBezTo>
                    <a:pt x="19447" y="5521"/>
                    <a:pt x="19047" y="5492"/>
                    <a:pt x="18622" y="5463"/>
                  </a:cubicBezTo>
                  <a:cubicBezTo>
                    <a:pt x="17375" y="5392"/>
                    <a:pt x="17256" y="5166"/>
                    <a:pt x="18252" y="5166"/>
                  </a:cubicBezTo>
                  <a:cubicBezTo>
                    <a:pt x="18299" y="5166"/>
                    <a:pt x="18349" y="5166"/>
                    <a:pt x="18401" y="5167"/>
                  </a:cubicBezTo>
                  <a:cubicBezTo>
                    <a:pt x="18659" y="5187"/>
                    <a:pt x="19042" y="5203"/>
                    <a:pt x="19401" y="5203"/>
                  </a:cubicBezTo>
                  <a:cubicBezTo>
                    <a:pt x="19948" y="5203"/>
                    <a:pt x="20441" y="5166"/>
                    <a:pt x="20357" y="5052"/>
                  </a:cubicBezTo>
                  <a:cubicBezTo>
                    <a:pt x="20177" y="4826"/>
                    <a:pt x="19841" y="4841"/>
                    <a:pt x="19557" y="4785"/>
                  </a:cubicBezTo>
                  <a:cubicBezTo>
                    <a:pt x="19077" y="4691"/>
                    <a:pt x="18929" y="4185"/>
                    <a:pt x="19390" y="4185"/>
                  </a:cubicBezTo>
                  <a:cubicBezTo>
                    <a:pt x="19436" y="4185"/>
                    <a:pt x="19490" y="4191"/>
                    <a:pt x="19550" y="4202"/>
                  </a:cubicBezTo>
                  <a:cubicBezTo>
                    <a:pt x="19921" y="4273"/>
                    <a:pt x="20203" y="4414"/>
                    <a:pt x="20514" y="4414"/>
                  </a:cubicBezTo>
                  <a:cubicBezTo>
                    <a:pt x="20709" y="4414"/>
                    <a:pt x="20915" y="4358"/>
                    <a:pt x="21162" y="4195"/>
                  </a:cubicBezTo>
                  <a:cubicBezTo>
                    <a:pt x="21285" y="4116"/>
                    <a:pt x="21399" y="4016"/>
                    <a:pt x="21542" y="3980"/>
                  </a:cubicBezTo>
                  <a:cubicBezTo>
                    <a:pt x="21582" y="3969"/>
                    <a:pt x="21622" y="3965"/>
                    <a:pt x="21663" y="3965"/>
                  </a:cubicBezTo>
                  <a:cubicBezTo>
                    <a:pt x="21849" y="3965"/>
                    <a:pt x="22035" y="4065"/>
                    <a:pt x="22188" y="4180"/>
                  </a:cubicBezTo>
                  <a:cubicBezTo>
                    <a:pt x="22466" y="4388"/>
                    <a:pt x="22702" y="4646"/>
                    <a:pt x="22883" y="4943"/>
                  </a:cubicBezTo>
                  <a:cubicBezTo>
                    <a:pt x="22988" y="5115"/>
                    <a:pt x="23080" y="5308"/>
                    <a:pt x="23249" y="5419"/>
                  </a:cubicBezTo>
                  <a:cubicBezTo>
                    <a:pt x="23329" y="5472"/>
                    <a:pt x="23421" y="5496"/>
                    <a:pt x="23514" y="5496"/>
                  </a:cubicBezTo>
                  <a:cubicBezTo>
                    <a:pt x="23785" y="5496"/>
                    <a:pt x="24067" y="5293"/>
                    <a:pt x="24095" y="5016"/>
                  </a:cubicBezTo>
                  <a:cubicBezTo>
                    <a:pt x="24639" y="5029"/>
                    <a:pt x="25071" y="5471"/>
                    <a:pt x="25391" y="5910"/>
                  </a:cubicBezTo>
                  <a:cubicBezTo>
                    <a:pt x="25712" y="6351"/>
                    <a:pt x="26015" y="6848"/>
                    <a:pt x="26512" y="7072"/>
                  </a:cubicBezTo>
                  <a:cubicBezTo>
                    <a:pt x="26670" y="7144"/>
                    <a:pt x="26846" y="7185"/>
                    <a:pt x="26982" y="7295"/>
                  </a:cubicBezTo>
                  <a:cubicBezTo>
                    <a:pt x="27117" y="7404"/>
                    <a:pt x="27514" y="7649"/>
                    <a:pt x="27194" y="7690"/>
                  </a:cubicBezTo>
                  <a:cubicBezTo>
                    <a:pt x="27141" y="7697"/>
                    <a:pt x="25781" y="7682"/>
                    <a:pt x="26224" y="7855"/>
                  </a:cubicBezTo>
                  <a:cubicBezTo>
                    <a:pt x="26391" y="7966"/>
                    <a:pt x="26907" y="7985"/>
                    <a:pt x="27410" y="7985"/>
                  </a:cubicBezTo>
                  <a:cubicBezTo>
                    <a:pt x="27676" y="7985"/>
                    <a:pt x="27938" y="7980"/>
                    <a:pt x="28143" y="7980"/>
                  </a:cubicBezTo>
                  <a:cubicBezTo>
                    <a:pt x="28296" y="7980"/>
                    <a:pt x="28417" y="7983"/>
                    <a:pt x="28484" y="7993"/>
                  </a:cubicBezTo>
                  <a:cubicBezTo>
                    <a:pt x="28891" y="8058"/>
                    <a:pt x="29328" y="8169"/>
                    <a:pt x="29582" y="8494"/>
                  </a:cubicBezTo>
                  <a:cubicBezTo>
                    <a:pt x="29720" y="8667"/>
                    <a:pt x="29793" y="8891"/>
                    <a:pt x="29956" y="9042"/>
                  </a:cubicBezTo>
                  <a:cubicBezTo>
                    <a:pt x="30155" y="9227"/>
                    <a:pt x="30421" y="9258"/>
                    <a:pt x="30703" y="9258"/>
                  </a:cubicBezTo>
                  <a:cubicBezTo>
                    <a:pt x="30840" y="9258"/>
                    <a:pt x="30981" y="9250"/>
                    <a:pt x="31119" y="9250"/>
                  </a:cubicBezTo>
                  <a:cubicBezTo>
                    <a:pt x="31377" y="9250"/>
                    <a:pt x="31627" y="9276"/>
                    <a:pt x="31829" y="9420"/>
                  </a:cubicBezTo>
                  <a:cubicBezTo>
                    <a:pt x="32323" y="9564"/>
                    <a:pt x="31658" y="10321"/>
                    <a:pt x="31723" y="10772"/>
                  </a:cubicBezTo>
                  <a:cubicBezTo>
                    <a:pt x="31922" y="10796"/>
                    <a:pt x="32098" y="11014"/>
                    <a:pt x="32220" y="11240"/>
                  </a:cubicBezTo>
                  <a:cubicBezTo>
                    <a:pt x="32311" y="11410"/>
                    <a:pt x="32464" y="11540"/>
                    <a:pt x="32647" y="11605"/>
                  </a:cubicBezTo>
                  <a:cubicBezTo>
                    <a:pt x="32186" y="11641"/>
                    <a:pt x="31806" y="11698"/>
                    <a:pt x="31715" y="11790"/>
                  </a:cubicBezTo>
                  <a:cubicBezTo>
                    <a:pt x="31512" y="11992"/>
                    <a:pt x="31379" y="12058"/>
                    <a:pt x="31872" y="12058"/>
                  </a:cubicBezTo>
                  <a:cubicBezTo>
                    <a:pt x="32042" y="12058"/>
                    <a:pt x="32286" y="12050"/>
                    <a:pt x="32628" y="12037"/>
                  </a:cubicBezTo>
                  <a:cubicBezTo>
                    <a:pt x="32830" y="12030"/>
                    <a:pt x="33039" y="12027"/>
                    <a:pt x="33253" y="12027"/>
                  </a:cubicBezTo>
                  <a:cubicBezTo>
                    <a:pt x="34012" y="12027"/>
                    <a:pt x="34836" y="12063"/>
                    <a:pt x="35657" y="12063"/>
                  </a:cubicBezTo>
                  <a:cubicBezTo>
                    <a:pt x="36131" y="12063"/>
                    <a:pt x="36605" y="12051"/>
                    <a:pt x="37065" y="12013"/>
                  </a:cubicBezTo>
                  <a:cubicBezTo>
                    <a:pt x="37583" y="11970"/>
                    <a:pt x="38102" y="11960"/>
                    <a:pt x="38612" y="11960"/>
                  </a:cubicBezTo>
                  <a:cubicBezTo>
                    <a:pt x="39046" y="11960"/>
                    <a:pt x="39472" y="11967"/>
                    <a:pt x="39885" y="11967"/>
                  </a:cubicBezTo>
                  <a:cubicBezTo>
                    <a:pt x="40374" y="11967"/>
                    <a:pt x="40843" y="11957"/>
                    <a:pt x="41282" y="11914"/>
                  </a:cubicBezTo>
                  <a:cubicBezTo>
                    <a:pt x="41781" y="11865"/>
                    <a:pt x="42297" y="11837"/>
                    <a:pt x="42736" y="11821"/>
                  </a:cubicBezTo>
                  <a:cubicBezTo>
                    <a:pt x="43833" y="11991"/>
                    <a:pt x="44810" y="12289"/>
                    <a:pt x="45886" y="12289"/>
                  </a:cubicBezTo>
                  <a:cubicBezTo>
                    <a:pt x="45950" y="12289"/>
                    <a:pt x="46013" y="12288"/>
                    <a:pt x="46077" y="12286"/>
                  </a:cubicBezTo>
                  <a:lnTo>
                    <a:pt x="46077" y="12286"/>
                  </a:lnTo>
                  <a:lnTo>
                    <a:pt x="46073" y="12288"/>
                  </a:lnTo>
                  <a:cubicBezTo>
                    <a:pt x="46073" y="12288"/>
                    <a:pt x="47039" y="12264"/>
                    <a:pt x="47684" y="12264"/>
                  </a:cubicBezTo>
                  <a:cubicBezTo>
                    <a:pt x="47693" y="12264"/>
                    <a:pt x="47702" y="12264"/>
                    <a:pt x="47711" y="12264"/>
                  </a:cubicBezTo>
                  <a:cubicBezTo>
                    <a:pt x="48491" y="12264"/>
                    <a:pt x="49204" y="12174"/>
                    <a:pt x="49372" y="12174"/>
                  </a:cubicBezTo>
                  <a:cubicBezTo>
                    <a:pt x="49375" y="12174"/>
                    <a:pt x="49378" y="12174"/>
                    <a:pt x="49380" y="12174"/>
                  </a:cubicBezTo>
                  <a:cubicBezTo>
                    <a:pt x="49383" y="12174"/>
                    <a:pt x="49385" y="12174"/>
                    <a:pt x="49387" y="12174"/>
                  </a:cubicBezTo>
                  <a:cubicBezTo>
                    <a:pt x="49605" y="12174"/>
                    <a:pt x="49539" y="11962"/>
                    <a:pt x="49179" y="11923"/>
                  </a:cubicBezTo>
                  <a:cubicBezTo>
                    <a:pt x="49123" y="11917"/>
                    <a:pt x="49052" y="11915"/>
                    <a:pt x="48969" y="11915"/>
                  </a:cubicBezTo>
                  <a:cubicBezTo>
                    <a:pt x="48556" y="11915"/>
                    <a:pt x="47874" y="11978"/>
                    <a:pt x="47586" y="11997"/>
                  </a:cubicBezTo>
                  <a:cubicBezTo>
                    <a:pt x="47541" y="12000"/>
                    <a:pt x="47499" y="12003"/>
                    <a:pt x="47460" y="12005"/>
                  </a:cubicBezTo>
                  <a:cubicBezTo>
                    <a:pt x="47454" y="12005"/>
                    <a:pt x="47448" y="12005"/>
                    <a:pt x="47442" y="12005"/>
                  </a:cubicBezTo>
                  <a:cubicBezTo>
                    <a:pt x="47267" y="12005"/>
                    <a:pt x="47101" y="11895"/>
                    <a:pt x="47060" y="11725"/>
                  </a:cubicBezTo>
                  <a:cubicBezTo>
                    <a:pt x="46729" y="10318"/>
                    <a:pt x="40243" y="11719"/>
                    <a:pt x="37677" y="10313"/>
                  </a:cubicBezTo>
                  <a:cubicBezTo>
                    <a:pt x="37567" y="10254"/>
                    <a:pt x="37455" y="10186"/>
                    <a:pt x="37396" y="10077"/>
                  </a:cubicBezTo>
                  <a:cubicBezTo>
                    <a:pt x="37283" y="9871"/>
                    <a:pt x="37389" y="9580"/>
                    <a:pt x="37236" y="9401"/>
                  </a:cubicBezTo>
                  <a:cubicBezTo>
                    <a:pt x="37117" y="9263"/>
                    <a:pt x="36906" y="9271"/>
                    <a:pt x="36727" y="9234"/>
                  </a:cubicBezTo>
                  <a:cubicBezTo>
                    <a:pt x="36058" y="9096"/>
                    <a:pt x="35777" y="8325"/>
                    <a:pt x="35401" y="7753"/>
                  </a:cubicBezTo>
                  <a:cubicBezTo>
                    <a:pt x="34550" y="6456"/>
                    <a:pt x="32886" y="5990"/>
                    <a:pt x="31348" y="5776"/>
                  </a:cubicBezTo>
                  <a:cubicBezTo>
                    <a:pt x="30342" y="5638"/>
                    <a:pt x="29259" y="5533"/>
                    <a:pt x="28491" y="4868"/>
                  </a:cubicBezTo>
                  <a:cubicBezTo>
                    <a:pt x="28159" y="4581"/>
                    <a:pt x="27912" y="4206"/>
                    <a:pt x="27594" y="3905"/>
                  </a:cubicBezTo>
                  <a:cubicBezTo>
                    <a:pt x="26774" y="3128"/>
                    <a:pt x="25573" y="2912"/>
                    <a:pt x="24441" y="2912"/>
                  </a:cubicBezTo>
                  <a:cubicBezTo>
                    <a:pt x="24424" y="2912"/>
                    <a:pt x="24406" y="2912"/>
                    <a:pt x="24389" y="2912"/>
                  </a:cubicBezTo>
                  <a:cubicBezTo>
                    <a:pt x="23577" y="2917"/>
                    <a:pt x="22763" y="3011"/>
                    <a:pt x="21954" y="3011"/>
                  </a:cubicBezTo>
                  <a:cubicBezTo>
                    <a:pt x="21620" y="3011"/>
                    <a:pt x="21286" y="2995"/>
                    <a:pt x="20954" y="2950"/>
                  </a:cubicBezTo>
                  <a:cubicBezTo>
                    <a:pt x="19618" y="2770"/>
                    <a:pt x="18394" y="2133"/>
                    <a:pt x="17157" y="1593"/>
                  </a:cubicBezTo>
                  <a:cubicBezTo>
                    <a:pt x="16737" y="1408"/>
                    <a:pt x="16289" y="1232"/>
                    <a:pt x="15839" y="1232"/>
                  </a:cubicBezTo>
                  <a:cubicBezTo>
                    <a:pt x="15741" y="1232"/>
                    <a:pt x="15643" y="1240"/>
                    <a:pt x="15546" y="1259"/>
                  </a:cubicBezTo>
                  <a:cubicBezTo>
                    <a:pt x="15161" y="1333"/>
                    <a:pt x="14822" y="1555"/>
                    <a:pt x="14460" y="1707"/>
                  </a:cubicBezTo>
                  <a:cubicBezTo>
                    <a:pt x="14095" y="1861"/>
                    <a:pt x="13701" y="1935"/>
                    <a:pt x="13306" y="1935"/>
                  </a:cubicBezTo>
                  <a:cubicBezTo>
                    <a:pt x="12428" y="1935"/>
                    <a:pt x="11545" y="1570"/>
                    <a:pt x="10961" y="911"/>
                  </a:cubicBezTo>
                  <a:cubicBezTo>
                    <a:pt x="10661" y="572"/>
                    <a:pt x="10398" y="144"/>
                    <a:pt x="9961" y="31"/>
                  </a:cubicBezTo>
                  <a:cubicBezTo>
                    <a:pt x="9880" y="10"/>
                    <a:pt x="9798" y="1"/>
                    <a:pt x="9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3"/>
            <p:cNvSpPr/>
            <p:nvPr/>
          </p:nvSpPr>
          <p:spPr>
            <a:xfrm>
              <a:off x="-2364053" y="2350151"/>
              <a:ext cx="520015" cy="343109"/>
            </a:xfrm>
            <a:custGeom>
              <a:avLst/>
              <a:gdLst/>
              <a:ahLst/>
              <a:cxnLst/>
              <a:rect l="l" t="t" r="r" b="b"/>
              <a:pathLst>
                <a:path w="8066" h="5322" extrusionOk="0">
                  <a:moveTo>
                    <a:pt x="4461" y="1"/>
                  </a:moveTo>
                  <a:cubicBezTo>
                    <a:pt x="4443" y="36"/>
                    <a:pt x="4427" y="72"/>
                    <a:pt x="4414" y="109"/>
                  </a:cubicBezTo>
                  <a:lnTo>
                    <a:pt x="4414" y="109"/>
                  </a:lnTo>
                  <a:cubicBezTo>
                    <a:pt x="4429" y="73"/>
                    <a:pt x="4445" y="37"/>
                    <a:pt x="4461" y="1"/>
                  </a:cubicBezTo>
                  <a:close/>
                  <a:moveTo>
                    <a:pt x="1939" y="290"/>
                  </a:moveTo>
                  <a:cubicBezTo>
                    <a:pt x="1962" y="329"/>
                    <a:pt x="1987" y="368"/>
                    <a:pt x="2014" y="407"/>
                  </a:cubicBezTo>
                  <a:lnTo>
                    <a:pt x="2014" y="407"/>
                  </a:lnTo>
                  <a:cubicBezTo>
                    <a:pt x="1989" y="368"/>
                    <a:pt x="1964" y="329"/>
                    <a:pt x="1939" y="290"/>
                  </a:cubicBezTo>
                  <a:close/>
                  <a:moveTo>
                    <a:pt x="1" y="583"/>
                  </a:moveTo>
                  <a:lnTo>
                    <a:pt x="1" y="583"/>
                  </a:lnTo>
                  <a:cubicBezTo>
                    <a:pt x="36" y="590"/>
                    <a:pt x="71" y="598"/>
                    <a:pt x="106" y="607"/>
                  </a:cubicBezTo>
                  <a:lnTo>
                    <a:pt x="106" y="607"/>
                  </a:lnTo>
                  <a:cubicBezTo>
                    <a:pt x="73" y="595"/>
                    <a:pt x="38" y="587"/>
                    <a:pt x="1" y="583"/>
                  </a:cubicBezTo>
                  <a:close/>
                  <a:moveTo>
                    <a:pt x="106" y="607"/>
                  </a:moveTo>
                  <a:cubicBezTo>
                    <a:pt x="270" y="664"/>
                    <a:pt x="402" y="805"/>
                    <a:pt x="522" y="937"/>
                  </a:cubicBezTo>
                  <a:cubicBezTo>
                    <a:pt x="825" y="1267"/>
                    <a:pt x="1149" y="1586"/>
                    <a:pt x="1545" y="1794"/>
                  </a:cubicBezTo>
                  <a:cubicBezTo>
                    <a:pt x="1811" y="1933"/>
                    <a:pt x="2103" y="2019"/>
                    <a:pt x="2383" y="2127"/>
                  </a:cubicBezTo>
                  <a:lnTo>
                    <a:pt x="2383" y="2127"/>
                  </a:lnTo>
                  <a:cubicBezTo>
                    <a:pt x="1740" y="1461"/>
                    <a:pt x="1000" y="826"/>
                    <a:pt x="106" y="607"/>
                  </a:cubicBezTo>
                  <a:close/>
                  <a:moveTo>
                    <a:pt x="4414" y="109"/>
                  </a:moveTo>
                  <a:cubicBezTo>
                    <a:pt x="4231" y="529"/>
                    <a:pt x="4056" y="959"/>
                    <a:pt x="4006" y="1413"/>
                  </a:cubicBezTo>
                  <a:cubicBezTo>
                    <a:pt x="3932" y="2092"/>
                    <a:pt x="4139" y="2792"/>
                    <a:pt x="3964" y="3452"/>
                  </a:cubicBezTo>
                  <a:cubicBezTo>
                    <a:pt x="3813" y="2884"/>
                    <a:pt x="3769" y="2294"/>
                    <a:pt x="3419" y="1823"/>
                  </a:cubicBezTo>
                  <a:cubicBezTo>
                    <a:pt x="3044" y="1316"/>
                    <a:pt x="2377" y="931"/>
                    <a:pt x="2014" y="407"/>
                  </a:cubicBezTo>
                  <a:lnTo>
                    <a:pt x="2014" y="407"/>
                  </a:lnTo>
                  <a:cubicBezTo>
                    <a:pt x="2693" y="1470"/>
                    <a:pt x="3270" y="2251"/>
                    <a:pt x="3777" y="3431"/>
                  </a:cubicBezTo>
                  <a:cubicBezTo>
                    <a:pt x="3533" y="2920"/>
                    <a:pt x="3384" y="2722"/>
                    <a:pt x="2919" y="2397"/>
                  </a:cubicBezTo>
                  <a:cubicBezTo>
                    <a:pt x="2754" y="2282"/>
                    <a:pt x="2571" y="2200"/>
                    <a:pt x="2383" y="2127"/>
                  </a:cubicBezTo>
                  <a:lnTo>
                    <a:pt x="2383" y="2127"/>
                  </a:lnTo>
                  <a:cubicBezTo>
                    <a:pt x="2395" y="2139"/>
                    <a:pt x="2406" y="2151"/>
                    <a:pt x="2417" y="2163"/>
                  </a:cubicBezTo>
                  <a:cubicBezTo>
                    <a:pt x="3283" y="3067"/>
                    <a:pt x="4076" y="4103"/>
                    <a:pt x="4359" y="5322"/>
                  </a:cubicBezTo>
                  <a:lnTo>
                    <a:pt x="6069" y="4828"/>
                  </a:lnTo>
                  <a:cubicBezTo>
                    <a:pt x="5946" y="4407"/>
                    <a:pt x="6079" y="3940"/>
                    <a:pt x="6347" y="3593"/>
                  </a:cubicBezTo>
                  <a:cubicBezTo>
                    <a:pt x="6615" y="3246"/>
                    <a:pt x="7002" y="3008"/>
                    <a:pt x="7410" y="2845"/>
                  </a:cubicBezTo>
                  <a:lnTo>
                    <a:pt x="7410" y="2845"/>
                  </a:lnTo>
                  <a:cubicBezTo>
                    <a:pt x="6835" y="2948"/>
                    <a:pt x="6345" y="3309"/>
                    <a:pt x="5878" y="3659"/>
                  </a:cubicBezTo>
                  <a:cubicBezTo>
                    <a:pt x="6206" y="3272"/>
                    <a:pt x="6522" y="2873"/>
                    <a:pt x="6823" y="2465"/>
                  </a:cubicBezTo>
                  <a:cubicBezTo>
                    <a:pt x="7172" y="1993"/>
                    <a:pt x="7527" y="1484"/>
                    <a:pt x="8065" y="1249"/>
                  </a:cubicBezTo>
                  <a:lnTo>
                    <a:pt x="8065" y="1249"/>
                  </a:lnTo>
                  <a:cubicBezTo>
                    <a:pt x="7690" y="1336"/>
                    <a:pt x="7311" y="1423"/>
                    <a:pt x="6960" y="1582"/>
                  </a:cubicBezTo>
                  <a:cubicBezTo>
                    <a:pt x="6609" y="1742"/>
                    <a:pt x="6285" y="1981"/>
                    <a:pt x="6086" y="2311"/>
                  </a:cubicBezTo>
                  <a:cubicBezTo>
                    <a:pt x="5947" y="2541"/>
                    <a:pt x="5876" y="2805"/>
                    <a:pt x="5770" y="3051"/>
                  </a:cubicBezTo>
                  <a:cubicBezTo>
                    <a:pt x="5665" y="3299"/>
                    <a:pt x="5512" y="3543"/>
                    <a:pt x="5272" y="3664"/>
                  </a:cubicBezTo>
                  <a:cubicBezTo>
                    <a:pt x="5480" y="3184"/>
                    <a:pt x="5629" y="2681"/>
                    <a:pt x="5716" y="2165"/>
                  </a:cubicBezTo>
                  <a:lnTo>
                    <a:pt x="5716" y="2165"/>
                  </a:lnTo>
                  <a:cubicBezTo>
                    <a:pt x="5214" y="2672"/>
                    <a:pt x="4875" y="3318"/>
                    <a:pt x="4745" y="4020"/>
                  </a:cubicBezTo>
                  <a:cubicBezTo>
                    <a:pt x="4667" y="3627"/>
                    <a:pt x="4588" y="3232"/>
                    <a:pt x="4558" y="2832"/>
                  </a:cubicBezTo>
                  <a:cubicBezTo>
                    <a:pt x="4528" y="2439"/>
                    <a:pt x="4546" y="2042"/>
                    <a:pt x="4493" y="1650"/>
                  </a:cubicBezTo>
                  <a:cubicBezTo>
                    <a:pt x="4423" y="1135"/>
                    <a:pt x="4237" y="586"/>
                    <a:pt x="4414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3"/>
            <p:cNvSpPr/>
            <p:nvPr/>
          </p:nvSpPr>
          <p:spPr>
            <a:xfrm>
              <a:off x="-1118345" y="2629683"/>
              <a:ext cx="218747" cy="154599"/>
            </a:xfrm>
            <a:custGeom>
              <a:avLst/>
              <a:gdLst/>
              <a:ahLst/>
              <a:cxnLst/>
              <a:rect l="l" t="t" r="r" b="b"/>
              <a:pathLst>
                <a:path w="3393" h="2398" extrusionOk="0">
                  <a:moveTo>
                    <a:pt x="3392" y="1"/>
                  </a:moveTo>
                  <a:cubicBezTo>
                    <a:pt x="2624" y="235"/>
                    <a:pt x="2019" y="931"/>
                    <a:pt x="1890" y="1724"/>
                  </a:cubicBezTo>
                  <a:cubicBezTo>
                    <a:pt x="1863" y="1398"/>
                    <a:pt x="1834" y="1071"/>
                    <a:pt x="1806" y="744"/>
                  </a:cubicBezTo>
                  <a:cubicBezTo>
                    <a:pt x="1754" y="1078"/>
                    <a:pt x="1702" y="1412"/>
                    <a:pt x="1651" y="1745"/>
                  </a:cubicBezTo>
                  <a:cubicBezTo>
                    <a:pt x="1386" y="1054"/>
                    <a:pt x="732" y="526"/>
                    <a:pt x="1" y="412"/>
                  </a:cubicBezTo>
                  <a:lnTo>
                    <a:pt x="1" y="412"/>
                  </a:lnTo>
                  <a:cubicBezTo>
                    <a:pt x="643" y="965"/>
                    <a:pt x="1259" y="1598"/>
                    <a:pt x="1538" y="2397"/>
                  </a:cubicBezTo>
                  <a:lnTo>
                    <a:pt x="2499" y="2244"/>
                  </a:lnTo>
                  <a:cubicBezTo>
                    <a:pt x="2560" y="1922"/>
                    <a:pt x="2893" y="1703"/>
                    <a:pt x="2947" y="1380"/>
                  </a:cubicBezTo>
                  <a:lnTo>
                    <a:pt x="2947" y="1380"/>
                  </a:lnTo>
                  <a:cubicBezTo>
                    <a:pt x="2725" y="1438"/>
                    <a:pt x="2530" y="1575"/>
                    <a:pt x="2398" y="1764"/>
                  </a:cubicBezTo>
                  <a:cubicBezTo>
                    <a:pt x="2448" y="1068"/>
                    <a:pt x="2823" y="402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33"/>
          <p:cNvGrpSpPr/>
          <p:nvPr/>
        </p:nvGrpSpPr>
        <p:grpSpPr>
          <a:xfrm flipH="1">
            <a:off x="-707532" y="72179"/>
            <a:ext cx="2139494" cy="852689"/>
            <a:chOff x="-1186331" y="-1617259"/>
            <a:chExt cx="1522447" cy="606766"/>
          </a:xfrm>
        </p:grpSpPr>
        <p:sp>
          <p:nvSpPr>
            <p:cNvPr id="892" name="Google Shape;892;p33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3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3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2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34"/>
          <p:cNvGrpSpPr/>
          <p:nvPr/>
        </p:nvGrpSpPr>
        <p:grpSpPr>
          <a:xfrm>
            <a:off x="5045550" y="4724408"/>
            <a:ext cx="4252043" cy="637715"/>
            <a:chOff x="-2688543" y="-3712975"/>
            <a:chExt cx="2483525" cy="372475"/>
          </a:xfrm>
        </p:grpSpPr>
        <p:sp>
          <p:nvSpPr>
            <p:cNvPr id="898" name="Google Shape;898;p34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34"/>
          <p:cNvGrpSpPr/>
          <p:nvPr/>
        </p:nvGrpSpPr>
        <p:grpSpPr>
          <a:xfrm>
            <a:off x="319800" y="4724408"/>
            <a:ext cx="4252043" cy="637715"/>
            <a:chOff x="-2688543" y="-3712975"/>
            <a:chExt cx="2483525" cy="372475"/>
          </a:xfrm>
        </p:grpSpPr>
        <p:sp>
          <p:nvSpPr>
            <p:cNvPr id="908" name="Google Shape;908;p34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7" name="Google Shape;917;p34"/>
          <p:cNvSpPr/>
          <p:nvPr/>
        </p:nvSpPr>
        <p:spPr>
          <a:xfrm>
            <a:off x="584926" y="442905"/>
            <a:ext cx="530395" cy="216039"/>
          </a:xfrm>
          <a:custGeom>
            <a:avLst/>
            <a:gdLst/>
            <a:ahLst/>
            <a:cxnLst/>
            <a:rect l="l" t="t" r="r" b="b"/>
            <a:pathLst>
              <a:path w="8227" h="3351" extrusionOk="0">
                <a:moveTo>
                  <a:pt x="66" y="0"/>
                </a:moveTo>
                <a:cubicBezTo>
                  <a:pt x="0" y="0"/>
                  <a:pt x="28" y="86"/>
                  <a:pt x="405" y="337"/>
                </a:cubicBezTo>
                <a:cubicBezTo>
                  <a:pt x="899" y="666"/>
                  <a:pt x="1391" y="939"/>
                  <a:pt x="2062" y="1090"/>
                </a:cubicBezTo>
                <a:cubicBezTo>
                  <a:pt x="2734" y="1241"/>
                  <a:pt x="2309" y="1200"/>
                  <a:pt x="2719" y="1528"/>
                </a:cubicBezTo>
                <a:cubicBezTo>
                  <a:pt x="3130" y="1857"/>
                  <a:pt x="3473" y="2529"/>
                  <a:pt x="3431" y="2638"/>
                </a:cubicBezTo>
                <a:cubicBezTo>
                  <a:pt x="3390" y="2747"/>
                  <a:pt x="3148" y="2902"/>
                  <a:pt x="3171" y="2953"/>
                </a:cubicBezTo>
                <a:cubicBezTo>
                  <a:pt x="3187" y="2987"/>
                  <a:pt x="3274" y="2994"/>
                  <a:pt x="3396" y="2994"/>
                </a:cubicBezTo>
                <a:cubicBezTo>
                  <a:pt x="3491" y="2994"/>
                  <a:pt x="3608" y="2990"/>
                  <a:pt x="3728" y="2990"/>
                </a:cubicBezTo>
                <a:cubicBezTo>
                  <a:pt x="4001" y="2990"/>
                  <a:pt x="3944" y="3274"/>
                  <a:pt x="4534" y="3343"/>
                </a:cubicBezTo>
                <a:cubicBezTo>
                  <a:pt x="4578" y="3348"/>
                  <a:pt x="4620" y="3350"/>
                  <a:pt x="4658" y="3350"/>
                </a:cubicBezTo>
                <a:cubicBezTo>
                  <a:pt x="5131" y="3350"/>
                  <a:pt x="5183" y="2986"/>
                  <a:pt x="5386" y="2860"/>
                </a:cubicBezTo>
                <a:cubicBezTo>
                  <a:pt x="5605" y="2723"/>
                  <a:pt x="6462" y="2702"/>
                  <a:pt x="6331" y="2603"/>
                </a:cubicBezTo>
                <a:cubicBezTo>
                  <a:pt x="6015" y="2363"/>
                  <a:pt x="5770" y="2306"/>
                  <a:pt x="5655" y="2306"/>
                </a:cubicBezTo>
                <a:cubicBezTo>
                  <a:pt x="5625" y="2306"/>
                  <a:pt x="5603" y="2310"/>
                  <a:pt x="5592" y="2315"/>
                </a:cubicBezTo>
                <a:cubicBezTo>
                  <a:pt x="5537" y="2343"/>
                  <a:pt x="5276" y="2698"/>
                  <a:pt x="4962" y="2739"/>
                </a:cubicBezTo>
                <a:cubicBezTo>
                  <a:pt x="4896" y="2748"/>
                  <a:pt x="4844" y="2752"/>
                  <a:pt x="4805" y="2752"/>
                </a:cubicBezTo>
                <a:cubicBezTo>
                  <a:pt x="4658" y="2752"/>
                  <a:pt x="4680" y="2696"/>
                  <a:pt x="4709" y="2629"/>
                </a:cubicBezTo>
                <a:cubicBezTo>
                  <a:pt x="4752" y="2528"/>
                  <a:pt x="4807" y="2443"/>
                  <a:pt x="5150" y="2059"/>
                </a:cubicBezTo>
                <a:cubicBezTo>
                  <a:pt x="5492" y="1676"/>
                  <a:pt x="6144" y="1309"/>
                  <a:pt x="6460" y="871"/>
                </a:cubicBezTo>
                <a:cubicBezTo>
                  <a:pt x="6774" y="433"/>
                  <a:pt x="6789" y="611"/>
                  <a:pt x="7268" y="529"/>
                </a:cubicBezTo>
                <a:cubicBezTo>
                  <a:pt x="7747" y="447"/>
                  <a:pt x="8226" y="323"/>
                  <a:pt x="8171" y="172"/>
                </a:cubicBezTo>
                <a:cubicBezTo>
                  <a:pt x="8161" y="146"/>
                  <a:pt x="8132" y="135"/>
                  <a:pt x="8087" y="135"/>
                </a:cubicBezTo>
                <a:cubicBezTo>
                  <a:pt x="7894" y="135"/>
                  <a:pt x="7416" y="329"/>
                  <a:pt x="6941" y="329"/>
                </a:cubicBezTo>
                <a:cubicBezTo>
                  <a:pt x="6894" y="329"/>
                  <a:pt x="6848" y="327"/>
                  <a:pt x="6802" y="323"/>
                </a:cubicBezTo>
                <a:cubicBezTo>
                  <a:pt x="6769" y="320"/>
                  <a:pt x="6738" y="319"/>
                  <a:pt x="6707" y="319"/>
                </a:cubicBezTo>
                <a:cubicBezTo>
                  <a:pt x="6137" y="319"/>
                  <a:pt x="5822" y="778"/>
                  <a:pt x="5431" y="1090"/>
                </a:cubicBezTo>
                <a:cubicBezTo>
                  <a:pt x="5034" y="1408"/>
                  <a:pt x="4252" y="2161"/>
                  <a:pt x="4078" y="2161"/>
                </a:cubicBezTo>
                <a:cubicBezTo>
                  <a:pt x="4072" y="2161"/>
                  <a:pt x="4067" y="2160"/>
                  <a:pt x="4062" y="2158"/>
                </a:cubicBezTo>
                <a:cubicBezTo>
                  <a:pt x="3925" y="2104"/>
                  <a:pt x="3377" y="1556"/>
                  <a:pt x="3048" y="1227"/>
                </a:cubicBezTo>
                <a:cubicBezTo>
                  <a:pt x="2732" y="912"/>
                  <a:pt x="2644" y="596"/>
                  <a:pt x="2201" y="596"/>
                </a:cubicBezTo>
                <a:cubicBezTo>
                  <a:pt x="2182" y="596"/>
                  <a:pt x="2163" y="596"/>
                  <a:pt x="2144" y="597"/>
                </a:cubicBezTo>
                <a:cubicBezTo>
                  <a:pt x="2127" y="598"/>
                  <a:pt x="2109" y="599"/>
                  <a:pt x="2091" y="599"/>
                </a:cubicBezTo>
                <a:cubicBezTo>
                  <a:pt x="1583" y="599"/>
                  <a:pt x="650" y="253"/>
                  <a:pt x="145" y="22"/>
                </a:cubicBezTo>
                <a:cubicBezTo>
                  <a:pt x="115" y="8"/>
                  <a:pt x="86" y="0"/>
                  <a:pt x="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34"/>
          <p:cNvSpPr/>
          <p:nvPr/>
        </p:nvSpPr>
        <p:spPr>
          <a:xfrm>
            <a:off x="7978580" y="475509"/>
            <a:ext cx="904385" cy="127973"/>
          </a:xfrm>
          <a:custGeom>
            <a:avLst/>
            <a:gdLst/>
            <a:ahLst/>
            <a:cxnLst/>
            <a:rect l="l" t="t" r="r" b="b"/>
            <a:pathLst>
              <a:path w="14028" h="1985" extrusionOk="0">
                <a:moveTo>
                  <a:pt x="9491" y="1"/>
                </a:moveTo>
                <a:cubicBezTo>
                  <a:pt x="9230" y="1"/>
                  <a:pt x="8944" y="116"/>
                  <a:pt x="8582" y="288"/>
                </a:cubicBezTo>
                <a:cubicBezTo>
                  <a:pt x="8118" y="510"/>
                  <a:pt x="7567" y="819"/>
                  <a:pt x="7292" y="819"/>
                </a:cubicBezTo>
                <a:cubicBezTo>
                  <a:pt x="7249" y="819"/>
                  <a:pt x="7213" y="811"/>
                  <a:pt x="7185" y="795"/>
                </a:cubicBezTo>
                <a:cubicBezTo>
                  <a:pt x="6991" y="683"/>
                  <a:pt x="6385" y="172"/>
                  <a:pt x="5638" y="172"/>
                </a:cubicBezTo>
                <a:cubicBezTo>
                  <a:pt x="5572" y="172"/>
                  <a:pt x="5505" y="176"/>
                  <a:pt x="5438" y="184"/>
                </a:cubicBezTo>
                <a:cubicBezTo>
                  <a:pt x="4600" y="288"/>
                  <a:pt x="4312" y="774"/>
                  <a:pt x="3246" y="1094"/>
                </a:cubicBezTo>
                <a:cubicBezTo>
                  <a:pt x="2313" y="1375"/>
                  <a:pt x="654" y="1406"/>
                  <a:pt x="654" y="1406"/>
                </a:cubicBezTo>
                <a:cubicBezTo>
                  <a:pt x="1" y="1423"/>
                  <a:pt x="200" y="1588"/>
                  <a:pt x="467" y="1615"/>
                </a:cubicBezTo>
                <a:cubicBezTo>
                  <a:pt x="786" y="1648"/>
                  <a:pt x="1123" y="1664"/>
                  <a:pt x="1458" y="1664"/>
                </a:cubicBezTo>
                <a:cubicBezTo>
                  <a:pt x="2531" y="1664"/>
                  <a:pt x="3594" y="1502"/>
                  <a:pt x="4064" y="1219"/>
                </a:cubicBezTo>
                <a:cubicBezTo>
                  <a:pt x="4504" y="953"/>
                  <a:pt x="4843" y="747"/>
                  <a:pt x="5098" y="747"/>
                </a:cubicBezTo>
                <a:cubicBezTo>
                  <a:pt x="5201" y="747"/>
                  <a:pt x="5291" y="781"/>
                  <a:pt x="5368" y="858"/>
                </a:cubicBezTo>
                <a:cubicBezTo>
                  <a:pt x="5636" y="1126"/>
                  <a:pt x="5799" y="1451"/>
                  <a:pt x="6020" y="1498"/>
                </a:cubicBezTo>
                <a:cubicBezTo>
                  <a:pt x="6242" y="1546"/>
                  <a:pt x="6358" y="1544"/>
                  <a:pt x="6556" y="1719"/>
                </a:cubicBezTo>
                <a:cubicBezTo>
                  <a:pt x="6706" y="1852"/>
                  <a:pt x="7131" y="1985"/>
                  <a:pt x="7587" y="1985"/>
                </a:cubicBezTo>
                <a:cubicBezTo>
                  <a:pt x="7732" y="1985"/>
                  <a:pt x="7880" y="1972"/>
                  <a:pt x="8023" y="1941"/>
                </a:cubicBezTo>
                <a:cubicBezTo>
                  <a:pt x="8616" y="1813"/>
                  <a:pt x="9327" y="1499"/>
                  <a:pt x="8977" y="1436"/>
                </a:cubicBezTo>
                <a:cubicBezTo>
                  <a:pt x="8628" y="1373"/>
                  <a:pt x="7324" y="1267"/>
                  <a:pt x="7744" y="1219"/>
                </a:cubicBezTo>
                <a:cubicBezTo>
                  <a:pt x="8162" y="1173"/>
                  <a:pt x="8697" y="801"/>
                  <a:pt x="9327" y="661"/>
                </a:cubicBezTo>
                <a:cubicBezTo>
                  <a:pt x="9460" y="631"/>
                  <a:pt x="9556" y="618"/>
                  <a:pt x="9633" y="618"/>
                </a:cubicBezTo>
                <a:cubicBezTo>
                  <a:pt x="9920" y="618"/>
                  <a:pt x="9954" y="798"/>
                  <a:pt x="10724" y="963"/>
                </a:cubicBezTo>
                <a:cubicBezTo>
                  <a:pt x="11702" y="1174"/>
                  <a:pt x="12308" y="1290"/>
                  <a:pt x="13146" y="1406"/>
                </a:cubicBezTo>
                <a:cubicBezTo>
                  <a:pt x="13299" y="1427"/>
                  <a:pt x="13429" y="1436"/>
                  <a:pt x="13535" y="1436"/>
                </a:cubicBezTo>
                <a:cubicBezTo>
                  <a:pt x="14009" y="1436"/>
                  <a:pt x="14027" y="1262"/>
                  <a:pt x="13705" y="1243"/>
                </a:cubicBezTo>
                <a:cubicBezTo>
                  <a:pt x="13308" y="1220"/>
                  <a:pt x="12238" y="1010"/>
                  <a:pt x="11445" y="746"/>
                </a:cubicBezTo>
                <a:cubicBezTo>
                  <a:pt x="10654" y="484"/>
                  <a:pt x="10512" y="415"/>
                  <a:pt x="9858" y="88"/>
                </a:cubicBezTo>
                <a:cubicBezTo>
                  <a:pt x="9737" y="27"/>
                  <a:pt x="9617" y="1"/>
                  <a:pt x="94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3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1" name="Google Shape;921;p35"/>
          <p:cNvGrpSpPr/>
          <p:nvPr/>
        </p:nvGrpSpPr>
        <p:grpSpPr>
          <a:xfrm>
            <a:off x="-436271" y="3641265"/>
            <a:ext cx="3385784" cy="1710982"/>
            <a:chOff x="-2424927" y="-541856"/>
            <a:chExt cx="1977562" cy="999347"/>
          </a:xfrm>
        </p:grpSpPr>
        <p:sp>
          <p:nvSpPr>
            <p:cNvPr id="922" name="Google Shape;922;p35"/>
            <p:cNvSpPr/>
            <p:nvPr/>
          </p:nvSpPr>
          <p:spPr>
            <a:xfrm>
              <a:off x="-1829125" y="-404419"/>
              <a:ext cx="168883" cy="68419"/>
            </a:xfrm>
            <a:custGeom>
              <a:avLst/>
              <a:gdLst/>
              <a:ahLst/>
              <a:cxnLst/>
              <a:rect l="l" t="t" r="r" b="b"/>
              <a:pathLst>
                <a:path w="4485" h="1817" extrusionOk="0">
                  <a:moveTo>
                    <a:pt x="152" y="0"/>
                  </a:moveTo>
                  <a:cubicBezTo>
                    <a:pt x="0" y="0"/>
                    <a:pt x="171" y="136"/>
                    <a:pt x="200" y="183"/>
                  </a:cubicBezTo>
                  <a:cubicBezTo>
                    <a:pt x="776" y="1110"/>
                    <a:pt x="2266" y="405"/>
                    <a:pt x="3004" y="1446"/>
                  </a:cubicBezTo>
                  <a:cubicBezTo>
                    <a:pt x="3102" y="1585"/>
                    <a:pt x="3225" y="1707"/>
                    <a:pt x="3377" y="1787"/>
                  </a:cubicBezTo>
                  <a:cubicBezTo>
                    <a:pt x="3407" y="1804"/>
                    <a:pt x="3440" y="1815"/>
                    <a:pt x="3474" y="1816"/>
                  </a:cubicBezTo>
                  <a:cubicBezTo>
                    <a:pt x="3549" y="1815"/>
                    <a:pt x="3608" y="1745"/>
                    <a:pt x="3621" y="1671"/>
                  </a:cubicBezTo>
                  <a:cubicBezTo>
                    <a:pt x="3636" y="1598"/>
                    <a:pt x="3742" y="1494"/>
                    <a:pt x="3595" y="1451"/>
                  </a:cubicBezTo>
                  <a:cubicBezTo>
                    <a:pt x="3421" y="1397"/>
                    <a:pt x="3266" y="1295"/>
                    <a:pt x="3146" y="1159"/>
                  </a:cubicBezTo>
                  <a:cubicBezTo>
                    <a:pt x="3097" y="1103"/>
                    <a:pt x="3077" y="1037"/>
                    <a:pt x="3125" y="1037"/>
                  </a:cubicBezTo>
                  <a:cubicBezTo>
                    <a:pt x="3132" y="1037"/>
                    <a:pt x="3141" y="1038"/>
                    <a:pt x="3152" y="1042"/>
                  </a:cubicBezTo>
                  <a:cubicBezTo>
                    <a:pt x="3444" y="1137"/>
                    <a:pt x="3815" y="1174"/>
                    <a:pt x="4136" y="1174"/>
                  </a:cubicBezTo>
                  <a:cubicBezTo>
                    <a:pt x="4172" y="1174"/>
                    <a:pt x="4208" y="1173"/>
                    <a:pt x="4242" y="1172"/>
                  </a:cubicBezTo>
                  <a:cubicBezTo>
                    <a:pt x="4485" y="1097"/>
                    <a:pt x="3963" y="1050"/>
                    <a:pt x="3434" y="894"/>
                  </a:cubicBezTo>
                  <a:cubicBezTo>
                    <a:pt x="2720" y="684"/>
                    <a:pt x="1828" y="353"/>
                    <a:pt x="1236" y="226"/>
                  </a:cubicBezTo>
                  <a:lnTo>
                    <a:pt x="205" y="4"/>
                  </a:lnTo>
                  <a:cubicBezTo>
                    <a:pt x="184" y="2"/>
                    <a:pt x="167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-1553045" y="-374710"/>
              <a:ext cx="100652" cy="64993"/>
            </a:xfrm>
            <a:custGeom>
              <a:avLst/>
              <a:gdLst/>
              <a:ahLst/>
              <a:cxnLst/>
              <a:rect l="l" t="t" r="r" b="b"/>
              <a:pathLst>
                <a:path w="2673" h="1726" extrusionOk="0">
                  <a:moveTo>
                    <a:pt x="379" y="0"/>
                  </a:moveTo>
                  <a:cubicBezTo>
                    <a:pt x="376" y="0"/>
                    <a:pt x="373" y="1"/>
                    <a:pt x="371" y="1"/>
                  </a:cubicBezTo>
                  <a:cubicBezTo>
                    <a:pt x="222" y="42"/>
                    <a:pt x="2122" y="1406"/>
                    <a:pt x="2122" y="1406"/>
                  </a:cubicBezTo>
                  <a:cubicBezTo>
                    <a:pt x="2122" y="1406"/>
                    <a:pt x="270" y="240"/>
                    <a:pt x="68" y="240"/>
                  </a:cubicBezTo>
                  <a:cubicBezTo>
                    <a:pt x="59" y="240"/>
                    <a:pt x="53" y="242"/>
                    <a:pt x="51" y="247"/>
                  </a:cubicBezTo>
                  <a:cubicBezTo>
                    <a:pt x="1" y="363"/>
                    <a:pt x="2401" y="1677"/>
                    <a:pt x="2401" y="1677"/>
                  </a:cubicBezTo>
                  <a:cubicBezTo>
                    <a:pt x="2464" y="1712"/>
                    <a:pt x="2513" y="1726"/>
                    <a:pt x="2551" y="1726"/>
                  </a:cubicBezTo>
                  <a:cubicBezTo>
                    <a:pt x="2664" y="1726"/>
                    <a:pt x="2672" y="1601"/>
                    <a:pt x="2648" y="1546"/>
                  </a:cubicBezTo>
                  <a:cubicBezTo>
                    <a:pt x="2616" y="1473"/>
                    <a:pt x="1534" y="67"/>
                    <a:pt x="1417" y="67"/>
                  </a:cubicBezTo>
                  <a:cubicBezTo>
                    <a:pt x="1417" y="67"/>
                    <a:pt x="1416" y="67"/>
                    <a:pt x="1416" y="67"/>
                  </a:cubicBezTo>
                  <a:cubicBezTo>
                    <a:pt x="1308" y="83"/>
                    <a:pt x="2114" y="1209"/>
                    <a:pt x="2114" y="1209"/>
                  </a:cubicBezTo>
                  <a:cubicBezTo>
                    <a:pt x="2114" y="1209"/>
                    <a:pt x="570" y="0"/>
                    <a:pt x="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-1371589" y="-301585"/>
              <a:ext cx="84121" cy="37128"/>
            </a:xfrm>
            <a:custGeom>
              <a:avLst/>
              <a:gdLst/>
              <a:ahLst/>
              <a:cxnLst/>
              <a:rect l="l" t="t" r="r" b="b"/>
              <a:pathLst>
                <a:path w="2234" h="986" extrusionOk="0">
                  <a:moveTo>
                    <a:pt x="656" y="0"/>
                  </a:moveTo>
                  <a:cubicBezTo>
                    <a:pt x="646" y="0"/>
                    <a:pt x="639" y="3"/>
                    <a:pt x="637" y="9"/>
                  </a:cubicBezTo>
                  <a:cubicBezTo>
                    <a:pt x="593" y="108"/>
                    <a:pt x="1941" y="818"/>
                    <a:pt x="1941" y="818"/>
                  </a:cubicBezTo>
                  <a:cubicBezTo>
                    <a:pt x="1941" y="818"/>
                    <a:pt x="489" y="242"/>
                    <a:pt x="161" y="242"/>
                  </a:cubicBezTo>
                  <a:cubicBezTo>
                    <a:pt x="130" y="242"/>
                    <a:pt x="109" y="247"/>
                    <a:pt x="100" y="259"/>
                  </a:cubicBezTo>
                  <a:cubicBezTo>
                    <a:pt x="0" y="391"/>
                    <a:pt x="1864" y="883"/>
                    <a:pt x="1864" y="883"/>
                  </a:cubicBezTo>
                  <a:cubicBezTo>
                    <a:pt x="1864" y="883"/>
                    <a:pt x="544" y="666"/>
                    <a:pt x="187" y="666"/>
                  </a:cubicBezTo>
                  <a:cubicBezTo>
                    <a:pt x="128" y="666"/>
                    <a:pt x="95" y="672"/>
                    <a:pt x="100" y="686"/>
                  </a:cubicBezTo>
                  <a:cubicBezTo>
                    <a:pt x="133" y="785"/>
                    <a:pt x="1941" y="972"/>
                    <a:pt x="1941" y="972"/>
                  </a:cubicBezTo>
                  <a:cubicBezTo>
                    <a:pt x="1988" y="981"/>
                    <a:pt x="2027" y="986"/>
                    <a:pt x="2058" y="986"/>
                  </a:cubicBezTo>
                  <a:cubicBezTo>
                    <a:pt x="2234" y="986"/>
                    <a:pt x="2182" y="854"/>
                    <a:pt x="2119" y="812"/>
                  </a:cubicBezTo>
                  <a:cubicBezTo>
                    <a:pt x="2049" y="765"/>
                    <a:pt x="829" y="0"/>
                    <a:pt x="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-1292892" y="-270822"/>
              <a:ext cx="101179" cy="19618"/>
            </a:xfrm>
            <a:custGeom>
              <a:avLst/>
              <a:gdLst/>
              <a:ahLst/>
              <a:cxnLst/>
              <a:rect l="l" t="t" r="r" b="b"/>
              <a:pathLst>
                <a:path w="2687" h="521" extrusionOk="0">
                  <a:moveTo>
                    <a:pt x="180" y="1"/>
                  </a:moveTo>
                  <a:lnTo>
                    <a:pt x="180" y="1"/>
                  </a:lnTo>
                  <a:cubicBezTo>
                    <a:pt x="0" y="140"/>
                    <a:pt x="1509" y="520"/>
                    <a:pt x="1839" y="520"/>
                  </a:cubicBezTo>
                  <a:cubicBezTo>
                    <a:pt x="1874" y="520"/>
                    <a:pt x="1896" y="516"/>
                    <a:pt x="1901" y="507"/>
                  </a:cubicBezTo>
                  <a:cubicBezTo>
                    <a:pt x="1955" y="412"/>
                    <a:pt x="629" y="168"/>
                    <a:pt x="629" y="168"/>
                  </a:cubicBezTo>
                  <a:lnTo>
                    <a:pt x="629" y="168"/>
                  </a:lnTo>
                  <a:cubicBezTo>
                    <a:pt x="629" y="168"/>
                    <a:pt x="1559" y="220"/>
                    <a:pt x="2163" y="220"/>
                  </a:cubicBezTo>
                  <a:cubicBezTo>
                    <a:pt x="2466" y="220"/>
                    <a:pt x="2686" y="207"/>
                    <a:pt x="2668" y="168"/>
                  </a:cubicBezTo>
                  <a:cubicBezTo>
                    <a:pt x="2613" y="51"/>
                    <a:pt x="180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-971740" y="-276282"/>
              <a:ext cx="73088" cy="34567"/>
            </a:xfrm>
            <a:custGeom>
              <a:avLst/>
              <a:gdLst/>
              <a:ahLst/>
              <a:cxnLst/>
              <a:rect l="l" t="t" r="r" b="b"/>
              <a:pathLst>
                <a:path w="1941" h="918" extrusionOk="0">
                  <a:moveTo>
                    <a:pt x="1686" y="0"/>
                  </a:moveTo>
                  <a:cubicBezTo>
                    <a:pt x="1541" y="0"/>
                    <a:pt x="64" y="829"/>
                    <a:pt x="64" y="829"/>
                  </a:cubicBezTo>
                  <a:cubicBezTo>
                    <a:pt x="0" y="893"/>
                    <a:pt x="114" y="918"/>
                    <a:pt x="312" y="918"/>
                  </a:cubicBezTo>
                  <a:cubicBezTo>
                    <a:pt x="834" y="918"/>
                    <a:pt x="1940" y="746"/>
                    <a:pt x="1922" y="675"/>
                  </a:cubicBezTo>
                  <a:cubicBezTo>
                    <a:pt x="1918" y="659"/>
                    <a:pt x="1871" y="652"/>
                    <a:pt x="1796" y="652"/>
                  </a:cubicBezTo>
                  <a:cubicBezTo>
                    <a:pt x="1412" y="652"/>
                    <a:pt x="287" y="829"/>
                    <a:pt x="287" y="829"/>
                  </a:cubicBezTo>
                  <a:cubicBezTo>
                    <a:pt x="287" y="829"/>
                    <a:pt x="1799" y="25"/>
                    <a:pt x="1692" y="1"/>
                  </a:cubicBezTo>
                  <a:cubicBezTo>
                    <a:pt x="1690" y="0"/>
                    <a:pt x="1688" y="0"/>
                    <a:pt x="1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-1494229" y="-151910"/>
              <a:ext cx="174380" cy="133901"/>
            </a:xfrm>
            <a:custGeom>
              <a:avLst/>
              <a:gdLst/>
              <a:ahLst/>
              <a:cxnLst/>
              <a:rect l="l" t="t" r="r" b="b"/>
              <a:pathLst>
                <a:path w="4631" h="3556" extrusionOk="0">
                  <a:moveTo>
                    <a:pt x="3352" y="1"/>
                  </a:moveTo>
                  <a:cubicBezTo>
                    <a:pt x="3269" y="1"/>
                    <a:pt x="3017" y="3338"/>
                    <a:pt x="3017" y="3338"/>
                  </a:cubicBezTo>
                  <a:cubicBezTo>
                    <a:pt x="3017" y="3338"/>
                    <a:pt x="1466" y="1604"/>
                    <a:pt x="1304" y="1604"/>
                  </a:cubicBezTo>
                  <a:cubicBezTo>
                    <a:pt x="1298" y="1604"/>
                    <a:pt x="1293" y="1607"/>
                    <a:pt x="1291" y="1613"/>
                  </a:cubicBezTo>
                  <a:cubicBezTo>
                    <a:pt x="1242" y="1761"/>
                    <a:pt x="2458" y="3092"/>
                    <a:pt x="2458" y="3092"/>
                  </a:cubicBezTo>
                  <a:cubicBezTo>
                    <a:pt x="2458" y="3092"/>
                    <a:pt x="807" y="1922"/>
                    <a:pt x="604" y="1922"/>
                  </a:cubicBezTo>
                  <a:cubicBezTo>
                    <a:pt x="593" y="1922"/>
                    <a:pt x="586" y="1925"/>
                    <a:pt x="584" y="1933"/>
                  </a:cubicBezTo>
                  <a:cubicBezTo>
                    <a:pt x="543" y="2073"/>
                    <a:pt x="2187" y="3067"/>
                    <a:pt x="2187" y="3067"/>
                  </a:cubicBezTo>
                  <a:cubicBezTo>
                    <a:pt x="2187" y="3067"/>
                    <a:pt x="350" y="2080"/>
                    <a:pt x="119" y="2080"/>
                  </a:cubicBezTo>
                  <a:cubicBezTo>
                    <a:pt x="110" y="2080"/>
                    <a:pt x="103" y="2082"/>
                    <a:pt x="99" y="2085"/>
                  </a:cubicBezTo>
                  <a:cubicBezTo>
                    <a:pt x="1" y="2172"/>
                    <a:pt x="2796" y="3528"/>
                    <a:pt x="2796" y="3528"/>
                  </a:cubicBezTo>
                  <a:cubicBezTo>
                    <a:pt x="2819" y="3547"/>
                    <a:pt x="2847" y="3555"/>
                    <a:pt x="2881" y="3555"/>
                  </a:cubicBezTo>
                  <a:cubicBezTo>
                    <a:pt x="3327" y="3555"/>
                    <a:pt x="4631" y="1983"/>
                    <a:pt x="4555" y="1883"/>
                  </a:cubicBezTo>
                  <a:cubicBezTo>
                    <a:pt x="4552" y="1879"/>
                    <a:pt x="4547" y="1877"/>
                    <a:pt x="4542" y="1877"/>
                  </a:cubicBezTo>
                  <a:cubicBezTo>
                    <a:pt x="4386" y="1877"/>
                    <a:pt x="3223" y="3239"/>
                    <a:pt x="3223" y="3239"/>
                  </a:cubicBezTo>
                  <a:cubicBezTo>
                    <a:pt x="3223" y="3239"/>
                    <a:pt x="3437" y="34"/>
                    <a:pt x="3354" y="1"/>
                  </a:cubicBezTo>
                  <a:cubicBezTo>
                    <a:pt x="3353" y="1"/>
                    <a:pt x="3353" y="1"/>
                    <a:pt x="3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-1313715" y="-119866"/>
              <a:ext cx="29107" cy="28128"/>
            </a:xfrm>
            <a:custGeom>
              <a:avLst/>
              <a:gdLst/>
              <a:ahLst/>
              <a:cxnLst/>
              <a:rect l="l" t="t" r="r" b="b"/>
              <a:pathLst>
                <a:path w="773" h="747" extrusionOk="0">
                  <a:moveTo>
                    <a:pt x="669" y="1"/>
                  </a:moveTo>
                  <a:cubicBezTo>
                    <a:pt x="542" y="1"/>
                    <a:pt x="32" y="682"/>
                    <a:pt x="32" y="682"/>
                  </a:cubicBezTo>
                  <a:cubicBezTo>
                    <a:pt x="5" y="727"/>
                    <a:pt x="0" y="746"/>
                    <a:pt x="13" y="746"/>
                  </a:cubicBezTo>
                  <a:cubicBezTo>
                    <a:pt x="88" y="746"/>
                    <a:pt x="772" y="36"/>
                    <a:pt x="678" y="2"/>
                  </a:cubicBezTo>
                  <a:cubicBezTo>
                    <a:pt x="676" y="1"/>
                    <a:pt x="672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-1055031" y="53267"/>
              <a:ext cx="116806" cy="48161"/>
            </a:xfrm>
            <a:custGeom>
              <a:avLst/>
              <a:gdLst/>
              <a:ahLst/>
              <a:cxnLst/>
              <a:rect l="l" t="t" r="r" b="b"/>
              <a:pathLst>
                <a:path w="3102" h="1279" extrusionOk="0">
                  <a:moveTo>
                    <a:pt x="161" y="1"/>
                  </a:moveTo>
                  <a:cubicBezTo>
                    <a:pt x="147" y="1"/>
                    <a:pt x="137" y="3"/>
                    <a:pt x="131" y="8"/>
                  </a:cubicBezTo>
                  <a:cubicBezTo>
                    <a:pt x="1" y="129"/>
                    <a:pt x="2553" y="1279"/>
                    <a:pt x="2553" y="1279"/>
                  </a:cubicBezTo>
                  <a:lnTo>
                    <a:pt x="3101" y="1279"/>
                  </a:lnTo>
                  <a:cubicBezTo>
                    <a:pt x="3101" y="1279"/>
                    <a:pt x="494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-921773" y="59895"/>
              <a:ext cx="140378" cy="45638"/>
            </a:xfrm>
            <a:custGeom>
              <a:avLst/>
              <a:gdLst/>
              <a:ahLst/>
              <a:cxnLst/>
              <a:rect l="l" t="t" r="r" b="b"/>
              <a:pathLst>
                <a:path w="3728" h="1212" extrusionOk="0">
                  <a:moveTo>
                    <a:pt x="2945" y="1"/>
                  </a:moveTo>
                  <a:cubicBezTo>
                    <a:pt x="2640" y="1"/>
                    <a:pt x="154" y="1038"/>
                    <a:pt x="154" y="1038"/>
                  </a:cubicBezTo>
                  <a:lnTo>
                    <a:pt x="0" y="1211"/>
                  </a:lnTo>
                  <a:cubicBezTo>
                    <a:pt x="0" y="1211"/>
                    <a:pt x="3728" y="1081"/>
                    <a:pt x="3607" y="917"/>
                  </a:cubicBezTo>
                  <a:cubicBezTo>
                    <a:pt x="3573" y="870"/>
                    <a:pt x="3338" y="854"/>
                    <a:pt x="3018" y="854"/>
                  </a:cubicBezTo>
                  <a:cubicBezTo>
                    <a:pt x="2212" y="854"/>
                    <a:pt x="867" y="960"/>
                    <a:pt x="867" y="960"/>
                  </a:cubicBezTo>
                  <a:cubicBezTo>
                    <a:pt x="867" y="960"/>
                    <a:pt x="3081" y="106"/>
                    <a:pt x="2971" y="7"/>
                  </a:cubicBezTo>
                  <a:cubicBezTo>
                    <a:pt x="2967" y="3"/>
                    <a:pt x="2958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-959728" y="-19104"/>
              <a:ext cx="40893" cy="106827"/>
            </a:xfrm>
            <a:custGeom>
              <a:avLst/>
              <a:gdLst/>
              <a:ahLst/>
              <a:cxnLst/>
              <a:rect l="l" t="t" r="r" b="b"/>
              <a:pathLst>
                <a:path w="1086" h="2837" extrusionOk="0">
                  <a:moveTo>
                    <a:pt x="101" y="0"/>
                  </a:moveTo>
                  <a:cubicBezTo>
                    <a:pt x="101" y="0"/>
                    <a:pt x="100" y="0"/>
                    <a:pt x="100" y="1"/>
                  </a:cubicBezTo>
                  <a:cubicBezTo>
                    <a:pt x="0" y="34"/>
                    <a:pt x="535" y="2779"/>
                    <a:pt x="535" y="2779"/>
                  </a:cubicBezTo>
                  <a:lnTo>
                    <a:pt x="847" y="2837"/>
                  </a:lnTo>
                  <a:cubicBezTo>
                    <a:pt x="847" y="2837"/>
                    <a:pt x="1086" y="922"/>
                    <a:pt x="1008" y="913"/>
                  </a:cubicBezTo>
                  <a:cubicBezTo>
                    <a:pt x="1008" y="913"/>
                    <a:pt x="1008" y="913"/>
                    <a:pt x="1008" y="913"/>
                  </a:cubicBezTo>
                  <a:cubicBezTo>
                    <a:pt x="931" y="913"/>
                    <a:pt x="715" y="2705"/>
                    <a:pt x="715" y="2705"/>
                  </a:cubicBezTo>
                  <a:cubicBezTo>
                    <a:pt x="715" y="2705"/>
                    <a:pt x="204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-1191264" y="-108984"/>
              <a:ext cx="183079" cy="35584"/>
            </a:xfrm>
            <a:custGeom>
              <a:avLst/>
              <a:gdLst/>
              <a:ahLst/>
              <a:cxnLst/>
              <a:rect l="l" t="t" r="r" b="b"/>
              <a:pathLst>
                <a:path w="4862" h="945" extrusionOk="0">
                  <a:moveTo>
                    <a:pt x="2193" y="1"/>
                  </a:moveTo>
                  <a:cubicBezTo>
                    <a:pt x="1278" y="1"/>
                    <a:pt x="101" y="79"/>
                    <a:pt x="39" y="513"/>
                  </a:cubicBezTo>
                  <a:cubicBezTo>
                    <a:pt x="1" y="775"/>
                    <a:pt x="99" y="855"/>
                    <a:pt x="242" y="855"/>
                  </a:cubicBezTo>
                  <a:cubicBezTo>
                    <a:pt x="437" y="855"/>
                    <a:pt x="716" y="706"/>
                    <a:pt x="849" y="665"/>
                  </a:cubicBezTo>
                  <a:cubicBezTo>
                    <a:pt x="1001" y="619"/>
                    <a:pt x="1151" y="599"/>
                    <a:pt x="1301" y="599"/>
                  </a:cubicBezTo>
                  <a:cubicBezTo>
                    <a:pt x="1708" y="599"/>
                    <a:pt x="2106" y="742"/>
                    <a:pt x="2496" y="872"/>
                  </a:cubicBezTo>
                  <a:cubicBezTo>
                    <a:pt x="2609" y="910"/>
                    <a:pt x="2731" y="945"/>
                    <a:pt x="2848" y="945"/>
                  </a:cubicBezTo>
                  <a:cubicBezTo>
                    <a:pt x="2927" y="945"/>
                    <a:pt x="3003" y="929"/>
                    <a:pt x="3071" y="888"/>
                  </a:cubicBezTo>
                  <a:cubicBezTo>
                    <a:pt x="3158" y="834"/>
                    <a:pt x="3219" y="744"/>
                    <a:pt x="3301" y="682"/>
                  </a:cubicBezTo>
                  <a:cubicBezTo>
                    <a:pt x="3425" y="590"/>
                    <a:pt x="3583" y="568"/>
                    <a:pt x="3740" y="568"/>
                  </a:cubicBezTo>
                  <a:cubicBezTo>
                    <a:pt x="3777" y="568"/>
                    <a:pt x="3814" y="570"/>
                    <a:pt x="3850" y="571"/>
                  </a:cubicBezTo>
                  <a:cubicBezTo>
                    <a:pt x="4191" y="588"/>
                    <a:pt x="4528" y="632"/>
                    <a:pt x="4862" y="705"/>
                  </a:cubicBezTo>
                  <a:cubicBezTo>
                    <a:pt x="4670" y="482"/>
                    <a:pt x="4276" y="606"/>
                    <a:pt x="4043" y="427"/>
                  </a:cubicBezTo>
                  <a:cubicBezTo>
                    <a:pt x="3966" y="370"/>
                    <a:pt x="3914" y="284"/>
                    <a:pt x="3844" y="219"/>
                  </a:cubicBezTo>
                  <a:cubicBezTo>
                    <a:pt x="3673" y="58"/>
                    <a:pt x="3416" y="32"/>
                    <a:pt x="3180" y="24"/>
                  </a:cubicBezTo>
                  <a:cubicBezTo>
                    <a:pt x="3017" y="19"/>
                    <a:pt x="2636" y="1"/>
                    <a:pt x="2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-1034698" y="-137940"/>
              <a:ext cx="76703" cy="87736"/>
            </a:xfrm>
            <a:custGeom>
              <a:avLst/>
              <a:gdLst/>
              <a:ahLst/>
              <a:cxnLst/>
              <a:rect l="l" t="t" r="r" b="b"/>
              <a:pathLst>
                <a:path w="2037" h="2330" extrusionOk="0">
                  <a:moveTo>
                    <a:pt x="1911" y="1"/>
                  </a:moveTo>
                  <a:cubicBezTo>
                    <a:pt x="1790" y="1"/>
                    <a:pt x="1862" y="1913"/>
                    <a:pt x="1805" y="1913"/>
                  </a:cubicBezTo>
                  <a:cubicBezTo>
                    <a:pt x="1803" y="1913"/>
                    <a:pt x="1802" y="1912"/>
                    <a:pt x="1801" y="1910"/>
                  </a:cubicBezTo>
                  <a:cubicBezTo>
                    <a:pt x="1735" y="1820"/>
                    <a:pt x="1317" y="1173"/>
                    <a:pt x="1252" y="1173"/>
                  </a:cubicBezTo>
                  <a:cubicBezTo>
                    <a:pt x="1250" y="1173"/>
                    <a:pt x="1249" y="1174"/>
                    <a:pt x="1248" y="1174"/>
                  </a:cubicBezTo>
                  <a:cubicBezTo>
                    <a:pt x="1197" y="1200"/>
                    <a:pt x="1616" y="1878"/>
                    <a:pt x="1593" y="1878"/>
                  </a:cubicBezTo>
                  <a:cubicBezTo>
                    <a:pt x="1592" y="1878"/>
                    <a:pt x="1591" y="1878"/>
                    <a:pt x="1590" y="1877"/>
                  </a:cubicBezTo>
                  <a:cubicBezTo>
                    <a:pt x="1545" y="1845"/>
                    <a:pt x="185" y="416"/>
                    <a:pt x="68" y="416"/>
                  </a:cubicBezTo>
                  <a:cubicBezTo>
                    <a:pt x="64" y="416"/>
                    <a:pt x="62" y="418"/>
                    <a:pt x="61" y="420"/>
                  </a:cubicBezTo>
                  <a:cubicBezTo>
                    <a:pt x="1" y="561"/>
                    <a:pt x="1719" y="2193"/>
                    <a:pt x="1719" y="2193"/>
                  </a:cubicBezTo>
                  <a:cubicBezTo>
                    <a:pt x="1719" y="2193"/>
                    <a:pt x="1867" y="2329"/>
                    <a:pt x="1937" y="2329"/>
                  </a:cubicBezTo>
                  <a:cubicBezTo>
                    <a:pt x="1949" y="2329"/>
                    <a:pt x="1958" y="2326"/>
                    <a:pt x="1964" y="2318"/>
                  </a:cubicBezTo>
                  <a:cubicBezTo>
                    <a:pt x="2010" y="2258"/>
                    <a:pt x="2036" y="7"/>
                    <a:pt x="1911" y="1"/>
                  </a:cubicBezTo>
                  <a:cubicBezTo>
                    <a:pt x="1911" y="1"/>
                    <a:pt x="1911" y="1"/>
                    <a:pt x="1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-857422" y="239015"/>
              <a:ext cx="114019" cy="141620"/>
            </a:xfrm>
            <a:custGeom>
              <a:avLst/>
              <a:gdLst/>
              <a:ahLst/>
              <a:cxnLst/>
              <a:rect l="l" t="t" r="r" b="b"/>
              <a:pathLst>
                <a:path w="3028" h="3761" extrusionOk="0">
                  <a:moveTo>
                    <a:pt x="1886" y="1"/>
                  </a:moveTo>
                  <a:cubicBezTo>
                    <a:pt x="1701" y="1"/>
                    <a:pt x="109" y="2652"/>
                    <a:pt x="2" y="2778"/>
                  </a:cubicBezTo>
                  <a:lnTo>
                    <a:pt x="1" y="3185"/>
                  </a:lnTo>
                  <a:cubicBezTo>
                    <a:pt x="1" y="3185"/>
                    <a:pt x="2726" y="3761"/>
                    <a:pt x="3003" y="3761"/>
                  </a:cubicBezTo>
                  <a:cubicBezTo>
                    <a:pt x="3020" y="3761"/>
                    <a:pt x="3028" y="3759"/>
                    <a:pt x="3026" y="3755"/>
                  </a:cubicBezTo>
                  <a:cubicBezTo>
                    <a:pt x="2993" y="3677"/>
                    <a:pt x="265" y="3031"/>
                    <a:pt x="265" y="3031"/>
                  </a:cubicBezTo>
                  <a:cubicBezTo>
                    <a:pt x="265" y="3031"/>
                    <a:pt x="2708" y="2067"/>
                    <a:pt x="2752" y="1924"/>
                  </a:cubicBezTo>
                  <a:cubicBezTo>
                    <a:pt x="2755" y="1915"/>
                    <a:pt x="2748" y="1911"/>
                    <a:pt x="2731" y="1911"/>
                  </a:cubicBezTo>
                  <a:cubicBezTo>
                    <a:pt x="2475" y="1911"/>
                    <a:pt x="78" y="2878"/>
                    <a:pt x="78" y="2878"/>
                  </a:cubicBezTo>
                  <a:cubicBezTo>
                    <a:pt x="78" y="2878"/>
                    <a:pt x="2017" y="137"/>
                    <a:pt x="1897" y="5"/>
                  </a:cubicBezTo>
                  <a:cubicBezTo>
                    <a:pt x="1894" y="2"/>
                    <a:pt x="1890" y="1"/>
                    <a:pt x="18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-993768" y="300994"/>
              <a:ext cx="124412" cy="50119"/>
            </a:xfrm>
            <a:custGeom>
              <a:avLst/>
              <a:gdLst/>
              <a:ahLst/>
              <a:cxnLst/>
              <a:rect l="l" t="t" r="r" b="b"/>
              <a:pathLst>
                <a:path w="3304" h="1331" extrusionOk="0">
                  <a:moveTo>
                    <a:pt x="124" y="1"/>
                  </a:moveTo>
                  <a:cubicBezTo>
                    <a:pt x="111" y="1"/>
                    <a:pt x="103" y="2"/>
                    <a:pt x="99" y="7"/>
                  </a:cubicBezTo>
                  <a:cubicBezTo>
                    <a:pt x="1" y="114"/>
                    <a:pt x="3304" y="1330"/>
                    <a:pt x="3304" y="1330"/>
                  </a:cubicBezTo>
                  <a:lnTo>
                    <a:pt x="3304" y="1232"/>
                  </a:lnTo>
                  <a:cubicBezTo>
                    <a:pt x="3304" y="1232"/>
                    <a:pt x="432" y="1"/>
                    <a:pt x="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-1215136" y="286234"/>
              <a:ext cx="63938" cy="76854"/>
            </a:xfrm>
            <a:custGeom>
              <a:avLst/>
              <a:gdLst/>
              <a:ahLst/>
              <a:cxnLst/>
              <a:rect l="l" t="t" r="r" b="b"/>
              <a:pathLst>
                <a:path w="1698" h="2041" extrusionOk="0">
                  <a:moveTo>
                    <a:pt x="1498" y="0"/>
                  </a:moveTo>
                  <a:cubicBezTo>
                    <a:pt x="1286" y="0"/>
                    <a:pt x="438" y="1372"/>
                    <a:pt x="438" y="1372"/>
                  </a:cubicBezTo>
                  <a:cubicBezTo>
                    <a:pt x="438" y="1372"/>
                    <a:pt x="1" y="2018"/>
                    <a:pt x="44" y="2040"/>
                  </a:cubicBezTo>
                  <a:cubicBezTo>
                    <a:pt x="44" y="2040"/>
                    <a:pt x="45" y="2040"/>
                    <a:pt x="45" y="2040"/>
                  </a:cubicBezTo>
                  <a:cubicBezTo>
                    <a:pt x="105" y="2040"/>
                    <a:pt x="1698" y="67"/>
                    <a:pt x="1512" y="2"/>
                  </a:cubicBezTo>
                  <a:cubicBezTo>
                    <a:pt x="1508" y="1"/>
                    <a:pt x="1503" y="0"/>
                    <a:pt x="1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-1258665" y="245642"/>
              <a:ext cx="9414" cy="93497"/>
            </a:xfrm>
            <a:custGeom>
              <a:avLst/>
              <a:gdLst/>
              <a:ahLst/>
              <a:cxnLst/>
              <a:rect l="l" t="t" r="r" b="b"/>
              <a:pathLst>
                <a:path w="250" h="2483" extrusionOk="0">
                  <a:moveTo>
                    <a:pt x="155" y="0"/>
                  </a:moveTo>
                  <a:cubicBezTo>
                    <a:pt x="153" y="0"/>
                    <a:pt x="150" y="2"/>
                    <a:pt x="147" y="5"/>
                  </a:cubicBezTo>
                  <a:cubicBezTo>
                    <a:pt x="32" y="154"/>
                    <a:pt x="0" y="2422"/>
                    <a:pt x="0" y="2422"/>
                  </a:cubicBezTo>
                  <a:cubicBezTo>
                    <a:pt x="13" y="2463"/>
                    <a:pt x="25" y="2482"/>
                    <a:pt x="37" y="2482"/>
                  </a:cubicBezTo>
                  <a:cubicBezTo>
                    <a:pt x="174" y="2482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-1301892" y="120367"/>
              <a:ext cx="206462" cy="68494"/>
            </a:xfrm>
            <a:custGeom>
              <a:avLst/>
              <a:gdLst/>
              <a:ahLst/>
              <a:cxnLst/>
              <a:rect l="l" t="t" r="r" b="b"/>
              <a:pathLst>
                <a:path w="5483" h="1819" extrusionOk="0">
                  <a:moveTo>
                    <a:pt x="48" y="1"/>
                  </a:moveTo>
                  <a:lnTo>
                    <a:pt x="0" y="279"/>
                  </a:lnTo>
                  <a:cubicBezTo>
                    <a:pt x="362" y="498"/>
                    <a:pt x="792" y="560"/>
                    <a:pt x="1205" y="649"/>
                  </a:cubicBezTo>
                  <a:cubicBezTo>
                    <a:pt x="1616" y="738"/>
                    <a:pt x="2046" y="874"/>
                    <a:pt x="2323" y="1193"/>
                  </a:cubicBezTo>
                  <a:cubicBezTo>
                    <a:pt x="2524" y="1425"/>
                    <a:pt x="2669" y="1764"/>
                    <a:pt x="2973" y="1813"/>
                  </a:cubicBezTo>
                  <a:cubicBezTo>
                    <a:pt x="2997" y="1816"/>
                    <a:pt x="3022" y="1818"/>
                    <a:pt x="3046" y="1818"/>
                  </a:cubicBezTo>
                  <a:cubicBezTo>
                    <a:pt x="3260" y="1818"/>
                    <a:pt x="3479" y="1684"/>
                    <a:pt x="3683" y="1684"/>
                  </a:cubicBezTo>
                  <a:cubicBezTo>
                    <a:pt x="3693" y="1684"/>
                    <a:pt x="3702" y="1685"/>
                    <a:pt x="3711" y="1685"/>
                  </a:cubicBezTo>
                  <a:cubicBezTo>
                    <a:pt x="3713" y="1685"/>
                    <a:pt x="3715" y="1685"/>
                    <a:pt x="3717" y="1685"/>
                  </a:cubicBezTo>
                  <a:cubicBezTo>
                    <a:pt x="3796" y="1685"/>
                    <a:pt x="3858" y="1605"/>
                    <a:pt x="3825" y="1533"/>
                  </a:cubicBezTo>
                  <a:cubicBezTo>
                    <a:pt x="3806" y="1494"/>
                    <a:pt x="3729" y="1510"/>
                    <a:pt x="3697" y="1483"/>
                  </a:cubicBezTo>
                  <a:cubicBezTo>
                    <a:pt x="3657" y="1450"/>
                    <a:pt x="3660" y="1376"/>
                    <a:pt x="3608" y="1372"/>
                  </a:cubicBezTo>
                  <a:cubicBezTo>
                    <a:pt x="3595" y="1371"/>
                    <a:pt x="3582" y="1371"/>
                    <a:pt x="3568" y="1371"/>
                  </a:cubicBezTo>
                  <a:cubicBezTo>
                    <a:pt x="3549" y="1371"/>
                    <a:pt x="3530" y="1371"/>
                    <a:pt x="3511" y="1371"/>
                  </a:cubicBezTo>
                  <a:cubicBezTo>
                    <a:pt x="3469" y="1371"/>
                    <a:pt x="3428" y="1368"/>
                    <a:pt x="3396" y="1344"/>
                  </a:cubicBezTo>
                  <a:cubicBezTo>
                    <a:pt x="3324" y="1292"/>
                    <a:pt x="3343" y="1183"/>
                    <a:pt x="3414" y="1130"/>
                  </a:cubicBezTo>
                  <a:cubicBezTo>
                    <a:pt x="3465" y="1091"/>
                    <a:pt x="3526" y="1081"/>
                    <a:pt x="3587" y="1081"/>
                  </a:cubicBezTo>
                  <a:cubicBezTo>
                    <a:pt x="3627" y="1081"/>
                    <a:pt x="3666" y="1085"/>
                    <a:pt x="3705" y="1089"/>
                  </a:cubicBezTo>
                  <a:cubicBezTo>
                    <a:pt x="3741" y="1092"/>
                    <a:pt x="3775" y="1094"/>
                    <a:pt x="3807" y="1094"/>
                  </a:cubicBezTo>
                  <a:cubicBezTo>
                    <a:pt x="3987" y="1094"/>
                    <a:pt x="4113" y="1042"/>
                    <a:pt x="4317" y="1037"/>
                  </a:cubicBezTo>
                  <a:cubicBezTo>
                    <a:pt x="4318" y="1037"/>
                    <a:pt x="4319" y="1037"/>
                    <a:pt x="4320" y="1037"/>
                  </a:cubicBezTo>
                  <a:cubicBezTo>
                    <a:pt x="4366" y="1037"/>
                    <a:pt x="4483" y="1088"/>
                    <a:pt x="4547" y="1088"/>
                  </a:cubicBezTo>
                  <a:cubicBezTo>
                    <a:pt x="4560" y="1088"/>
                    <a:pt x="4571" y="1085"/>
                    <a:pt x="4578" y="1080"/>
                  </a:cubicBezTo>
                  <a:cubicBezTo>
                    <a:pt x="4622" y="1048"/>
                    <a:pt x="4717" y="987"/>
                    <a:pt x="4676" y="952"/>
                  </a:cubicBezTo>
                  <a:cubicBezTo>
                    <a:pt x="4567" y="862"/>
                    <a:pt x="4710" y="819"/>
                    <a:pt x="4774" y="806"/>
                  </a:cubicBezTo>
                  <a:cubicBezTo>
                    <a:pt x="4790" y="803"/>
                    <a:pt x="4807" y="802"/>
                    <a:pt x="4826" y="802"/>
                  </a:cubicBezTo>
                  <a:cubicBezTo>
                    <a:pt x="4946" y="802"/>
                    <a:pt x="5116" y="859"/>
                    <a:pt x="5235" y="859"/>
                  </a:cubicBezTo>
                  <a:cubicBezTo>
                    <a:pt x="5241" y="859"/>
                    <a:pt x="5248" y="859"/>
                    <a:pt x="5254" y="858"/>
                  </a:cubicBezTo>
                  <a:cubicBezTo>
                    <a:pt x="5330" y="854"/>
                    <a:pt x="5403" y="837"/>
                    <a:pt x="5463" y="793"/>
                  </a:cubicBezTo>
                  <a:cubicBezTo>
                    <a:pt x="5483" y="770"/>
                    <a:pt x="5444" y="753"/>
                    <a:pt x="5434" y="718"/>
                  </a:cubicBezTo>
                  <a:cubicBezTo>
                    <a:pt x="5425" y="689"/>
                    <a:pt x="5353" y="677"/>
                    <a:pt x="5332" y="671"/>
                  </a:cubicBezTo>
                  <a:cubicBezTo>
                    <a:pt x="5325" y="670"/>
                    <a:pt x="5318" y="669"/>
                    <a:pt x="5312" y="669"/>
                  </a:cubicBezTo>
                  <a:cubicBezTo>
                    <a:pt x="5256" y="669"/>
                    <a:pt x="5197" y="715"/>
                    <a:pt x="5141" y="715"/>
                  </a:cubicBezTo>
                  <a:cubicBezTo>
                    <a:pt x="5137" y="715"/>
                    <a:pt x="5133" y="715"/>
                    <a:pt x="5130" y="714"/>
                  </a:cubicBezTo>
                  <a:cubicBezTo>
                    <a:pt x="5066" y="708"/>
                    <a:pt x="4989" y="706"/>
                    <a:pt x="4906" y="706"/>
                  </a:cubicBezTo>
                  <a:cubicBezTo>
                    <a:pt x="4751" y="706"/>
                    <a:pt x="4575" y="713"/>
                    <a:pt x="4420" y="713"/>
                  </a:cubicBezTo>
                  <a:cubicBezTo>
                    <a:pt x="4337" y="713"/>
                    <a:pt x="4260" y="711"/>
                    <a:pt x="4197" y="705"/>
                  </a:cubicBezTo>
                  <a:cubicBezTo>
                    <a:pt x="4036" y="688"/>
                    <a:pt x="4022" y="621"/>
                    <a:pt x="3896" y="621"/>
                  </a:cubicBezTo>
                  <a:cubicBezTo>
                    <a:pt x="3879" y="621"/>
                    <a:pt x="3860" y="622"/>
                    <a:pt x="3838" y="625"/>
                  </a:cubicBezTo>
                  <a:cubicBezTo>
                    <a:pt x="3571" y="659"/>
                    <a:pt x="3313" y="783"/>
                    <a:pt x="3046" y="783"/>
                  </a:cubicBezTo>
                  <a:cubicBezTo>
                    <a:pt x="3018" y="783"/>
                    <a:pt x="2990" y="782"/>
                    <a:pt x="2962" y="779"/>
                  </a:cubicBezTo>
                  <a:cubicBezTo>
                    <a:pt x="2534" y="734"/>
                    <a:pt x="2234" y="340"/>
                    <a:pt x="1841" y="162"/>
                  </a:cubicBezTo>
                  <a:cubicBezTo>
                    <a:pt x="1601" y="53"/>
                    <a:pt x="1341" y="32"/>
                    <a:pt x="1076" y="32"/>
                  </a:cubicBezTo>
                  <a:cubicBezTo>
                    <a:pt x="898" y="32"/>
                    <a:pt x="718" y="41"/>
                    <a:pt x="539" y="41"/>
                  </a:cubicBezTo>
                  <a:cubicBezTo>
                    <a:pt x="373" y="41"/>
                    <a:pt x="208" y="33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-1492120" y="90055"/>
              <a:ext cx="135332" cy="81674"/>
            </a:xfrm>
            <a:custGeom>
              <a:avLst/>
              <a:gdLst/>
              <a:ahLst/>
              <a:cxnLst/>
              <a:rect l="l" t="t" r="r" b="b"/>
              <a:pathLst>
                <a:path w="3594" h="2169" extrusionOk="0">
                  <a:moveTo>
                    <a:pt x="372" y="0"/>
                  </a:moveTo>
                  <a:cubicBezTo>
                    <a:pt x="255" y="0"/>
                    <a:pt x="161" y="57"/>
                    <a:pt x="111" y="201"/>
                  </a:cubicBezTo>
                  <a:cubicBezTo>
                    <a:pt x="0" y="519"/>
                    <a:pt x="317" y="461"/>
                    <a:pt x="523" y="551"/>
                  </a:cubicBezTo>
                  <a:cubicBezTo>
                    <a:pt x="806" y="675"/>
                    <a:pt x="1032" y="927"/>
                    <a:pt x="1104" y="1232"/>
                  </a:cubicBezTo>
                  <a:cubicBezTo>
                    <a:pt x="1161" y="1471"/>
                    <a:pt x="1144" y="1761"/>
                    <a:pt x="1337" y="1912"/>
                  </a:cubicBezTo>
                  <a:cubicBezTo>
                    <a:pt x="1423" y="1980"/>
                    <a:pt x="1525" y="2001"/>
                    <a:pt x="1634" y="2001"/>
                  </a:cubicBezTo>
                  <a:cubicBezTo>
                    <a:pt x="1779" y="2001"/>
                    <a:pt x="1937" y="1964"/>
                    <a:pt x="2083" y="1953"/>
                  </a:cubicBezTo>
                  <a:cubicBezTo>
                    <a:pt x="2111" y="1951"/>
                    <a:pt x="2138" y="1951"/>
                    <a:pt x="2165" y="1951"/>
                  </a:cubicBezTo>
                  <a:cubicBezTo>
                    <a:pt x="2574" y="1951"/>
                    <a:pt x="2968" y="2156"/>
                    <a:pt x="3380" y="2168"/>
                  </a:cubicBezTo>
                  <a:cubicBezTo>
                    <a:pt x="3386" y="2168"/>
                    <a:pt x="3392" y="2168"/>
                    <a:pt x="3399" y="2168"/>
                  </a:cubicBezTo>
                  <a:cubicBezTo>
                    <a:pt x="3431" y="2168"/>
                    <a:pt x="3464" y="2165"/>
                    <a:pt x="3492" y="2150"/>
                  </a:cubicBezTo>
                  <a:cubicBezTo>
                    <a:pt x="3593" y="2097"/>
                    <a:pt x="3576" y="1943"/>
                    <a:pt x="3511" y="1850"/>
                  </a:cubicBezTo>
                  <a:cubicBezTo>
                    <a:pt x="3376" y="1653"/>
                    <a:pt x="3127" y="1577"/>
                    <a:pt x="2902" y="1496"/>
                  </a:cubicBezTo>
                  <a:cubicBezTo>
                    <a:pt x="2387" y="1310"/>
                    <a:pt x="1906" y="1036"/>
                    <a:pt x="1483" y="685"/>
                  </a:cubicBezTo>
                  <a:cubicBezTo>
                    <a:pt x="1323" y="552"/>
                    <a:pt x="737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-1699783" y="-282645"/>
              <a:ext cx="142072" cy="115375"/>
            </a:xfrm>
            <a:custGeom>
              <a:avLst/>
              <a:gdLst/>
              <a:ahLst/>
              <a:cxnLst/>
              <a:rect l="l" t="t" r="r" b="b"/>
              <a:pathLst>
                <a:path w="3773" h="3064" extrusionOk="0">
                  <a:moveTo>
                    <a:pt x="0" y="0"/>
                  </a:moveTo>
                  <a:lnTo>
                    <a:pt x="0" y="0"/>
                  </a:lnTo>
                  <a:cubicBezTo>
                    <a:pt x="127" y="202"/>
                    <a:pt x="260" y="410"/>
                    <a:pt x="381" y="621"/>
                  </a:cubicBezTo>
                  <a:cubicBezTo>
                    <a:pt x="812" y="1376"/>
                    <a:pt x="1315" y="2086"/>
                    <a:pt x="1887" y="2740"/>
                  </a:cubicBezTo>
                  <a:cubicBezTo>
                    <a:pt x="1967" y="2832"/>
                    <a:pt x="2051" y="2925"/>
                    <a:pt x="2159" y="2984"/>
                  </a:cubicBezTo>
                  <a:cubicBezTo>
                    <a:pt x="2274" y="3046"/>
                    <a:pt x="2405" y="3064"/>
                    <a:pt x="2537" y="3064"/>
                  </a:cubicBezTo>
                  <a:cubicBezTo>
                    <a:pt x="2615" y="3064"/>
                    <a:pt x="2694" y="3058"/>
                    <a:pt x="2771" y="3051"/>
                  </a:cubicBezTo>
                  <a:cubicBezTo>
                    <a:pt x="2925" y="3039"/>
                    <a:pt x="3082" y="3025"/>
                    <a:pt x="3224" y="2962"/>
                  </a:cubicBezTo>
                  <a:cubicBezTo>
                    <a:pt x="3364" y="2897"/>
                    <a:pt x="3487" y="2773"/>
                    <a:pt x="3506" y="2620"/>
                  </a:cubicBezTo>
                  <a:cubicBezTo>
                    <a:pt x="3518" y="2512"/>
                    <a:pt x="3485" y="2385"/>
                    <a:pt x="3560" y="2305"/>
                  </a:cubicBezTo>
                  <a:cubicBezTo>
                    <a:pt x="3595" y="2269"/>
                    <a:pt x="3645" y="2253"/>
                    <a:pt x="3683" y="2221"/>
                  </a:cubicBezTo>
                  <a:cubicBezTo>
                    <a:pt x="3773" y="2147"/>
                    <a:pt x="3768" y="1989"/>
                    <a:pt x="3674" y="1920"/>
                  </a:cubicBezTo>
                  <a:cubicBezTo>
                    <a:pt x="3657" y="1912"/>
                    <a:pt x="3639" y="1908"/>
                    <a:pt x="3621" y="1908"/>
                  </a:cubicBezTo>
                  <a:cubicBezTo>
                    <a:pt x="3546" y="1908"/>
                    <a:pt x="3472" y="1973"/>
                    <a:pt x="3432" y="2044"/>
                  </a:cubicBezTo>
                  <a:cubicBezTo>
                    <a:pt x="3382" y="2130"/>
                    <a:pt x="3352" y="2235"/>
                    <a:pt x="3269" y="2293"/>
                  </a:cubicBezTo>
                  <a:cubicBezTo>
                    <a:pt x="3225" y="2323"/>
                    <a:pt x="3175" y="2335"/>
                    <a:pt x="3123" y="2335"/>
                  </a:cubicBezTo>
                  <a:cubicBezTo>
                    <a:pt x="3040" y="2335"/>
                    <a:pt x="2952" y="2306"/>
                    <a:pt x="2873" y="2275"/>
                  </a:cubicBezTo>
                  <a:lnTo>
                    <a:pt x="2161" y="2002"/>
                  </a:lnTo>
                  <a:cubicBezTo>
                    <a:pt x="2002" y="1941"/>
                    <a:pt x="1837" y="1876"/>
                    <a:pt x="1718" y="1752"/>
                  </a:cubicBezTo>
                  <a:cubicBezTo>
                    <a:pt x="1430" y="1447"/>
                    <a:pt x="1539" y="929"/>
                    <a:pt x="1307" y="582"/>
                  </a:cubicBezTo>
                  <a:cubicBezTo>
                    <a:pt x="1030" y="168"/>
                    <a:pt x="426" y="15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-2316068" y="-286448"/>
              <a:ext cx="725988" cy="213918"/>
            </a:xfrm>
            <a:custGeom>
              <a:avLst/>
              <a:gdLst/>
              <a:ahLst/>
              <a:cxnLst/>
              <a:rect l="l" t="t" r="r" b="b"/>
              <a:pathLst>
                <a:path w="19280" h="5681" extrusionOk="0">
                  <a:moveTo>
                    <a:pt x="5977" y="1"/>
                  </a:moveTo>
                  <a:cubicBezTo>
                    <a:pt x="5684" y="1"/>
                    <a:pt x="5406" y="51"/>
                    <a:pt x="5166" y="221"/>
                  </a:cubicBezTo>
                  <a:cubicBezTo>
                    <a:pt x="4936" y="385"/>
                    <a:pt x="4781" y="641"/>
                    <a:pt x="4549" y="802"/>
                  </a:cubicBezTo>
                  <a:cubicBezTo>
                    <a:pt x="4117" y="1101"/>
                    <a:pt x="3449" y="1065"/>
                    <a:pt x="3173" y="1511"/>
                  </a:cubicBezTo>
                  <a:cubicBezTo>
                    <a:pt x="3100" y="1627"/>
                    <a:pt x="3064" y="1765"/>
                    <a:pt x="2979" y="1871"/>
                  </a:cubicBezTo>
                  <a:cubicBezTo>
                    <a:pt x="2922" y="1944"/>
                    <a:pt x="2827" y="1996"/>
                    <a:pt x="2739" y="1996"/>
                  </a:cubicBezTo>
                  <a:cubicBezTo>
                    <a:pt x="2696" y="1996"/>
                    <a:pt x="2654" y="1984"/>
                    <a:pt x="2620" y="1955"/>
                  </a:cubicBezTo>
                  <a:cubicBezTo>
                    <a:pt x="2690" y="1798"/>
                    <a:pt x="2701" y="1622"/>
                    <a:pt x="2652" y="1459"/>
                  </a:cubicBezTo>
                  <a:cubicBezTo>
                    <a:pt x="2652" y="1442"/>
                    <a:pt x="2583" y="1436"/>
                    <a:pt x="2483" y="1436"/>
                  </a:cubicBezTo>
                  <a:cubicBezTo>
                    <a:pt x="2242" y="1436"/>
                    <a:pt x="1822" y="1472"/>
                    <a:pt x="1769" y="1485"/>
                  </a:cubicBezTo>
                  <a:cubicBezTo>
                    <a:pt x="1419" y="1573"/>
                    <a:pt x="1241" y="1763"/>
                    <a:pt x="1028" y="2041"/>
                  </a:cubicBezTo>
                  <a:cubicBezTo>
                    <a:pt x="754" y="2398"/>
                    <a:pt x="0" y="2889"/>
                    <a:pt x="145" y="3397"/>
                  </a:cubicBezTo>
                  <a:cubicBezTo>
                    <a:pt x="245" y="3748"/>
                    <a:pt x="547" y="3837"/>
                    <a:pt x="881" y="3837"/>
                  </a:cubicBezTo>
                  <a:cubicBezTo>
                    <a:pt x="1176" y="3837"/>
                    <a:pt x="1496" y="3768"/>
                    <a:pt x="1723" y="3749"/>
                  </a:cubicBezTo>
                  <a:cubicBezTo>
                    <a:pt x="2481" y="3686"/>
                    <a:pt x="3266" y="3655"/>
                    <a:pt x="3987" y="3389"/>
                  </a:cubicBezTo>
                  <a:cubicBezTo>
                    <a:pt x="4626" y="3154"/>
                    <a:pt x="5189" y="2739"/>
                    <a:pt x="5836" y="2528"/>
                  </a:cubicBezTo>
                  <a:cubicBezTo>
                    <a:pt x="6153" y="2425"/>
                    <a:pt x="6481" y="2374"/>
                    <a:pt x="6810" y="2374"/>
                  </a:cubicBezTo>
                  <a:cubicBezTo>
                    <a:pt x="7105" y="2374"/>
                    <a:pt x="7399" y="2415"/>
                    <a:pt x="7686" y="2497"/>
                  </a:cubicBezTo>
                  <a:cubicBezTo>
                    <a:pt x="7959" y="2577"/>
                    <a:pt x="8230" y="2699"/>
                    <a:pt x="8425" y="2908"/>
                  </a:cubicBezTo>
                  <a:cubicBezTo>
                    <a:pt x="8620" y="3116"/>
                    <a:pt x="8723" y="3391"/>
                    <a:pt x="8891" y="3622"/>
                  </a:cubicBezTo>
                  <a:cubicBezTo>
                    <a:pt x="9177" y="4011"/>
                    <a:pt x="9660" y="4241"/>
                    <a:pt x="10141" y="4241"/>
                  </a:cubicBezTo>
                  <a:cubicBezTo>
                    <a:pt x="10276" y="4241"/>
                    <a:pt x="10411" y="4223"/>
                    <a:pt x="10541" y="4185"/>
                  </a:cubicBezTo>
                  <a:lnTo>
                    <a:pt x="9784" y="3851"/>
                  </a:lnTo>
                  <a:cubicBezTo>
                    <a:pt x="9691" y="3810"/>
                    <a:pt x="9586" y="3756"/>
                    <a:pt x="9563" y="3656"/>
                  </a:cubicBezTo>
                  <a:cubicBezTo>
                    <a:pt x="9547" y="3588"/>
                    <a:pt x="9575" y="3519"/>
                    <a:pt x="9606" y="3456"/>
                  </a:cubicBezTo>
                  <a:cubicBezTo>
                    <a:pt x="9783" y="3104"/>
                    <a:pt x="10082" y="2827"/>
                    <a:pt x="10447" y="2676"/>
                  </a:cubicBezTo>
                  <a:cubicBezTo>
                    <a:pt x="10535" y="2908"/>
                    <a:pt x="10622" y="3138"/>
                    <a:pt x="10710" y="3368"/>
                  </a:cubicBezTo>
                  <a:cubicBezTo>
                    <a:pt x="10953" y="3361"/>
                    <a:pt x="11138" y="3156"/>
                    <a:pt x="11291" y="2965"/>
                  </a:cubicBezTo>
                  <a:cubicBezTo>
                    <a:pt x="11536" y="2662"/>
                    <a:pt x="11781" y="2357"/>
                    <a:pt x="12026" y="2053"/>
                  </a:cubicBezTo>
                  <a:cubicBezTo>
                    <a:pt x="12420" y="2132"/>
                    <a:pt x="12729" y="2425"/>
                    <a:pt x="13049" y="2670"/>
                  </a:cubicBezTo>
                  <a:cubicBezTo>
                    <a:pt x="14184" y="3541"/>
                    <a:pt x="15652" y="3884"/>
                    <a:pt x="16810" y="4727"/>
                  </a:cubicBezTo>
                  <a:cubicBezTo>
                    <a:pt x="17186" y="5003"/>
                    <a:pt x="17532" y="5331"/>
                    <a:pt x="17955" y="5528"/>
                  </a:cubicBezTo>
                  <a:cubicBezTo>
                    <a:pt x="18161" y="5623"/>
                    <a:pt x="18395" y="5681"/>
                    <a:pt x="18622" y="5681"/>
                  </a:cubicBezTo>
                  <a:cubicBezTo>
                    <a:pt x="18862" y="5681"/>
                    <a:pt x="19095" y="5616"/>
                    <a:pt x="19280" y="5465"/>
                  </a:cubicBezTo>
                  <a:cubicBezTo>
                    <a:pt x="18761" y="5158"/>
                    <a:pt x="18240" y="4851"/>
                    <a:pt x="17720" y="4545"/>
                  </a:cubicBezTo>
                  <a:lnTo>
                    <a:pt x="17222" y="4250"/>
                  </a:lnTo>
                  <a:cubicBezTo>
                    <a:pt x="16478" y="3812"/>
                    <a:pt x="15725" y="3366"/>
                    <a:pt x="15121" y="2748"/>
                  </a:cubicBezTo>
                  <a:cubicBezTo>
                    <a:pt x="14893" y="2515"/>
                    <a:pt x="14625" y="2237"/>
                    <a:pt x="14316" y="2237"/>
                  </a:cubicBezTo>
                  <a:cubicBezTo>
                    <a:pt x="14281" y="2237"/>
                    <a:pt x="14244" y="2241"/>
                    <a:pt x="14208" y="2249"/>
                  </a:cubicBezTo>
                  <a:cubicBezTo>
                    <a:pt x="14017" y="2290"/>
                    <a:pt x="13859" y="2443"/>
                    <a:pt x="13664" y="2456"/>
                  </a:cubicBezTo>
                  <a:cubicBezTo>
                    <a:pt x="13654" y="2457"/>
                    <a:pt x="13645" y="2457"/>
                    <a:pt x="13635" y="2457"/>
                  </a:cubicBezTo>
                  <a:cubicBezTo>
                    <a:pt x="13329" y="2457"/>
                    <a:pt x="13131" y="2119"/>
                    <a:pt x="13008" y="1831"/>
                  </a:cubicBezTo>
                  <a:cubicBezTo>
                    <a:pt x="12909" y="1599"/>
                    <a:pt x="12809" y="1351"/>
                    <a:pt x="12849" y="1103"/>
                  </a:cubicBezTo>
                  <a:cubicBezTo>
                    <a:pt x="12896" y="830"/>
                    <a:pt x="13071" y="466"/>
                    <a:pt x="12825" y="339"/>
                  </a:cubicBezTo>
                  <a:cubicBezTo>
                    <a:pt x="12744" y="411"/>
                    <a:pt x="12648" y="434"/>
                    <a:pt x="12544" y="434"/>
                  </a:cubicBezTo>
                  <a:cubicBezTo>
                    <a:pt x="12354" y="434"/>
                    <a:pt x="12137" y="356"/>
                    <a:pt x="11934" y="356"/>
                  </a:cubicBezTo>
                  <a:cubicBezTo>
                    <a:pt x="11887" y="356"/>
                    <a:pt x="11841" y="360"/>
                    <a:pt x="11797" y="370"/>
                  </a:cubicBezTo>
                  <a:cubicBezTo>
                    <a:pt x="11616" y="413"/>
                    <a:pt x="11474" y="551"/>
                    <a:pt x="11302" y="623"/>
                  </a:cubicBezTo>
                  <a:cubicBezTo>
                    <a:pt x="11202" y="665"/>
                    <a:pt x="11101" y="683"/>
                    <a:pt x="10999" y="683"/>
                  </a:cubicBezTo>
                  <a:cubicBezTo>
                    <a:pt x="10560" y="683"/>
                    <a:pt x="10113" y="345"/>
                    <a:pt x="9671" y="178"/>
                  </a:cubicBezTo>
                  <a:cubicBezTo>
                    <a:pt x="9374" y="65"/>
                    <a:pt x="9064" y="31"/>
                    <a:pt x="8748" y="31"/>
                  </a:cubicBezTo>
                  <a:cubicBezTo>
                    <a:pt x="8277" y="31"/>
                    <a:pt x="7792" y="106"/>
                    <a:pt x="7316" y="106"/>
                  </a:cubicBezTo>
                  <a:cubicBezTo>
                    <a:pt x="7237" y="106"/>
                    <a:pt x="7158" y="104"/>
                    <a:pt x="7080" y="99"/>
                  </a:cubicBezTo>
                  <a:cubicBezTo>
                    <a:pt x="6720" y="77"/>
                    <a:pt x="6338" y="1"/>
                    <a:pt x="5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-2424927" y="-449001"/>
              <a:ext cx="1883842" cy="819147"/>
            </a:xfrm>
            <a:custGeom>
              <a:avLst/>
              <a:gdLst/>
              <a:ahLst/>
              <a:cxnLst/>
              <a:rect l="l" t="t" r="r" b="b"/>
              <a:pathLst>
                <a:path w="50029" h="21754" extrusionOk="0">
                  <a:moveTo>
                    <a:pt x="7566" y="0"/>
                  </a:moveTo>
                  <a:cubicBezTo>
                    <a:pt x="7295" y="0"/>
                    <a:pt x="7025" y="26"/>
                    <a:pt x="6761" y="94"/>
                  </a:cubicBezTo>
                  <a:cubicBezTo>
                    <a:pt x="5701" y="366"/>
                    <a:pt x="4938" y="1257"/>
                    <a:pt x="4109" y="1972"/>
                  </a:cubicBezTo>
                  <a:cubicBezTo>
                    <a:pt x="3508" y="2491"/>
                    <a:pt x="2721" y="2983"/>
                    <a:pt x="1899" y="2983"/>
                  </a:cubicBezTo>
                  <a:cubicBezTo>
                    <a:pt x="1869" y="2983"/>
                    <a:pt x="1840" y="2982"/>
                    <a:pt x="1810" y="2981"/>
                  </a:cubicBezTo>
                  <a:cubicBezTo>
                    <a:pt x="1503" y="2967"/>
                    <a:pt x="1114" y="2838"/>
                    <a:pt x="780" y="2838"/>
                  </a:cubicBezTo>
                  <a:cubicBezTo>
                    <a:pt x="468" y="2838"/>
                    <a:pt x="202" y="2951"/>
                    <a:pt x="93" y="3374"/>
                  </a:cubicBezTo>
                  <a:cubicBezTo>
                    <a:pt x="1" y="3728"/>
                    <a:pt x="99" y="4097"/>
                    <a:pt x="335" y="4375"/>
                  </a:cubicBezTo>
                  <a:cubicBezTo>
                    <a:pt x="769" y="4888"/>
                    <a:pt x="1408" y="5038"/>
                    <a:pt x="2023" y="5179"/>
                  </a:cubicBezTo>
                  <a:lnTo>
                    <a:pt x="3364" y="5487"/>
                  </a:lnTo>
                  <a:cubicBezTo>
                    <a:pt x="3420" y="5499"/>
                    <a:pt x="3477" y="5506"/>
                    <a:pt x="3534" y="5506"/>
                  </a:cubicBezTo>
                  <a:cubicBezTo>
                    <a:pt x="3778" y="5506"/>
                    <a:pt x="4015" y="5390"/>
                    <a:pt x="4145" y="5178"/>
                  </a:cubicBezTo>
                  <a:cubicBezTo>
                    <a:pt x="4413" y="4741"/>
                    <a:pt x="3966" y="4394"/>
                    <a:pt x="3912" y="3977"/>
                  </a:cubicBezTo>
                  <a:cubicBezTo>
                    <a:pt x="3855" y="3544"/>
                    <a:pt x="4258" y="3160"/>
                    <a:pt x="4688" y="3075"/>
                  </a:cubicBezTo>
                  <a:cubicBezTo>
                    <a:pt x="4782" y="3057"/>
                    <a:pt x="4877" y="3048"/>
                    <a:pt x="4973" y="3048"/>
                  </a:cubicBezTo>
                  <a:cubicBezTo>
                    <a:pt x="5034" y="3048"/>
                    <a:pt x="5095" y="3052"/>
                    <a:pt x="5156" y="3059"/>
                  </a:cubicBezTo>
                  <a:cubicBezTo>
                    <a:pt x="5196" y="3063"/>
                    <a:pt x="5236" y="3065"/>
                    <a:pt x="5276" y="3065"/>
                  </a:cubicBezTo>
                  <a:cubicBezTo>
                    <a:pt x="5630" y="3065"/>
                    <a:pt x="5973" y="2904"/>
                    <a:pt x="6171" y="2606"/>
                  </a:cubicBezTo>
                  <a:cubicBezTo>
                    <a:pt x="6295" y="2417"/>
                    <a:pt x="6472" y="2269"/>
                    <a:pt x="6679" y="2179"/>
                  </a:cubicBezTo>
                  <a:cubicBezTo>
                    <a:pt x="7006" y="2792"/>
                    <a:pt x="7789" y="2966"/>
                    <a:pt x="8476" y="3074"/>
                  </a:cubicBezTo>
                  <a:lnTo>
                    <a:pt x="10476" y="3389"/>
                  </a:lnTo>
                  <a:cubicBezTo>
                    <a:pt x="10591" y="3407"/>
                    <a:pt x="10715" y="3417"/>
                    <a:pt x="10841" y="3417"/>
                  </a:cubicBezTo>
                  <a:cubicBezTo>
                    <a:pt x="11310" y="3417"/>
                    <a:pt x="11792" y="3274"/>
                    <a:pt x="11817" y="2843"/>
                  </a:cubicBezTo>
                  <a:cubicBezTo>
                    <a:pt x="11545" y="2677"/>
                    <a:pt x="11239" y="2572"/>
                    <a:pt x="10922" y="2537"/>
                  </a:cubicBezTo>
                  <a:cubicBezTo>
                    <a:pt x="10964" y="2120"/>
                    <a:pt x="11395" y="1830"/>
                    <a:pt x="11812" y="1799"/>
                  </a:cubicBezTo>
                  <a:cubicBezTo>
                    <a:pt x="11847" y="1797"/>
                    <a:pt x="11881" y="1796"/>
                    <a:pt x="11916" y="1796"/>
                  </a:cubicBezTo>
                  <a:cubicBezTo>
                    <a:pt x="12296" y="1796"/>
                    <a:pt x="12665" y="1946"/>
                    <a:pt x="13021" y="2092"/>
                  </a:cubicBezTo>
                  <a:lnTo>
                    <a:pt x="14781" y="2819"/>
                  </a:lnTo>
                  <a:cubicBezTo>
                    <a:pt x="14965" y="2894"/>
                    <a:pt x="15154" y="2974"/>
                    <a:pt x="15290" y="3119"/>
                  </a:cubicBezTo>
                  <a:cubicBezTo>
                    <a:pt x="15486" y="3329"/>
                    <a:pt x="15535" y="3636"/>
                    <a:pt x="15676" y="3886"/>
                  </a:cubicBezTo>
                  <a:cubicBezTo>
                    <a:pt x="15851" y="4196"/>
                    <a:pt x="16159" y="4404"/>
                    <a:pt x="16454" y="4600"/>
                  </a:cubicBezTo>
                  <a:lnTo>
                    <a:pt x="20075" y="7002"/>
                  </a:lnTo>
                  <a:cubicBezTo>
                    <a:pt x="20348" y="7184"/>
                    <a:pt x="20628" y="7373"/>
                    <a:pt x="20798" y="7651"/>
                  </a:cubicBezTo>
                  <a:cubicBezTo>
                    <a:pt x="20905" y="7827"/>
                    <a:pt x="20963" y="8032"/>
                    <a:pt x="21079" y="8202"/>
                  </a:cubicBezTo>
                  <a:cubicBezTo>
                    <a:pt x="21357" y="8610"/>
                    <a:pt x="21922" y="8763"/>
                    <a:pt x="22051" y="9310"/>
                  </a:cubicBezTo>
                  <a:cubicBezTo>
                    <a:pt x="22104" y="9537"/>
                    <a:pt x="21925" y="9717"/>
                    <a:pt x="21731" y="9717"/>
                  </a:cubicBezTo>
                  <a:cubicBezTo>
                    <a:pt x="21658" y="9717"/>
                    <a:pt x="21584" y="9692"/>
                    <a:pt x="21519" y="9636"/>
                  </a:cubicBezTo>
                  <a:cubicBezTo>
                    <a:pt x="20695" y="8927"/>
                    <a:pt x="20238" y="8825"/>
                    <a:pt x="19975" y="8825"/>
                  </a:cubicBezTo>
                  <a:cubicBezTo>
                    <a:pt x="19869" y="8825"/>
                    <a:pt x="19794" y="8842"/>
                    <a:pt x="19740" y="8842"/>
                  </a:cubicBezTo>
                  <a:cubicBezTo>
                    <a:pt x="19700" y="8842"/>
                    <a:pt x="19671" y="8833"/>
                    <a:pt x="19648" y="8803"/>
                  </a:cubicBezTo>
                  <a:cubicBezTo>
                    <a:pt x="19041" y="8009"/>
                    <a:pt x="17393" y="7408"/>
                    <a:pt x="16919" y="6929"/>
                  </a:cubicBezTo>
                  <a:cubicBezTo>
                    <a:pt x="16546" y="6553"/>
                    <a:pt x="17388" y="6278"/>
                    <a:pt x="16722" y="5861"/>
                  </a:cubicBezTo>
                  <a:cubicBezTo>
                    <a:pt x="16469" y="5701"/>
                    <a:pt x="17313" y="5647"/>
                    <a:pt x="17041" y="5170"/>
                  </a:cubicBezTo>
                  <a:lnTo>
                    <a:pt x="17043" y="5166"/>
                  </a:lnTo>
                  <a:lnTo>
                    <a:pt x="16700" y="4892"/>
                  </a:lnTo>
                  <a:cubicBezTo>
                    <a:pt x="16650" y="4851"/>
                    <a:pt x="16587" y="4830"/>
                    <a:pt x="16525" y="4830"/>
                  </a:cubicBezTo>
                  <a:cubicBezTo>
                    <a:pt x="16478" y="4830"/>
                    <a:pt x="16431" y="4842"/>
                    <a:pt x="16389" y="4866"/>
                  </a:cubicBezTo>
                  <a:cubicBezTo>
                    <a:pt x="16305" y="4915"/>
                    <a:pt x="16205" y="4932"/>
                    <a:pt x="16095" y="4932"/>
                  </a:cubicBezTo>
                  <a:cubicBezTo>
                    <a:pt x="15883" y="4932"/>
                    <a:pt x="15636" y="4870"/>
                    <a:pt x="15406" y="4870"/>
                  </a:cubicBezTo>
                  <a:cubicBezTo>
                    <a:pt x="15323" y="4870"/>
                    <a:pt x="15243" y="4878"/>
                    <a:pt x="15167" y="4900"/>
                  </a:cubicBezTo>
                  <a:cubicBezTo>
                    <a:pt x="14929" y="4969"/>
                    <a:pt x="14759" y="5175"/>
                    <a:pt x="14544" y="5300"/>
                  </a:cubicBezTo>
                  <a:cubicBezTo>
                    <a:pt x="14363" y="5405"/>
                    <a:pt x="14173" y="5447"/>
                    <a:pt x="13977" y="5447"/>
                  </a:cubicBezTo>
                  <a:cubicBezTo>
                    <a:pt x="13390" y="5447"/>
                    <a:pt x="12753" y="5067"/>
                    <a:pt x="12152" y="4880"/>
                  </a:cubicBezTo>
                  <a:cubicBezTo>
                    <a:pt x="11826" y="4779"/>
                    <a:pt x="11494" y="4737"/>
                    <a:pt x="11158" y="4737"/>
                  </a:cubicBezTo>
                  <a:cubicBezTo>
                    <a:pt x="10328" y="4737"/>
                    <a:pt x="9481" y="4993"/>
                    <a:pt x="8678" y="5242"/>
                  </a:cubicBezTo>
                  <a:cubicBezTo>
                    <a:pt x="8397" y="5328"/>
                    <a:pt x="8130" y="5452"/>
                    <a:pt x="7882" y="5611"/>
                  </a:cubicBezTo>
                  <a:cubicBezTo>
                    <a:pt x="7537" y="5831"/>
                    <a:pt x="6964" y="6149"/>
                    <a:pt x="7209" y="6393"/>
                  </a:cubicBezTo>
                  <a:cubicBezTo>
                    <a:pt x="7510" y="6692"/>
                    <a:pt x="4973" y="7473"/>
                    <a:pt x="4335" y="7473"/>
                  </a:cubicBezTo>
                  <a:cubicBezTo>
                    <a:pt x="4320" y="7473"/>
                    <a:pt x="4307" y="7472"/>
                    <a:pt x="4295" y="7471"/>
                  </a:cubicBezTo>
                  <a:cubicBezTo>
                    <a:pt x="4039" y="7455"/>
                    <a:pt x="5354" y="6772"/>
                    <a:pt x="5182" y="6485"/>
                  </a:cubicBezTo>
                  <a:cubicBezTo>
                    <a:pt x="5156" y="6442"/>
                    <a:pt x="5103" y="6422"/>
                    <a:pt x="5027" y="6422"/>
                  </a:cubicBezTo>
                  <a:cubicBezTo>
                    <a:pt x="4411" y="6422"/>
                    <a:pt x="2315" y="7703"/>
                    <a:pt x="1315" y="7703"/>
                  </a:cubicBezTo>
                  <a:cubicBezTo>
                    <a:pt x="1278" y="7703"/>
                    <a:pt x="1242" y="7701"/>
                    <a:pt x="1209" y="7697"/>
                  </a:cubicBezTo>
                  <a:cubicBezTo>
                    <a:pt x="1092" y="7672"/>
                    <a:pt x="995" y="7661"/>
                    <a:pt x="914" y="7661"/>
                  </a:cubicBezTo>
                  <a:cubicBezTo>
                    <a:pt x="352" y="7661"/>
                    <a:pt x="585" y="8205"/>
                    <a:pt x="789" y="8332"/>
                  </a:cubicBezTo>
                  <a:cubicBezTo>
                    <a:pt x="870" y="8438"/>
                    <a:pt x="938" y="8555"/>
                    <a:pt x="992" y="8678"/>
                  </a:cubicBezTo>
                  <a:cubicBezTo>
                    <a:pt x="1096" y="8919"/>
                    <a:pt x="1324" y="9083"/>
                    <a:pt x="1585" y="9105"/>
                  </a:cubicBezTo>
                  <a:cubicBezTo>
                    <a:pt x="1702" y="9115"/>
                    <a:pt x="1818" y="9120"/>
                    <a:pt x="1934" y="9120"/>
                  </a:cubicBezTo>
                  <a:cubicBezTo>
                    <a:pt x="4794" y="9120"/>
                    <a:pt x="7410" y="6308"/>
                    <a:pt x="10323" y="6308"/>
                  </a:cubicBezTo>
                  <a:cubicBezTo>
                    <a:pt x="10497" y="6308"/>
                    <a:pt x="10673" y="6318"/>
                    <a:pt x="10849" y="6339"/>
                  </a:cubicBezTo>
                  <a:cubicBezTo>
                    <a:pt x="11255" y="6388"/>
                    <a:pt x="11407" y="6738"/>
                    <a:pt x="11616" y="7055"/>
                  </a:cubicBezTo>
                  <a:cubicBezTo>
                    <a:pt x="11672" y="7142"/>
                    <a:pt x="11913" y="7129"/>
                    <a:pt x="12001" y="7196"/>
                  </a:cubicBezTo>
                  <a:cubicBezTo>
                    <a:pt x="12027" y="7215"/>
                    <a:pt x="12059" y="7224"/>
                    <a:pt x="12091" y="7224"/>
                  </a:cubicBezTo>
                  <a:cubicBezTo>
                    <a:pt x="12114" y="7224"/>
                    <a:pt x="12137" y="7220"/>
                    <a:pt x="12158" y="7211"/>
                  </a:cubicBezTo>
                  <a:cubicBezTo>
                    <a:pt x="12611" y="7035"/>
                    <a:pt x="13041" y="6793"/>
                    <a:pt x="13514" y="6687"/>
                  </a:cubicBezTo>
                  <a:cubicBezTo>
                    <a:pt x="13645" y="6657"/>
                    <a:pt x="13782" y="6642"/>
                    <a:pt x="13919" y="6642"/>
                  </a:cubicBezTo>
                  <a:cubicBezTo>
                    <a:pt x="14323" y="6642"/>
                    <a:pt x="14725" y="6778"/>
                    <a:pt x="14950" y="7102"/>
                  </a:cubicBezTo>
                  <a:cubicBezTo>
                    <a:pt x="15088" y="7301"/>
                    <a:pt x="15147" y="7551"/>
                    <a:pt x="15312" y="7728"/>
                  </a:cubicBezTo>
                  <a:cubicBezTo>
                    <a:pt x="15500" y="7931"/>
                    <a:pt x="15789" y="7998"/>
                    <a:pt x="16057" y="8067"/>
                  </a:cubicBezTo>
                  <a:cubicBezTo>
                    <a:pt x="16836" y="8264"/>
                    <a:pt x="17590" y="8547"/>
                    <a:pt x="18306" y="8913"/>
                  </a:cubicBezTo>
                  <a:cubicBezTo>
                    <a:pt x="18694" y="9110"/>
                    <a:pt x="19083" y="9344"/>
                    <a:pt x="19314" y="9712"/>
                  </a:cubicBezTo>
                  <a:cubicBezTo>
                    <a:pt x="19444" y="9923"/>
                    <a:pt x="19507" y="10188"/>
                    <a:pt x="19475" y="10431"/>
                  </a:cubicBezTo>
                  <a:cubicBezTo>
                    <a:pt x="19460" y="10554"/>
                    <a:pt x="19617" y="10602"/>
                    <a:pt x="19681" y="10694"/>
                  </a:cubicBezTo>
                  <a:cubicBezTo>
                    <a:pt x="19745" y="10786"/>
                    <a:pt x="19966" y="10956"/>
                    <a:pt x="20087" y="10978"/>
                  </a:cubicBezTo>
                  <a:cubicBezTo>
                    <a:pt x="21133" y="11169"/>
                    <a:pt x="21896" y="11999"/>
                    <a:pt x="22087" y="13055"/>
                  </a:cubicBezTo>
                  <a:cubicBezTo>
                    <a:pt x="22098" y="13116"/>
                    <a:pt x="22092" y="13231"/>
                    <a:pt x="22027" y="13234"/>
                  </a:cubicBezTo>
                  <a:cubicBezTo>
                    <a:pt x="21890" y="13415"/>
                    <a:pt x="21753" y="13595"/>
                    <a:pt x="21617" y="13775"/>
                  </a:cubicBezTo>
                  <a:cubicBezTo>
                    <a:pt x="21515" y="13911"/>
                    <a:pt x="21410" y="14054"/>
                    <a:pt x="21393" y="14223"/>
                  </a:cubicBezTo>
                  <a:cubicBezTo>
                    <a:pt x="21362" y="14520"/>
                    <a:pt x="21614" y="14781"/>
                    <a:pt x="21630" y="15079"/>
                  </a:cubicBezTo>
                  <a:cubicBezTo>
                    <a:pt x="21637" y="15215"/>
                    <a:pt x="21598" y="15363"/>
                    <a:pt x="21673" y="15476"/>
                  </a:cubicBezTo>
                  <a:cubicBezTo>
                    <a:pt x="21723" y="15551"/>
                    <a:pt x="21812" y="15589"/>
                    <a:pt x="21893" y="15632"/>
                  </a:cubicBezTo>
                  <a:cubicBezTo>
                    <a:pt x="22285" y="15837"/>
                    <a:pt x="22550" y="16221"/>
                    <a:pt x="22912" y="16475"/>
                  </a:cubicBezTo>
                  <a:cubicBezTo>
                    <a:pt x="23198" y="16676"/>
                    <a:pt x="23533" y="16789"/>
                    <a:pt x="23843" y="16948"/>
                  </a:cubicBezTo>
                  <a:cubicBezTo>
                    <a:pt x="24116" y="17087"/>
                    <a:pt x="24380" y="17279"/>
                    <a:pt x="24522" y="17545"/>
                  </a:cubicBezTo>
                  <a:cubicBezTo>
                    <a:pt x="24559" y="17617"/>
                    <a:pt x="24634" y="17662"/>
                    <a:pt x="24716" y="17662"/>
                  </a:cubicBezTo>
                  <a:lnTo>
                    <a:pt x="24935" y="17661"/>
                  </a:lnTo>
                  <a:cubicBezTo>
                    <a:pt x="24977" y="17659"/>
                    <a:pt x="25014" y="17634"/>
                    <a:pt x="25034" y="17597"/>
                  </a:cubicBezTo>
                  <a:cubicBezTo>
                    <a:pt x="25069" y="17537"/>
                    <a:pt x="25138" y="17497"/>
                    <a:pt x="25207" y="17497"/>
                  </a:cubicBezTo>
                  <a:cubicBezTo>
                    <a:pt x="25228" y="17497"/>
                    <a:pt x="25249" y="17501"/>
                    <a:pt x="25269" y="17509"/>
                  </a:cubicBezTo>
                  <a:cubicBezTo>
                    <a:pt x="25329" y="17361"/>
                    <a:pt x="25090" y="17301"/>
                    <a:pt x="24940" y="17241"/>
                  </a:cubicBezTo>
                  <a:cubicBezTo>
                    <a:pt x="24635" y="17120"/>
                    <a:pt x="24592" y="16697"/>
                    <a:pt x="24351" y="16472"/>
                  </a:cubicBezTo>
                  <a:cubicBezTo>
                    <a:pt x="24111" y="16246"/>
                    <a:pt x="23693" y="16232"/>
                    <a:pt x="23549" y="15938"/>
                  </a:cubicBezTo>
                  <a:cubicBezTo>
                    <a:pt x="23414" y="15662"/>
                    <a:pt x="23616" y="15382"/>
                    <a:pt x="23798" y="15098"/>
                  </a:cubicBezTo>
                  <a:cubicBezTo>
                    <a:pt x="23949" y="15136"/>
                    <a:pt x="24102" y="15153"/>
                    <a:pt x="24256" y="15153"/>
                  </a:cubicBezTo>
                  <a:cubicBezTo>
                    <a:pt x="24689" y="15153"/>
                    <a:pt x="25132" y="15019"/>
                    <a:pt x="25559" y="14824"/>
                  </a:cubicBezTo>
                  <a:cubicBezTo>
                    <a:pt x="25951" y="15079"/>
                    <a:pt x="26280" y="15419"/>
                    <a:pt x="26523" y="15818"/>
                  </a:cubicBezTo>
                  <a:cubicBezTo>
                    <a:pt x="26608" y="15957"/>
                    <a:pt x="26810" y="15870"/>
                    <a:pt x="26949" y="15943"/>
                  </a:cubicBezTo>
                  <a:cubicBezTo>
                    <a:pt x="27086" y="16015"/>
                    <a:pt x="27161" y="16244"/>
                    <a:pt x="27320" y="16244"/>
                  </a:cubicBezTo>
                  <a:cubicBezTo>
                    <a:pt x="27322" y="16244"/>
                    <a:pt x="27324" y="16244"/>
                    <a:pt x="27326" y="16244"/>
                  </a:cubicBezTo>
                  <a:cubicBezTo>
                    <a:pt x="27355" y="16243"/>
                    <a:pt x="27383" y="16242"/>
                    <a:pt x="27412" y="16242"/>
                  </a:cubicBezTo>
                  <a:cubicBezTo>
                    <a:pt x="28399" y="16242"/>
                    <a:pt x="29376" y="16824"/>
                    <a:pt x="30091" y="17548"/>
                  </a:cubicBezTo>
                  <a:cubicBezTo>
                    <a:pt x="30293" y="17752"/>
                    <a:pt x="30588" y="17974"/>
                    <a:pt x="30841" y="17974"/>
                  </a:cubicBezTo>
                  <a:cubicBezTo>
                    <a:pt x="30938" y="17974"/>
                    <a:pt x="31029" y="17941"/>
                    <a:pt x="31106" y="17861"/>
                  </a:cubicBezTo>
                  <a:cubicBezTo>
                    <a:pt x="30712" y="17755"/>
                    <a:pt x="30387" y="17424"/>
                    <a:pt x="30288" y="17029"/>
                  </a:cubicBezTo>
                  <a:lnTo>
                    <a:pt x="30288" y="17029"/>
                  </a:lnTo>
                  <a:cubicBezTo>
                    <a:pt x="30798" y="17071"/>
                    <a:pt x="31351" y="17132"/>
                    <a:pt x="31719" y="17486"/>
                  </a:cubicBezTo>
                  <a:cubicBezTo>
                    <a:pt x="32001" y="17759"/>
                    <a:pt x="32139" y="18177"/>
                    <a:pt x="32475" y="18380"/>
                  </a:cubicBezTo>
                  <a:cubicBezTo>
                    <a:pt x="32622" y="18470"/>
                    <a:pt x="32793" y="18509"/>
                    <a:pt x="32953" y="18573"/>
                  </a:cubicBezTo>
                  <a:cubicBezTo>
                    <a:pt x="33274" y="18702"/>
                    <a:pt x="33548" y="18942"/>
                    <a:pt x="33726" y="19236"/>
                  </a:cubicBezTo>
                  <a:cubicBezTo>
                    <a:pt x="33772" y="19312"/>
                    <a:pt x="33893" y="19340"/>
                    <a:pt x="34056" y="19340"/>
                  </a:cubicBezTo>
                  <a:cubicBezTo>
                    <a:pt x="34549" y="19340"/>
                    <a:pt x="35417" y="19078"/>
                    <a:pt x="35683" y="19067"/>
                  </a:cubicBezTo>
                  <a:lnTo>
                    <a:pt x="38438" y="19521"/>
                  </a:lnTo>
                  <a:cubicBezTo>
                    <a:pt x="38447" y="19520"/>
                    <a:pt x="38456" y="19520"/>
                    <a:pt x="38465" y="19520"/>
                  </a:cubicBezTo>
                  <a:cubicBezTo>
                    <a:pt x="38668" y="19520"/>
                    <a:pt x="38866" y="19616"/>
                    <a:pt x="38971" y="19790"/>
                  </a:cubicBezTo>
                  <a:cubicBezTo>
                    <a:pt x="39235" y="20230"/>
                    <a:pt x="38517" y="20396"/>
                    <a:pt x="39042" y="20926"/>
                  </a:cubicBezTo>
                  <a:cubicBezTo>
                    <a:pt x="39220" y="21107"/>
                    <a:pt x="39451" y="21226"/>
                    <a:pt x="39697" y="21287"/>
                  </a:cubicBezTo>
                  <a:lnTo>
                    <a:pt x="41576" y="21750"/>
                  </a:lnTo>
                  <a:cubicBezTo>
                    <a:pt x="41585" y="21752"/>
                    <a:pt x="41594" y="21753"/>
                    <a:pt x="41602" y="21753"/>
                  </a:cubicBezTo>
                  <a:cubicBezTo>
                    <a:pt x="41693" y="21753"/>
                    <a:pt x="41737" y="21628"/>
                    <a:pt x="41654" y="21571"/>
                  </a:cubicBezTo>
                  <a:cubicBezTo>
                    <a:pt x="41089" y="21179"/>
                    <a:pt x="40047" y="21209"/>
                    <a:pt x="39719" y="20589"/>
                  </a:cubicBezTo>
                  <a:cubicBezTo>
                    <a:pt x="39687" y="20525"/>
                    <a:pt x="39687" y="20448"/>
                    <a:pt x="39721" y="20384"/>
                  </a:cubicBezTo>
                  <a:cubicBezTo>
                    <a:pt x="39787" y="20258"/>
                    <a:pt x="39833" y="20124"/>
                    <a:pt x="39862" y="19984"/>
                  </a:cubicBezTo>
                  <a:cubicBezTo>
                    <a:pt x="40133" y="19592"/>
                    <a:pt x="40581" y="19829"/>
                    <a:pt x="40988" y="19570"/>
                  </a:cubicBezTo>
                  <a:cubicBezTo>
                    <a:pt x="40983" y="19465"/>
                    <a:pt x="41231" y="19432"/>
                    <a:pt x="41227" y="19327"/>
                  </a:cubicBezTo>
                  <a:cubicBezTo>
                    <a:pt x="41217" y="19084"/>
                    <a:pt x="41383" y="18870"/>
                    <a:pt x="41620" y="18820"/>
                  </a:cubicBezTo>
                  <a:cubicBezTo>
                    <a:pt x="42091" y="18716"/>
                    <a:pt x="42638" y="18563"/>
                    <a:pt x="43163" y="18563"/>
                  </a:cubicBezTo>
                  <a:cubicBezTo>
                    <a:pt x="43386" y="18563"/>
                    <a:pt x="43605" y="18591"/>
                    <a:pt x="43814" y="18662"/>
                  </a:cubicBezTo>
                  <a:cubicBezTo>
                    <a:pt x="44426" y="18869"/>
                    <a:pt x="44965" y="19256"/>
                    <a:pt x="45575" y="19468"/>
                  </a:cubicBezTo>
                  <a:cubicBezTo>
                    <a:pt x="45665" y="19500"/>
                    <a:pt x="45760" y="19527"/>
                    <a:pt x="45854" y="19527"/>
                  </a:cubicBezTo>
                  <a:cubicBezTo>
                    <a:pt x="45883" y="19527"/>
                    <a:pt x="45913" y="19524"/>
                    <a:pt x="45942" y="19518"/>
                  </a:cubicBezTo>
                  <a:cubicBezTo>
                    <a:pt x="46082" y="19488"/>
                    <a:pt x="46191" y="19385"/>
                    <a:pt x="46294" y="19287"/>
                  </a:cubicBezTo>
                  <a:cubicBezTo>
                    <a:pt x="46781" y="18823"/>
                    <a:pt x="47346" y="18355"/>
                    <a:pt x="48018" y="18329"/>
                  </a:cubicBezTo>
                  <a:cubicBezTo>
                    <a:pt x="48037" y="18329"/>
                    <a:pt x="48057" y="18328"/>
                    <a:pt x="48077" y="18328"/>
                  </a:cubicBezTo>
                  <a:cubicBezTo>
                    <a:pt x="48408" y="18328"/>
                    <a:pt x="48735" y="18429"/>
                    <a:pt x="49068" y="18441"/>
                  </a:cubicBezTo>
                  <a:cubicBezTo>
                    <a:pt x="49077" y="18442"/>
                    <a:pt x="49085" y="18442"/>
                    <a:pt x="49093" y="18442"/>
                  </a:cubicBezTo>
                  <a:cubicBezTo>
                    <a:pt x="49282" y="18442"/>
                    <a:pt x="49240" y="18352"/>
                    <a:pt x="49415" y="18244"/>
                  </a:cubicBezTo>
                  <a:cubicBezTo>
                    <a:pt x="49526" y="18176"/>
                    <a:pt x="49908" y="18129"/>
                    <a:pt x="49961" y="18005"/>
                  </a:cubicBezTo>
                  <a:cubicBezTo>
                    <a:pt x="50028" y="17916"/>
                    <a:pt x="49954" y="17890"/>
                    <a:pt x="49795" y="17890"/>
                  </a:cubicBezTo>
                  <a:cubicBezTo>
                    <a:pt x="49619" y="17890"/>
                    <a:pt x="49339" y="17922"/>
                    <a:pt x="49032" y="17938"/>
                  </a:cubicBezTo>
                  <a:cubicBezTo>
                    <a:pt x="48996" y="17939"/>
                    <a:pt x="48959" y="17940"/>
                    <a:pt x="48921" y="17940"/>
                  </a:cubicBezTo>
                  <a:cubicBezTo>
                    <a:pt x="48497" y="17940"/>
                    <a:pt x="47938" y="17835"/>
                    <a:pt x="47534" y="17835"/>
                  </a:cubicBezTo>
                  <a:cubicBezTo>
                    <a:pt x="47407" y="17835"/>
                    <a:pt x="47296" y="17845"/>
                    <a:pt x="47209" y="17872"/>
                  </a:cubicBezTo>
                  <a:cubicBezTo>
                    <a:pt x="46707" y="18027"/>
                    <a:pt x="46433" y="18476"/>
                    <a:pt x="45932" y="18476"/>
                  </a:cubicBezTo>
                  <a:cubicBezTo>
                    <a:pt x="45907" y="18476"/>
                    <a:pt x="45882" y="18475"/>
                    <a:pt x="45856" y="18472"/>
                  </a:cubicBezTo>
                  <a:cubicBezTo>
                    <a:pt x="45289" y="18422"/>
                    <a:pt x="44826" y="17997"/>
                    <a:pt x="44276" y="17850"/>
                  </a:cubicBezTo>
                  <a:cubicBezTo>
                    <a:pt x="44109" y="17805"/>
                    <a:pt x="43941" y="17787"/>
                    <a:pt x="43771" y="17787"/>
                  </a:cubicBezTo>
                  <a:cubicBezTo>
                    <a:pt x="43290" y="17787"/>
                    <a:pt x="42801" y="17934"/>
                    <a:pt x="42325" y="18044"/>
                  </a:cubicBezTo>
                  <a:cubicBezTo>
                    <a:pt x="41036" y="18340"/>
                    <a:pt x="39703" y="18363"/>
                    <a:pt x="38378" y="18363"/>
                  </a:cubicBezTo>
                  <a:cubicBezTo>
                    <a:pt x="38268" y="18363"/>
                    <a:pt x="38158" y="18363"/>
                    <a:pt x="38049" y="18363"/>
                  </a:cubicBezTo>
                  <a:cubicBezTo>
                    <a:pt x="37450" y="18362"/>
                    <a:pt x="36842" y="18359"/>
                    <a:pt x="36268" y="18190"/>
                  </a:cubicBezTo>
                  <a:cubicBezTo>
                    <a:pt x="35440" y="17944"/>
                    <a:pt x="34736" y="17366"/>
                    <a:pt x="33899" y="17154"/>
                  </a:cubicBezTo>
                  <a:cubicBezTo>
                    <a:pt x="33624" y="17085"/>
                    <a:pt x="33334" y="17054"/>
                    <a:pt x="33085" y="16919"/>
                  </a:cubicBezTo>
                  <a:cubicBezTo>
                    <a:pt x="32785" y="16758"/>
                    <a:pt x="32583" y="16468"/>
                    <a:pt x="32374" y="16199"/>
                  </a:cubicBezTo>
                  <a:cubicBezTo>
                    <a:pt x="31708" y="15337"/>
                    <a:pt x="30726" y="15407"/>
                    <a:pt x="29697" y="14924"/>
                  </a:cubicBezTo>
                  <a:cubicBezTo>
                    <a:pt x="28957" y="14579"/>
                    <a:pt x="27987" y="13960"/>
                    <a:pt x="27461" y="13390"/>
                  </a:cubicBezTo>
                  <a:cubicBezTo>
                    <a:pt x="27414" y="13339"/>
                    <a:pt x="27329" y="13116"/>
                    <a:pt x="27596" y="13057"/>
                  </a:cubicBezTo>
                  <a:cubicBezTo>
                    <a:pt x="27803" y="12912"/>
                    <a:pt x="28081" y="12859"/>
                    <a:pt x="28311" y="12739"/>
                  </a:cubicBezTo>
                  <a:cubicBezTo>
                    <a:pt x="28981" y="12392"/>
                    <a:pt x="29265" y="11461"/>
                    <a:pt x="30128" y="11461"/>
                  </a:cubicBezTo>
                  <a:cubicBezTo>
                    <a:pt x="30244" y="11461"/>
                    <a:pt x="30370" y="11478"/>
                    <a:pt x="30509" y="11515"/>
                  </a:cubicBezTo>
                  <a:cubicBezTo>
                    <a:pt x="30814" y="11597"/>
                    <a:pt x="31089" y="11762"/>
                    <a:pt x="31323" y="11973"/>
                  </a:cubicBezTo>
                  <a:lnTo>
                    <a:pt x="33275" y="13749"/>
                  </a:lnTo>
                  <a:cubicBezTo>
                    <a:pt x="33509" y="13961"/>
                    <a:pt x="34015" y="14226"/>
                    <a:pt x="34201" y="14464"/>
                  </a:cubicBezTo>
                  <a:cubicBezTo>
                    <a:pt x="34341" y="14646"/>
                    <a:pt x="34151" y="14813"/>
                    <a:pt x="34365" y="14924"/>
                  </a:cubicBezTo>
                  <a:cubicBezTo>
                    <a:pt x="34460" y="14975"/>
                    <a:pt x="34566" y="14990"/>
                    <a:pt x="34680" y="14990"/>
                  </a:cubicBezTo>
                  <a:cubicBezTo>
                    <a:pt x="34847" y="14990"/>
                    <a:pt x="35031" y="14957"/>
                    <a:pt x="35219" y="14957"/>
                  </a:cubicBezTo>
                  <a:cubicBezTo>
                    <a:pt x="35234" y="14957"/>
                    <a:pt x="35250" y="14957"/>
                    <a:pt x="35265" y="14958"/>
                  </a:cubicBezTo>
                  <a:cubicBezTo>
                    <a:pt x="35525" y="14966"/>
                    <a:pt x="35791" y="15044"/>
                    <a:pt x="36024" y="15044"/>
                  </a:cubicBezTo>
                  <a:cubicBezTo>
                    <a:pt x="36088" y="15044"/>
                    <a:pt x="36149" y="15038"/>
                    <a:pt x="36208" y="15023"/>
                  </a:cubicBezTo>
                  <a:cubicBezTo>
                    <a:pt x="36553" y="14933"/>
                    <a:pt x="36866" y="14734"/>
                    <a:pt x="37217" y="14669"/>
                  </a:cubicBezTo>
                  <a:cubicBezTo>
                    <a:pt x="37307" y="14652"/>
                    <a:pt x="37396" y="14645"/>
                    <a:pt x="37485" y="14645"/>
                  </a:cubicBezTo>
                  <a:cubicBezTo>
                    <a:pt x="38031" y="14645"/>
                    <a:pt x="38562" y="14932"/>
                    <a:pt x="39046" y="15211"/>
                  </a:cubicBezTo>
                  <a:cubicBezTo>
                    <a:pt x="39103" y="15244"/>
                    <a:pt x="39164" y="15257"/>
                    <a:pt x="39228" y="15257"/>
                  </a:cubicBezTo>
                  <a:cubicBezTo>
                    <a:pt x="39451" y="15257"/>
                    <a:pt x="39703" y="15098"/>
                    <a:pt x="39926" y="15098"/>
                  </a:cubicBezTo>
                  <a:cubicBezTo>
                    <a:pt x="39989" y="15098"/>
                    <a:pt x="40050" y="15111"/>
                    <a:pt x="40108" y="15144"/>
                  </a:cubicBezTo>
                  <a:cubicBezTo>
                    <a:pt x="40172" y="15181"/>
                    <a:pt x="40287" y="15200"/>
                    <a:pt x="40391" y="15200"/>
                  </a:cubicBezTo>
                  <a:cubicBezTo>
                    <a:pt x="40539" y="15200"/>
                    <a:pt x="40666" y="15161"/>
                    <a:pt x="40601" y="15078"/>
                  </a:cubicBezTo>
                  <a:cubicBezTo>
                    <a:pt x="40249" y="14630"/>
                    <a:pt x="39565" y="14946"/>
                    <a:pt x="39374" y="14410"/>
                  </a:cubicBezTo>
                  <a:cubicBezTo>
                    <a:pt x="39373" y="14410"/>
                    <a:pt x="39373" y="14410"/>
                    <a:pt x="39373" y="14410"/>
                  </a:cubicBezTo>
                  <a:cubicBezTo>
                    <a:pt x="39352" y="14410"/>
                    <a:pt x="39129" y="14199"/>
                    <a:pt x="39109" y="14199"/>
                  </a:cubicBezTo>
                  <a:cubicBezTo>
                    <a:pt x="39109" y="14199"/>
                    <a:pt x="39108" y="14199"/>
                    <a:pt x="39108" y="14199"/>
                  </a:cubicBezTo>
                  <a:cubicBezTo>
                    <a:pt x="39004" y="14288"/>
                    <a:pt x="38929" y="14321"/>
                    <a:pt x="38852" y="14321"/>
                  </a:cubicBezTo>
                  <a:cubicBezTo>
                    <a:pt x="38751" y="14321"/>
                    <a:pt x="38649" y="14264"/>
                    <a:pt x="38480" y="14201"/>
                  </a:cubicBezTo>
                  <a:cubicBezTo>
                    <a:pt x="38222" y="14104"/>
                    <a:pt x="37937" y="14074"/>
                    <a:pt x="37638" y="14074"/>
                  </a:cubicBezTo>
                  <a:cubicBezTo>
                    <a:pt x="37130" y="14074"/>
                    <a:pt x="36582" y="14162"/>
                    <a:pt x="36058" y="14162"/>
                  </a:cubicBezTo>
                  <a:cubicBezTo>
                    <a:pt x="35884" y="14162"/>
                    <a:pt x="35713" y="14152"/>
                    <a:pt x="35547" y="14126"/>
                  </a:cubicBezTo>
                  <a:cubicBezTo>
                    <a:pt x="34136" y="13911"/>
                    <a:pt x="33211" y="12551"/>
                    <a:pt x="32608" y="11258"/>
                  </a:cubicBezTo>
                  <a:cubicBezTo>
                    <a:pt x="32562" y="11159"/>
                    <a:pt x="32515" y="11059"/>
                    <a:pt x="32467" y="10961"/>
                  </a:cubicBezTo>
                  <a:cubicBezTo>
                    <a:pt x="32609" y="10876"/>
                    <a:pt x="32740" y="10770"/>
                    <a:pt x="32821" y="10676"/>
                  </a:cubicBezTo>
                  <a:cubicBezTo>
                    <a:pt x="33036" y="10424"/>
                    <a:pt x="32961" y="10083"/>
                    <a:pt x="33295" y="9940"/>
                  </a:cubicBezTo>
                  <a:cubicBezTo>
                    <a:pt x="33878" y="9691"/>
                    <a:pt x="34504" y="9563"/>
                    <a:pt x="35135" y="9563"/>
                  </a:cubicBezTo>
                  <a:cubicBezTo>
                    <a:pt x="35289" y="9563"/>
                    <a:pt x="35442" y="9571"/>
                    <a:pt x="35596" y="9586"/>
                  </a:cubicBezTo>
                  <a:cubicBezTo>
                    <a:pt x="35626" y="9589"/>
                    <a:pt x="35659" y="9591"/>
                    <a:pt x="35692" y="9591"/>
                  </a:cubicBezTo>
                  <a:cubicBezTo>
                    <a:pt x="35852" y="9591"/>
                    <a:pt x="36025" y="9548"/>
                    <a:pt x="36038" y="9401"/>
                  </a:cubicBezTo>
                  <a:cubicBezTo>
                    <a:pt x="35955" y="9364"/>
                    <a:pt x="35885" y="9305"/>
                    <a:pt x="35836" y="9228"/>
                  </a:cubicBezTo>
                  <a:cubicBezTo>
                    <a:pt x="35766" y="9121"/>
                    <a:pt x="35799" y="8979"/>
                    <a:pt x="35898" y="8896"/>
                  </a:cubicBezTo>
                  <a:cubicBezTo>
                    <a:pt x="36166" y="8675"/>
                    <a:pt x="36161" y="8144"/>
                    <a:pt x="36466" y="7918"/>
                  </a:cubicBezTo>
                  <a:cubicBezTo>
                    <a:pt x="36591" y="7824"/>
                    <a:pt x="36743" y="7800"/>
                    <a:pt x="36903" y="7800"/>
                  </a:cubicBezTo>
                  <a:cubicBezTo>
                    <a:pt x="37081" y="7800"/>
                    <a:pt x="37270" y="7830"/>
                    <a:pt x="37446" y="7830"/>
                  </a:cubicBezTo>
                  <a:cubicBezTo>
                    <a:pt x="37621" y="7830"/>
                    <a:pt x="37782" y="7800"/>
                    <a:pt x="37907" y="7682"/>
                  </a:cubicBezTo>
                  <a:cubicBezTo>
                    <a:pt x="37969" y="7623"/>
                    <a:pt x="38014" y="7546"/>
                    <a:pt x="38087" y="7500"/>
                  </a:cubicBezTo>
                  <a:cubicBezTo>
                    <a:pt x="38156" y="7456"/>
                    <a:pt x="38239" y="7447"/>
                    <a:pt x="38322" y="7447"/>
                  </a:cubicBezTo>
                  <a:cubicBezTo>
                    <a:pt x="38350" y="7447"/>
                    <a:pt x="38378" y="7448"/>
                    <a:pt x="38405" y="7449"/>
                  </a:cubicBezTo>
                  <a:lnTo>
                    <a:pt x="39200" y="7484"/>
                  </a:lnTo>
                  <a:cubicBezTo>
                    <a:pt x="39224" y="7485"/>
                    <a:pt x="39248" y="7486"/>
                    <a:pt x="39273" y="7486"/>
                  </a:cubicBezTo>
                  <a:cubicBezTo>
                    <a:pt x="39341" y="7486"/>
                    <a:pt x="39409" y="7478"/>
                    <a:pt x="39467" y="7443"/>
                  </a:cubicBezTo>
                  <a:cubicBezTo>
                    <a:pt x="39536" y="7399"/>
                    <a:pt x="39607" y="7199"/>
                    <a:pt x="39549" y="7199"/>
                  </a:cubicBezTo>
                  <a:cubicBezTo>
                    <a:pt x="39542" y="7199"/>
                    <a:pt x="39533" y="7202"/>
                    <a:pt x="39521" y="7209"/>
                  </a:cubicBezTo>
                  <a:cubicBezTo>
                    <a:pt x="39407" y="7243"/>
                    <a:pt x="39292" y="7257"/>
                    <a:pt x="39177" y="7257"/>
                  </a:cubicBezTo>
                  <a:cubicBezTo>
                    <a:pt x="38682" y="7257"/>
                    <a:pt x="38170" y="7003"/>
                    <a:pt x="37671" y="7003"/>
                  </a:cubicBezTo>
                  <a:cubicBezTo>
                    <a:pt x="37573" y="7003"/>
                    <a:pt x="37475" y="7013"/>
                    <a:pt x="37378" y="7036"/>
                  </a:cubicBezTo>
                  <a:cubicBezTo>
                    <a:pt x="37288" y="7058"/>
                    <a:pt x="37200" y="7092"/>
                    <a:pt x="37106" y="7092"/>
                  </a:cubicBezTo>
                  <a:cubicBezTo>
                    <a:pt x="37104" y="7092"/>
                    <a:pt x="37101" y="7092"/>
                    <a:pt x="37098" y="7092"/>
                  </a:cubicBezTo>
                  <a:cubicBezTo>
                    <a:pt x="36925" y="7088"/>
                    <a:pt x="36780" y="6966"/>
                    <a:pt x="36616" y="6908"/>
                  </a:cubicBezTo>
                  <a:cubicBezTo>
                    <a:pt x="36542" y="6882"/>
                    <a:pt x="36467" y="6870"/>
                    <a:pt x="36393" y="6870"/>
                  </a:cubicBezTo>
                  <a:cubicBezTo>
                    <a:pt x="36012" y="6870"/>
                    <a:pt x="35644" y="7184"/>
                    <a:pt x="35432" y="7527"/>
                  </a:cubicBezTo>
                  <a:cubicBezTo>
                    <a:pt x="35339" y="7677"/>
                    <a:pt x="35260" y="7836"/>
                    <a:pt x="35198" y="8001"/>
                  </a:cubicBezTo>
                  <a:cubicBezTo>
                    <a:pt x="35158" y="8105"/>
                    <a:pt x="35125" y="8211"/>
                    <a:pt x="35061" y="8302"/>
                  </a:cubicBezTo>
                  <a:cubicBezTo>
                    <a:pt x="34882" y="8555"/>
                    <a:pt x="34529" y="8599"/>
                    <a:pt x="34219" y="8620"/>
                  </a:cubicBezTo>
                  <a:cubicBezTo>
                    <a:pt x="34187" y="8457"/>
                    <a:pt x="34009" y="8360"/>
                    <a:pt x="33841" y="8360"/>
                  </a:cubicBezTo>
                  <a:cubicBezTo>
                    <a:pt x="33823" y="8360"/>
                    <a:pt x="33805" y="8361"/>
                    <a:pt x="33787" y="8364"/>
                  </a:cubicBezTo>
                  <a:cubicBezTo>
                    <a:pt x="33444" y="8406"/>
                    <a:pt x="33123" y="8707"/>
                    <a:pt x="32826" y="8866"/>
                  </a:cubicBezTo>
                  <a:cubicBezTo>
                    <a:pt x="32598" y="8988"/>
                    <a:pt x="31328" y="9368"/>
                    <a:pt x="30728" y="9610"/>
                  </a:cubicBezTo>
                  <a:cubicBezTo>
                    <a:pt x="30313" y="9614"/>
                    <a:pt x="29900" y="9764"/>
                    <a:pt x="29604" y="10055"/>
                  </a:cubicBezTo>
                  <a:lnTo>
                    <a:pt x="26927" y="11680"/>
                  </a:lnTo>
                  <a:cubicBezTo>
                    <a:pt x="26719" y="11806"/>
                    <a:pt x="26499" y="11937"/>
                    <a:pt x="26255" y="11949"/>
                  </a:cubicBezTo>
                  <a:cubicBezTo>
                    <a:pt x="26243" y="11950"/>
                    <a:pt x="26231" y="11950"/>
                    <a:pt x="26220" y="11950"/>
                  </a:cubicBezTo>
                  <a:cubicBezTo>
                    <a:pt x="25929" y="11950"/>
                    <a:pt x="25661" y="11784"/>
                    <a:pt x="25425" y="11610"/>
                  </a:cubicBezTo>
                  <a:cubicBezTo>
                    <a:pt x="24599" y="11003"/>
                    <a:pt x="23905" y="10234"/>
                    <a:pt x="23385" y="9352"/>
                  </a:cubicBezTo>
                  <a:lnTo>
                    <a:pt x="23385" y="9352"/>
                  </a:lnTo>
                  <a:cubicBezTo>
                    <a:pt x="23475" y="9413"/>
                    <a:pt x="23568" y="9438"/>
                    <a:pt x="23663" y="9438"/>
                  </a:cubicBezTo>
                  <a:cubicBezTo>
                    <a:pt x="24070" y="9438"/>
                    <a:pt x="24527" y="8992"/>
                    <a:pt x="24985" y="8992"/>
                  </a:cubicBezTo>
                  <a:cubicBezTo>
                    <a:pt x="25015" y="8992"/>
                    <a:pt x="25046" y="8994"/>
                    <a:pt x="25076" y="8998"/>
                  </a:cubicBezTo>
                  <a:cubicBezTo>
                    <a:pt x="25261" y="9023"/>
                    <a:pt x="25426" y="9133"/>
                    <a:pt x="25610" y="9173"/>
                  </a:cubicBezTo>
                  <a:cubicBezTo>
                    <a:pt x="25663" y="9184"/>
                    <a:pt x="25714" y="9189"/>
                    <a:pt x="25765" y="9189"/>
                  </a:cubicBezTo>
                  <a:cubicBezTo>
                    <a:pt x="26233" y="9189"/>
                    <a:pt x="26630" y="8749"/>
                    <a:pt x="26923" y="8351"/>
                  </a:cubicBezTo>
                  <a:cubicBezTo>
                    <a:pt x="27095" y="8118"/>
                    <a:pt x="27270" y="7870"/>
                    <a:pt x="27426" y="7613"/>
                  </a:cubicBezTo>
                  <a:cubicBezTo>
                    <a:pt x="27545" y="7498"/>
                    <a:pt x="27680" y="7401"/>
                    <a:pt x="27826" y="7323"/>
                  </a:cubicBezTo>
                  <a:cubicBezTo>
                    <a:pt x="28072" y="7191"/>
                    <a:pt x="28072" y="7167"/>
                    <a:pt x="28170" y="6781"/>
                  </a:cubicBezTo>
                  <a:cubicBezTo>
                    <a:pt x="28270" y="6394"/>
                    <a:pt x="28565" y="6000"/>
                    <a:pt x="28729" y="5720"/>
                  </a:cubicBezTo>
                  <a:cubicBezTo>
                    <a:pt x="28816" y="5574"/>
                    <a:pt x="28900" y="5554"/>
                    <a:pt x="28984" y="5554"/>
                  </a:cubicBezTo>
                  <a:cubicBezTo>
                    <a:pt x="29015" y="5554"/>
                    <a:pt x="29046" y="5557"/>
                    <a:pt x="29077" y="5557"/>
                  </a:cubicBezTo>
                  <a:cubicBezTo>
                    <a:pt x="29123" y="5557"/>
                    <a:pt x="29168" y="5551"/>
                    <a:pt x="29214" y="5523"/>
                  </a:cubicBezTo>
                  <a:cubicBezTo>
                    <a:pt x="29378" y="5425"/>
                    <a:pt x="29263" y="5376"/>
                    <a:pt x="29559" y="5310"/>
                  </a:cubicBezTo>
                  <a:cubicBezTo>
                    <a:pt x="29634" y="5293"/>
                    <a:pt x="29703" y="5289"/>
                    <a:pt x="29770" y="5289"/>
                  </a:cubicBezTo>
                  <a:cubicBezTo>
                    <a:pt x="29855" y="5289"/>
                    <a:pt x="29935" y="5296"/>
                    <a:pt x="30011" y="5296"/>
                  </a:cubicBezTo>
                  <a:cubicBezTo>
                    <a:pt x="30113" y="5296"/>
                    <a:pt x="30208" y="5283"/>
                    <a:pt x="30300" y="5219"/>
                  </a:cubicBezTo>
                  <a:cubicBezTo>
                    <a:pt x="30392" y="5156"/>
                    <a:pt x="30441" y="5147"/>
                    <a:pt x="30466" y="5147"/>
                  </a:cubicBezTo>
                  <a:cubicBezTo>
                    <a:pt x="30476" y="5147"/>
                    <a:pt x="30482" y="5148"/>
                    <a:pt x="30486" y="5148"/>
                  </a:cubicBezTo>
                  <a:cubicBezTo>
                    <a:pt x="30494" y="5148"/>
                    <a:pt x="30487" y="5140"/>
                    <a:pt x="30480" y="5088"/>
                  </a:cubicBezTo>
                  <a:cubicBezTo>
                    <a:pt x="30472" y="5022"/>
                    <a:pt x="30419" y="5014"/>
                    <a:pt x="30334" y="5014"/>
                  </a:cubicBezTo>
                  <a:cubicBezTo>
                    <a:pt x="30306" y="5014"/>
                    <a:pt x="30274" y="5015"/>
                    <a:pt x="30239" y="5015"/>
                  </a:cubicBezTo>
                  <a:cubicBezTo>
                    <a:pt x="30171" y="5015"/>
                    <a:pt x="30091" y="5011"/>
                    <a:pt x="30003" y="4990"/>
                  </a:cubicBezTo>
                  <a:cubicBezTo>
                    <a:pt x="29958" y="4978"/>
                    <a:pt x="29920" y="4973"/>
                    <a:pt x="29886" y="4973"/>
                  </a:cubicBezTo>
                  <a:cubicBezTo>
                    <a:pt x="29723" y="4973"/>
                    <a:pt x="29650" y="5089"/>
                    <a:pt x="29297" y="5170"/>
                  </a:cubicBezTo>
                  <a:cubicBezTo>
                    <a:pt x="28870" y="5269"/>
                    <a:pt x="28491" y="5153"/>
                    <a:pt x="28196" y="5564"/>
                  </a:cubicBezTo>
                  <a:cubicBezTo>
                    <a:pt x="28133" y="5651"/>
                    <a:pt x="27951" y="5871"/>
                    <a:pt x="27896" y="5871"/>
                  </a:cubicBezTo>
                  <a:cubicBezTo>
                    <a:pt x="27885" y="5871"/>
                    <a:pt x="27879" y="5862"/>
                    <a:pt x="27880" y="5841"/>
                  </a:cubicBezTo>
                  <a:cubicBezTo>
                    <a:pt x="27871" y="5719"/>
                    <a:pt x="27938" y="5622"/>
                    <a:pt x="27901" y="5499"/>
                  </a:cubicBezTo>
                  <a:cubicBezTo>
                    <a:pt x="27827" y="5353"/>
                    <a:pt x="27687" y="5299"/>
                    <a:pt x="27526" y="5299"/>
                  </a:cubicBezTo>
                  <a:cubicBezTo>
                    <a:pt x="27334" y="5299"/>
                    <a:pt x="27111" y="5376"/>
                    <a:pt x="26934" y="5460"/>
                  </a:cubicBezTo>
                  <a:cubicBezTo>
                    <a:pt x="26784" y="5531"/>
                    <a:pt x="26595" y="5581"/>
                    <a:pt x="26426" y="5581"/>
                  </a:cubicBezTo>
                  <a:cubicBezTo>
                    <a:pt x="26226" y="5581"/>
                    <a:pt x="26054" y="5511"/>
                    <a:pt x="26005" y="5323"/>
                  </a:cubicBezTo>
                  <a:cubicBezTo>
                    <a:pt x="25974" y="5202"/>
                    <a:pt x="26016" y="5076"/>
                    <a:pt x="26032" y="4952"/>
                  </a:cubicBezTo>
                  <a:cubicBezTo>
                    <a:pt x="26074" y="4601"/>
                    <a:pt x="26281" y="4205"/>
                    <a:pt x="26015" y="3965"/>
                  </a:cubicBezTo>
                  <a:cubicBezTo>
                    <a:pt x="25784" y="3755"/>
                    <a:pt x="25102" y="3687"/>
                    <a:pt x="24812" y="3581"/>
                  </a:cubicBezTo>
                  <a:cubicBezTo>
                    <a:pt x="24483" y="3461"/>
                    <a:pt x="23885" y="3027"/>
                    <a:pt x="23543" y="2784"/>
                  </a:cubicBezTo>
                  <a:cubicBezTo>
                    <a:pt x="23363" y="2655"/>
                    <a:pt x="23226" y="2609"/>
                    <a:pt x="23136" y="2609"/>
                  </a:cubicBezTo>
                  <a:cubicBezTo>
                    <a:pt x="23075" y="2609"/>
                    <a:pt x="23037" y="2631"/>
                    <a:pt x="23023" y="2661"/>
                  </a:cubicBezTo>
                  <a:cubicBezTo>
                    <a:pt x="23019" y="2695"/>
                    <a:pt x="22990" y="2704"/>
                    <a:pt x="22953" y="2704"/>
                  </a:cubicBezTo>
                  <a:cubicBezTo>
                    <a:pt x="22911" y="2704"/>
                    <a:pt x="22860" y="2692"/>
                    <a:pt x="22826" y="2692"/>
                  </a:cubicBezTo>
                  <a:cubicBezTo>
                    <a:pt x="22799" y="2692"/>
                    <a:pt x="22784" y="2700"/>
                    <a:pt x="22793" y="2726"/>
                  </a:cubicBezTo>
                  <a:cubicBezTo>
                    <a:pt x="22840" y="2869"/>
                    <a:pt x="23209" y="2885"/>
                    <a:pt x="23382" y="3014"/>
                  </a:cubicBezTo>
                  <a:cubicBezTo>
                    <a:pt x="23770" y="3304"/>
                    <a:pt x="24137" y="3665"/>
                    <a:pt x="24497" y="3780"/>
                  </a:cubicBezTo>
                  <a:cubicBezTo>
                    <a:pt x="24756" y="3863"/>
                    <a:pt x="25126" y="3971"/>
                    <a:pt x="25335" y="4163"/>
                  </a:cubicBezTo>
                  <a:cubicBezTo>
                    <a:pt x="25294" y="4257"/>
                    <a:pt x="25210" y="4298"/>
                    <a:pt x="25281" y="4463"/>
                  </a:cubicBezTo>
                  <a:cubicBezTo>
                    <a:pt x="25363" y="4652"/>
                    <a:pt x="25399" y="4846"/>
                    <a:pt x="25290" y="5018"/>
                  </a:cubicBezTo>
                  <a:cubicBezTo>
                    <a:pt x="25178" y="5194"/>
                    <a:pt x="25170" y="5442"/>
                    <a:pt x="25131" y="5648"/>
                  </a:cubicBezTo>
                  <a:cubicBezTo>
                    <a:pt x="25041" y="6118"/>
                    <a:pt x="25795" y="6196"/>
                    <a:pt x="26134" y="6533"/>
                  </a:cubicBezTo>
                  <a:cubicBezTo>
                    <a:pt x="26529" y="6926"/>
                    <a:pt x="26212" y="7665"/>
                    <a:pt x="25696" y="7875"/>
                  </a:cubicBezTo>
                  <a:cubicBezTo>
                    <a:pt x="25512" y="7951"/>
                    <a:pt x="25318" y="7980"/>
                    <a:pt x="25121" y="7980"/>
                  </a:cubicBezTo>
                  <a:cubicBezTo>
                    <a:pt x="24768" y="7980"/>
                    <a:pt x="24404" y="7885"/>
                    <a:pt x="24059" y="7790"/>
                  </a:cubicBezTo>
                  <a:lnTo>
                    <a:pt x="22154" y="7262"/>
                  </a:lnTo>
                  <a:cubicBezTo>
                    <a:pt x="21743" y="7149"/>
                    <a:pt x="21314" y="7024"/>
                    <a:pt x="21013" y="6724"/>
                  </a:cubicBezTo>
                  <a:cubicBezTo>
                    <a:pt x="20504" y="6218"/>
                    <a:pt x="20505" y="5368"/>
                    <a:pt x="20036" y="4825"/>
                  </a:cubicBezTo>
                  <a:cubicBezTo>
                    <a:pt x="19704" y="4437"/>
                    <a:pt x="19145" y="4214"/>
                    <a:pt x="19007" y="3722"/>
                  </a:cubicBezTo>
                  <a:cubicBezTo>
                    <a:pt x="18949" y="3517"/>
                    <a:pt x="18977" y="3291"/>
                    <a:pt x="18891" y="3096"/>
                  </a:cubicBezTo>
                  <a:cubicBezTo>
                    <a:pt x="18803" y="2900"/>
                    <a:pt x="18616" y="2770"/>
                    <a:pt x="18436" y="2656"/>
                  </a:cubicBezTo>
                  <a:cubicBezTo>
                    <a:pt x="17700" y="2190"/>
                    <a:pt x="16916" y="1805"/>
                    <a:pt x="16098" y="1505"/>
                  </a:cubicBezTo>
                  <a:cubicBezTo>
                    <a:pt x="14464" y="906"/>
                    <a:pt x="12725" y="663"/>
                    <a:pt x="11002" y="422"/>
                  </a:cubicBezTo>
                  <a:lnTo>
                    <a:pt x="8774" y="111"/>
                  </a:lnTo>
                  <a:cubicBezTo>
                    <a:pt x="8375" y="56"/>
                    <a:pt x="7968" y="0"/>
                    <a:pt x="7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-1048291" y="195035"/>
              <a:ext cx="348836" cy="262455"/>
            </a:xfrm>
            <a:custGeom>
              <a:avLst/>
              <a:gdLst/>
              <a:ahLst/>
              <a:cxnLst/>
              <a:rect l="l" t="t" r="r" b="b"/>
              <a:pathLst>
                <a:path w="9264" h="6970" extrusionOk="0">
                  <a:moveTo>
                    <a:pt x="5142" y="0"/>
                  </a:moveTo>
                  <a:cubicBezTo>
                    <a:pt x="4981" y="0"/>
                    <a:pt x="4971" y="2635"/>
                    <a:pt x="4956" y="3566"/>
                  </a:cubicBezTo>
                  <a:cubicBezTo>
                    <a:pt x="4845" y="3164"/>
                    <a:pt x="4649" y="2536"/>
                    <a:pt x="4609" y="2536"/>
                  </a:cubicBezTo>
                  <a:cubicBezTo>
                    <a:pt x="4607" y="2536"/>
                    <a:pt x="4606" y="2537"/>
                    <a:pt x="4605" y="2540"/>
                  </a:cubicBezTo>
                  <a:cubicBezTo>
                    <a:pt x="4579" y="2607"/>
                    <a:pt x="4762" y="3306"/>
                    <a:pt x="4849" y="3694"/>
                  </a:cubicBezTo>
                  <a:cubicBezTo>
                    <a:pt x="4532" y="3003"/>
                    <a:pt x="3627" y="1048"/>
                    <a:pt x="3334" y="901"/>
                  </a:cubicBezTo>
                  <a:cubicBezTo>
                    <a:pt x="3325" y="897"/>
                    <a:pt x="3317" y="894"/>
                    <a:pt x="3311" y="894"/>
                  </a:cubicBezTo>
                  <a:cubicBezTo>
                    <a:pt x="3126" y="894"/>
                    <a:pt x="4283" y="2954"/>
                    <a:pt x="4729" y="3770"/>
                  </a:cubicBezTo>
                  <a:cubicBezTo>
                    <a:pt x="4134" y="3010"/>
                    <a:pt x="2666" y="1136"/>
                    <a:pt x="2517" y="1124"/>
                  </a:cubicBezTo>
                  <a:cubicBezTo>
                    <a:pt x="2516" y="1124"/>
                    <a:pt x="2516" y="1124"/>
                    <a:pt x="2516" y="1124"/>
                  </a:cubicBezTo>
                  <a:cubicBezTo>
                    <a:pt x="2362" y="1124"/>
                    <a:pt x="4151" y="3284"/>
                    <a:pt x="4688" y="3921"/>
                  </a:cubicBezTo>
                  <a:cubicBezTo>
                    <a:pt x="4046" y="3500"/>
                    <a:pt x="1396" y="2137"/>
                    <a:pt x="1261" y="2137"/>
                  </a:cubicBezTo>
                  <a:cubicBezTo>
                    <a:pt x="1259" y="2137"/>
                    <a:pt x="1257" y="2137"/>
                    <a:pt x="1256" y="2138"/>
                  </a:cubicBezTo>
                  <a:cubicBezTo>
                    <a:pt x="1136" y="2233"/>
                    <a:pt x="3720" y="3594"/>
                    <a:pt x="4636" y="4045"/>
                  </a:cubicBezTo>
                  <a:cubicBezTo>
                    <a:pt x="3732" y="3866"/>
                    <a:pt x="1617" y="3386"/>
                    <a:pt x="1261" y="3386"/>
                  </a:cubicBezTo>
                  <a:cubicBezTo>
                    <a:pt x="1233" y="3386"/>
                    <a:pt x="1216" y="3389"/>
                    <a:pt x="1211" y="3395"/>
                  </a:cubicBezTo>
                  <a:cubicBezTo>
                    <a:pt x="1138" y="3488"/>
                    <a:pt x="3738" y="4028"/>
                    <a:pt x="4617" y="4187"/>
                  </a:cubicBezTo>
                  <a:cubicBezTo>
                    <a:pt x="3839" y="4282"/>
                    <a:pt x="1160" y="4479"/>
                    <a:pt x="238" y="4782"/>
                  </a:cubicBezTo>
                  <a:cubicBezTo>
                    <a:pt x="1" y="4860"/>
                    <a:pt x="21" y="4892"/>
                    <a:pt x="209" y="4892"/>
                  </a:cubicBezTo>
                  <a:cubicBezTo>
                    <a:pt x="994" y="4892"/>
                    <a:pt x="4698" y="4339"/>
                    <a:pt x="4699" y="4339"/>
                  </a:cubicBezTo>
                  <a:lnTo>
                    <a:pt x="4699" y="4339"/>
                  </a:lnTo>
                  <a:cubicBezTo>
                    <a:pt x="4699" y="4339"/>
                    <a:pt x="1987" y="5409"/>
                    <a:pt x="1763" y="5710"/>
                  </a:cubicBezTo>
                  <a:cubicBezTo>
                    <a:pt x="1756" y="5719"/>
                    <a:pt x="1760" y="5723"/>
                    <a:pt x="1773" y="5723"/>
                  </a:cubicBezTo>
                  <a:cubicBezTo>
                    <a:pt x="1990" y="5723"/>
                    <a:pt x="4918" y="4450"/>
                    <a:pt x="4918" y="4450"/>
                  </a:cubicBezTo>
                  <a:cubicBezTo>
                    <a:pt x="4918" y="4450"/>
                    <a:pt x="8013" y="6970"/>
                    <a:pt x="8184" y="6970"/>
                  </a:cubicBezTo>
                  <a:cubicBezTo>
                    <a:pt x="8189" y="6970"/>
                    <a:pt x="8191" y="6968"/>
                    <a:pt x="8191" y="6964"/>
                  </a:cubicBezTo>
                  <a:cubicBezTo>
                    <a:pt x="8192" y="6796"/>
                    <a:pt x="5236" y="4446"/>
                    <a:pt x="5236" y="4446"/>
                  </a:cubicBezTo>
                  <a:lnTo>
                    <a:pt x="5236" y="4446"/>
                  </a:lnTo>
                  <a:cubicBezTo>
                    <a:pt x="5236" y="4446"/>
                    <a:pt x="8509" y="5635"/>
                    <a:pt x="8824" y="5635"/>
                  </a:cubicBezTo>
                  <a:cubicBezTo>
                    <a:pt x="8837" y="5635"/>
                    <a:pt x="8845" y="5633"/>
                    <a:pt x="8848" y="5629"/>
                  </a:cubicBezTo>
                  <a:cubicBezTo>
                    <a:pt x="8896" y="5541"/>
                    <a:pt x="6251" y="4612"/>
                    <a:pt x="5511" y="4402"/>
                  </a:cubicBezTo>
                  <a:lnTo>
                    <a:pt x="5511" y="4402"/>
                  </a:lnTo>
                  <a:cubicBezTo>
                    <a:pt x="6411" y="4483"/>
                    <a:pt x="8584" y="4672"/>
                    <a:pt x="9131" y="4672"/>
                  </a:cubicBezTo>
                  <a:cubicBezTo>
                    <a:pt x="9218" y="4672"/>
                    <a:pt x="9264" y="4667"/>
                    <a:pt x="9258" y="4657"/>
                  </a:cubicBezTo>
                  <a:cubicBezTo>
                    <a:pt x="9222" y="4588"/>
                    <a:pt x="7282" y="4396"/>
                    <a:pt x="6171" y="4291"/>
                  </a:cubicBezTo>
                  <a:cubicBezTo>
                    <a:pt x="7042" y="4223"/>
                    <a:pt x="8320" y="3983"/>
                    <a:pt x="8369" y="3914"/>
                  </a:cubicBezTo>
                  <a:cubicBezTo>
                    <a:pt x="8383" y="3896"/>
                    <a:pt x="8323" y="3888"/>
                    <a:pt x="8211" y="3888"/>
                  </a:cubicBezTo>
                  <a:cubicBezTo>
                    <a:pt x="7795" y="3888"/>
                    <a:pt x="6661" y="3997"/>
                    <a:pt x="5966" y="4068"/>
                  </a:cubicBezTo>
                  <a:cubicBezTo>
                    <a:pt x="7060" y="3769"/>
                    <a:pt x="9151" y="3178"/>
                    <a:pt x="9060" y="3051"/>
                  </a:cubicBezTo>
                  <a:cubicBezTo>
                    <a:pt x="9052" y="3040"/>
                    <a:pt x="9030" y="3035"/>
                    <a:pt x="8994" y="3035"/>
                  </a:cubicBezTo>
                  <a:cubicBezTo>
                    <a:pt x="8598" y="3035"/>
                    <a:pt x="6598" y="3687"/>
                    <a:pt x="5701" y="3988"/>
                  </a:cubicBezTo>
                  <a:cubicBezTo>
                    <a:pt x="6516" y="3606"/>
                    <a:pt x="8727" y="2547"/>
                    <a:pt x="9140" y="2104"/>
                  </a:cubicBezTo>
                  <a:cubicBezTo>
                    <a:pt x="9159" y="2083"/>
                    <a:pt x="9159" y="2074"/>
                    <a:pt x="9141" y="2074"/>
                  </a:cubicBezTo>
                  <a:cubicBezTo>
                    <a:pt x="8889" y="2074"/>
                    <a:pt x="5275" y="3946"/>
                    <a:pt x="5275" y="3946"/>
                  </a:cubicBezTo>
                  <a:cubicBezTo>
                    <a:pt x="5275" y="3946"/>
                    <a:pt x="7824" y="1891"/>
                    <a:pt x="8021" y="1450"/>
                  </a:cubicBezTo>
                  <a:cubicBezTo>
                    <a:pt x="8028" y="1434"/>
                    <a:pt x="8026" y="1426"/>
                    <a:pt x="8016" y="1426"/>
                  </a:cubicBezTo>
                  <a:cubicBezTo>
                    <a:pt x="7863" y="1426"/>
                    <a:pt x="5844" y="3185"/>
                    <a:pt x="5180" y="3818"/>
                  </a:cubicBezTo>
                  <a:cubicBezTo>
                    <a:pt x="5465" y="3238"/>
                    <a:pt x="6274" y="1574"/>
                    <a:pt x="6126" y="1562"/>
                  </a:cubicBezTo>
                  <a:cubicBezTo>
                    <a:pt x="6125" y="1562"/>
                    <a:pt x="6124" y="1562"/>
                    <a:pt x="6124" y="1562"/>
                  </a:cubicBezTo>
                  <a:cubicBezTo>
                    <a:pt x="5959" y="1562"/>
                    <a:pt x="5276" y="3252"/>
                    <a:pt x="5065" y="3781"/>
                  </a:cubicBezTo>
                  <a:cubicBezTo>
                    <a:pt x="5109" y="3066"/>
                    <a:pt x="5364" y="344"/>
                    <a:pt x="5169" y="23"/>
                  </a:cubicBezTo>
                  <a:cubicBezTo>
                    <a:pt x="5160" y="8"/>
                    <a:pt x="5151" y="0"/>
                    <a:pt x="5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-1046220" y="-60900"/>
              <a:ext cx="238469" cy="172422"/>
            </a:xfrm>
            <a:custGeom>
              <a:avLst/>
              <a:gdLst/>
              <a:ahLst/>
              <a:cxnLst/>
              <a:rect l="l" t="t" r="r" b="b"/>
              <a:pathLst>
                <a:path w="6333" h="4579" extrusionOk="0">
                  <a:moveTo>
                    <a:pt x="5683" y="0"/>
                  </a:moveTo>
                  <a:cubicBezTo>
                    <a:pt x="5535" y="0"/>
                    <a:pt x="3333" y="3798"/>
                    <a:pt x="3333" y="3798"/>
                  </a:cubicBezTo>
                  <a:cubicBezTo>
                    <a:pt x="3333" y="3798"/>
                    <a:pt x="4156" y="698"/>
                    <a:pt x="4010" y="698"/>
                  </a:cubicBezTo>
                  <a:cubicBezTo>
                    <a:pt x="4009" y="698"/>
                    <a:pt x="4008" y="698"/>
                    <a:pt x="4006" y="699"/>
                  </a:cubicBezTo>
                  <a:cubicBezTo>
                    <a:pt x="3842" y="756"/>
                    <a:pt x="3086" y="3757"/>
                    <a:pt x="3086" y="3757"/>
                  </a:cubicBezTo>
                  <a:cubicBezTo>
                    <a:pt x="3086" y="3757"/>
                    <a:pt x="2992" y="242"/>
                    <a:pt x="2880" y="242"/>
                  </a:cubicBezTo>
                  <a:cubicBezTo>
                    <a:pt x="2878" y="242"/>
                    <a:pt x="2875" y="244"/>
                    <a:pt x="2873" y="247"/>
                  </a:cubicBezTo>
                  <a:cubicBezTo>
                    <a:pt x="2758" y="412"/>
                    <a:pt x="2873" y="3815"/>
                    <a:pt x="2873" y="3815"/>
                  </a:cubicBezTo>
                  <a:cubicBezTo>
                    <a:pt x="2873" y="3815"/>
                    <a:pt x="1693" y="358"/>
                    <a:pt x="1540" y="358"/>
                  </a:cubicBezTo>
                  <a:cubicBezTo>
                    <a:pt x="1537" y="358"/>
                    <a:pt x="1534" y="360"/>
                    <a:pt x="1532" y="362"/>
                  </a:cubicBezTo>
                  <a:cubicBezTo>
                    <a:pt x="1417" y="502"/>
                    <a:pt x="2708" y="3988"/>
                    <a:pt x="2708" y="3988"/>
                  </a:cubicBezTo>
                  <a:cubicBezTo>
                    <a:pt x="2708" y="3988"/>
                    <a:pt x="415" y="868"/>
                    <a:pt x="296" y="868"/>
                  </a:cubicBezTo>
                  <a:cubicBezTo>
                    <a:pt x="293" y="868"/>
                    <a:pt x="292" y="870"/>
                    <a:pt x="291" y="873"/>
                  </a:cubicBezTo>
                  <a:cubicBezTo>
                    <a:pt x="267" y="1012"/>
                    <a:pt x="2594" y="4185"/>
                    <a:pt x="2594" y="4185"/>
                  </a:cubicBezTo>
                  <a:cubicBezTo>
                    <a:pt x="2594" y="4185"/>
                    <a:pt x="308" y="1899"/>
                    <a:pt x="33" y="1899"/>
                  </a:cubicBezTo>
                  <a:cubicBezTo>
                    <a:pt x="10" y="1899"/>
                    <a:pt x="1" y="1915"/>
                    <a:pt x="8" y="1949"/>
                  </a:cubicBezTo>
                  <a:cubicBezTo>
                    <a:pt x="103" y="2393"/>
                    <a:pt x="2758" y="4497"/>
                    <a:pt x="2758" y="4497"/>
                  </a:cubicBezTo>
                  <a:lnTo>
                    <a:pt x="3276" y="4579"/>
                  </a:lnTo>
                  <a:cubicBezTo>
                    <a:pt x="3276" y="4579"/>
                    <a:pt x="6160" y="2747"/>
                    <a:pt x="6037" y="2689"/>
                  </a:cubicBezTo>
                  <a:cubicBezTo>
                    <a:pt x="6035" y="2688"/>
                    <a:pt x="6031" y="2687"/>
                    <a:pt x="6027" y="2687"/>
                  </a:cubicBezTo>
                  <a:cubicBezTo>
                    <a:pt x="5824" y="2687"/>
                    <a:pt x="3744" y="3979"/>
                    <a:pt x="3744" y="3979"/>
                  </a:cubicBezTo>
                  <a:cubicBezTo>
                    <a:pt x="3744" y="3979"/>
                    <a:pt x="6333" y="1727"/>
                    <a:pt x="6086" y="1677"/>
                  </a:cubicBezTo>
                  <a:cubicBezTo>
                    <a:pt x="6083" y="1677"/>
                    <a:pt x="6081" y="1677"/>
                    <a:pt x="6077" y="1677"/>
                  </a:cubicBezTo>
                  <a:cubicBezTo>
                    <a:pt x="5791" y="1677"/>
                    <a:pt x="3539" y="3880"/>
                    <a:pt x="3539" y="3880"/>
                  </a:cubicBezTo>
                  <a:cubicBezTo>
                    <a:pt x="3539" y="3880"/>
                    <a:pt x="5831" y="0"/>
                    <a:pt x="5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-1540732" y="-433036"/>
              <a:ext cx="93121" cy="124638"/>
            </a:xfrm>
            <a:custGeom>
              <a:avLst/>
              <a:gdLst/>
              <a:ahLst/>
              <a:cxnLst/>
              <a:rect l="l" t="t" r="r" b="b"/>
              <a:pathLst>
                <a:path w="2473" h="3310" extrusionOk="0">
                  <a:moveTo>
                    <a:pt x="422" y="0"/>
                  </a:moveTo>
                  <a:cubicBezTo>
                    <a:pt x="420" y="0"/>
                    <a:pt x="418" y="1"/>
                    <a:pt x="417" y="2"/>
                  </a:cubicBezTo>
                  <a:cubicBezTo>
                    <a:pt x="307" y="78"/>
                    <a:pt x="2181" y="2994"/>
                    <a:pt x="2181" y="2994"/>
                  </a:cubicBezTo>
                  <a:cubicBezTo>
                    <a:pt x="2181" y="2994"/>
                    <a:pt x="194" y="1017"/>
                    <a:pt x="51" y="1017"/>
                  </a:cubicBezTo>
                  <a:cubicBezTo>
                    <a:pt x="47" y="1017"/>
                    <a:pt x="45" y="1018"/>
                    <a:pt x="44" y="1021"/>
                  </a:cubicBezTo>
                  <a:cubicBezTo>
                    <a:pt x="0" y="1130"/>
                    <a:pt x="2181" y="3213"/>
                    <a:pt x="2181" y="3213"/>
                  </a:cubicBezTo>
                  <a:cubicBezTo>
                    <a:pt x="2256" y="3285"/>
                    <a:pt x="2319" y="3310"/>
                    <a:pt x="2366" y="3310"/>
                  </a:cubicBezTo>
                  <a:cubicBezTo>
                    <a:pt x="2436" y="3310"/>
                    <a:pt x="2472" y="3255"/>
                    <a:pt x="2466" y="3213"/>
                  </a:cubicBezTo>
                  <a:cubicBezTo>
                    <a:pt x="2280" y="1957"/>
                    <a:pt x="2060" y="100"/>
                    <a:pt x="1963" y="100"/>
                  </a:cubicBezTo>
                  <a:cubicBezTo>
                    <a:pt x="1963" y="100"/>
                    <a:pt x="1962" y="100"/>
                    <a:pt x="1962" y="100"/>
                  </a:cubicBezTo>
                  <a:cubicBezTo>
                    <a:pt x="1743" y="132"/>
                    <a:pt x="2302" y="2917"/>
                    <a:pt x="2302" y="2917"/>
                  </a:cubicBezTo>
                  <a:cubicBezTo>
                    <a:pt x="2302" y="2917"/>
                    <a:pt x="571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-1440760" y="-399863"/>
              <a:ext cx="101330" cy="127048"/>
            </a:xfrm>
            <a:custGeom>
              <a:avLst/>
              <a:gdLst/>
              <a:ahLst/>
              <a:cxnLst/>
              <a:rect l="l" t="t" r="r" b="b"/>
              <a:pathLst>
                <a:path w="2691" h="3374" extrusionOk="0">
                  <a:moveTo>
                    <a:pt x="1633" y="0"/>
                  </a:moveTo>
                  <a:cubicBezTo>
                    <a:pt x="1524" y="0"/>
                    <a:pt x="61" y="2469"/>
                    <a:pt x="61" y="2469"/>
                  </a:cubicBezTo>
                  <a:cubicBezTo>
                    <a:pt x="1" y="2568"/>
                    <a:pt x="19" y="2698"/>
                    <a:pt x="117" y="2797"/>
                  </a:cubicBezTo>
                  <a:cubicBezTo>
                    <a:pt x="209" y="2890"/>
                    <a:pt x="1491" y="3373"/>
                    <a:pt x="1687" y="3373"/>
                  </a:cubicBezTo>
                  <a:cubicBezTo>
                    <a:pt x="1702" y="3373"/>
                    <a:pt x="1711" y="3370"/>
                    <a:pt x="1712" y="3365"/>
                  </a:cubicBezTo>
                  <a:cubicBezTo>
                    <a:pt x="1737" y="3283"/>
                    <a:pt x="397" y="2813"/>
                    <a:pt x="397" y="2813"/>
                  </a:cubicBezTo>
                  <a:cubicBezTo>
                    <a:pt x="397" y="2813"/>
                    <a:pt x="2691" y="2386"/>
                    <a:pt x="2633" y="2338"/>
                  </a:cubicBezTo>
                  <a:cubicBezTo>
                    <a:pt x="2630" y="2335"/>
                    <a:pt x="2619" y="2333"/>
                    <a:pt x="2601" y="2333"/>
                  </a:cubicBezTo>
                  <a:cubicBezTo>
                    <a:pt x="2321" y="2333"/>
                    <a:pt x="365" y="2683"/>
                    <a:pt x="365" y="2683"/>
                  </a:cubicBezTo>
                  <a:cubicBezTo>
                    <a:pt x="365" y="2683"/>
                    <a:pt x="1803" y="1959"/>
                    <a:pt x="1721" y="1910"/>
                  </a:cubicBezTo>
                  <a:cubicBezTo>
                    <a:pt x="1718" y="1908"/>
                    <a:pt x="1714" y="1908"/>
                    <a:pt x="1708" y="1908"/>
                  </a:cubicBezTo>
                  <a:cubicBezTo>
                    <a:pt x="1549" y="1908"/>
                    <a:pt x="340" y="2551"/>
                    <a:pt x="340" y="2551"/>
                  </a:cubicBezTo>
                  <a:cubicBezTo>
                    <a:pt x="340" y="2551"/>
                    <a:pt x="1918" y="1121"/>
                    <a:pt x="1861" y="1063"/>
                  </a:cubicBezTo>
                  <a:cubicBezTo>
                    <a:pt x="1859" y="1062"/>
                    <a:pt x="1858" y="1062"/>
                    <a:pt x="1855" y="1062"/>
                  </a:cubicBezTo>
                  <a:cubicBezTo>
                    <a:pt x="1741" y="1062"/>
                    <a:pt x="233" y="2428"/>
                    <a:pt x="233" y="2428"/>
                  </a:cubicBezTo>
                  <a:cubicBezTo>
                    <a:pt x="233" y="2428"/>
                    <a:pt x="1696" y="101"/>
                    <a:pt x="1638" y="3"/>
                  </a:cubicBezTo>
                  <a:cubicBezTo>
                    <a:pt x="1637" y="1"/>
                    <a:pt x="1635" y="0"/>
                    <a:pt x="1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-1347830" y="-370718"/>
              <a:ext cx="126445" cy="138985"/>
            </a:xfrm>
            <a:custGeom>
              <a:avLst/>
              <a:gdLst/>
              <a:ahLst/>
              <a:cxnLst/>
              <a:rect l="l" t="t" r="r" b="b"/>
              <a:pathLst>
                <a:path w="3358" h="3691" extrusionOk="0">
                  <a:moveTo>
                    <a:pt x="970" y="1"/>
                  </a:moveTo>
                  <a:cubicBezTo>
                    <a:pt x="877" y="1"/>
                    <a:pt x="1423" y="2566"/>
                    <a:pt x="1423" y="2566"/>
                  </a:cubicBezTo>
                  <a:cubicBezTo>
                    <a:pt x="1423" y="2566"/>
                    <a:pt x="303" y="953"/>
                    <a:pt x="140" y="953"/>
                  </a:cubicBezTo>
                  <a:cubicBezTo>
                    <a:pt x="137" y="953"/>
                    <a:pt x="134" y="954"/>
                    <a:pt x="132" y="955"/>
                  </a:cubicBezTo>
                  <a:cubicBezTo>
                    <a:pt x="0" y="1012"/>
                    <a:pt x="1423" y="2673"/>
                    <a:pt x="1423" y="2673"/>
                  </a:cubicBezTo>
                  <a:cubicBezTo>
                    <a:pt x="1423" y="2673"/>
                    <a:pt x="2584" y="3690"/>
                    <a:pt x="2730" y="3690"/>
                  </a:cubicBezTo>
                  <a:cubicBezTo>
                    <a:pt x="2740" y="3690"/>
                    <a:pt x="2746" y="3685"/>
                    <a:pt x="2746" y="3676"/>
                  </a:cubicBezTo>
                  <a:cubicBezTo>
                    <a:pt x="2746" y="3519"/>
                    <a:pt x="1704" y="2730"/>
                    <a:pt x="1704" y="2730"/>
                  </a:cubicBezTo>
                  <a:cubicBezTo>
                    <a:pt x="1704" y="2730"/>
                    <a:pt x="3050" y="2524"/>
                    <a:pt x="3099" y="2451"/>
                  </a:cubicBezTo>
                  <a:cubicBezTo>
                    <a:pt x="3106" y="2441"/>
                    <a:pt x="3084" y="2436"/>
                    <a:pt x="3042" y="2436"/>
                  </a:cubicBezTo>
                  <a:cubicBezTo>
                    <a:pt x="2789" y="2436"/>
                    <a:pt x="1800" y="2599"/>
                    <a:pt x="1800" y="2599"/>
                  </a:cubicBezTo>
                  <a:cubicBezTo>
                    <a:pt x="1800" y="2599"/>
                    <a:pt x="2746" y="2245"/>
                    <a:pt x="2762" y="2171"/>
                  </a:cubicBezTo>
                  <a:cubicBezTo>
                    <a:pt x="2764" y="2164"/>
                    <a:pt x="2756" y="2160"/>
                    <a:pt x="2741" y="2160"/>
                  </a:cubicBezTo>
                  <a:cubicBezTo>
                    <a:pt x="2606" y="2160"/>
                    <a:pt x="1882" y="2426"/>
                    <a:pt x="1882" y="2426"/>
                  </a:cubicBezTo>
                  <a:cubicBezTo>
                    <a:pt x="1882" y="2426"/>
                    <a:pt x="3358" y="1135"/>
                    <a:pt x="3280" y="1045"/>
                  </a:cubicBezTo>
                  <a:cubicBezTo>
                    <a:pt x="3278" y="1043"/>
                    <a:pt x="3274" y="1041"/>
                    <a:pt x="3269" y="1041"/>
                  </a:cubicBezTo>
                  <a:cubicBezTo>
                    <a:pt x="3122" y="1041"/>
                    <a:pt x="1867" y="2254"/>
                    <a:pt x="1867" y="2254"/>
                  </a:cubicBezTo>
                  <a:cubicBezTo>
                    <a:pt x="1867" y="2254"/>
                    <a:pt x="2433" y="1365"/>
                    <a:pt x="2376" y="1300"/>
                  </a:cubicBezTo>
                  <a:cubicBezTo>
                    <a:pt x="2374" y="1298"/>
                    <a:pt x="2372" y="1297"/>
                    <a:pt x="2369" y="1297"/>
                  </a:cubicBezTo>
                  <a:cubicBezTo>
                    <a:pt x="2283" y="1297"/>
                    <a:pt x="1726" y="2286"/>
                    <a:pt x="1726" y="2286"/>
                  </a:cubicBezTo>
                  <a:cubicBezTo>
                    <a:pt x="1726" y="2286"/>
                    <a:pt x="2292" y="158"/>
                    <a:pt x="2154" y="158"/>
                  </a:cubicBezTo>
                  <a:cubicBezTo>
                    <a:pt x="2154" y="158"/>
                    <a:pt x="2154" y="158"/>
                    <a:pt x="2153" y="158"/>
                  </a:cubicBezTo>
                  <a:cubicBezTo>
                    <a:pt x="2014" y="167"/>
                    <a:pt x="1603" y="2327"/>
                    <a:pt x="1603" y="2327"/>
                  </a:cubicBezTo>
                  <a:cubicBezTo>
                    <a:pt x="1603" y="2327"/>
                    <a:pt x="1709" y="856"/>
                    <a:pt x="1603" y="832"/>
                  </a:cubicBezTo>
                  <a:cubicBezTo>
                    <a:pt x="1602" y="832"/>
                    <a:pt x="1602" y="832"/>
                    <a:pt x="1601" y="832"/>
                  </a:cubicBezTo>
                  <a:cubicBezTo>
                    <a:pt x="1496" y="832"/>
                    <a:pt x="1496" y="2368"/>
                    <a:pt x="1496" y="2368"/>
                  </a:cubicBezTo>
                  <a:cubicBezTo>
                    <a:pt x="1496" y="2368"/>
                    <a:pt x="1107" y="1"/>
                    <a:pt x="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-1053148" y="-245066"/>
              <a:ext cx="77419" cy="77343"/>
            </a:xfrm>
            <a:custGeom>
              <a:avLst/>
              <a:gdLst/>
              <a:ahLst/>
              <a:cxnLst/>
              <a:rect l="l" t="t" r="r" b="b"/>
              <a:pathLst>
                <a:path w="2056" h="2054" extrusionOk="0">
                  <a:moveTo>
                    <a:pt x="1921" y="1"/>
                  </a:moveTo>
                  <a:cubicBezTo>
                    <a:pt x="1894" y="1"/>
                    <a:pt x="1865" y="13"/>
                    <a:pt x="1846" y="32"/>
                  </a:cubicBezTo>
                  <a:cubicBezTo>
                    <a:pt x="1811" y="64"/>
                    <a:pt x="1795" y="109"/>
                    <a:pt x="1777" y="153"/>
                  </a:cubicBezTo>
                  <a:cubicBezTo>
                    <a:pt x="1708" y="319"/>
                    <a:pt x="1603" y="468"/>
                    <a:pt x="1499" y="615"/>
                  </a:cubicBezTo>
                  <a:lnTo>
                    <a:pt x="1200" y="1041"/>
                  </a:lnTo>
                  <a:cubicBezTo>
                    <a:pt x="1134" y="1134"/>
                    <a:pt x="1067" y="1230"/>
                    <a:pt x="974" y="1295"/>
                  </a:cubicBezTo>
                  <a:cubicBezTo>
                    <a:pt x="886" y="1359"/>
                    <a:pt x="777" y="1392"/>
                    <a:pt x="690" y="1458"/>
                  </a:cubicBezTo>
                  <a:cubicBezTo>
                    <a:pt x="627" y="1504"/>
                    <a:pt x="576" y="1566"/>
                    <a:pt x="511" y="1610"/>
                  </a:cubicBezTo>
                  <a:cubicBezTo>
                    <a:pt x="407" y="1680"/>
                    <a:pt x="281" y="1697"/>
                    <a:pt x="154" y="1697"/>
                  </a:cubicBezTo>
                  <a:cubicBezTo>
                    <a:pt x="103" y="1697"/>
                    <a:pt x="51" y="1694"/>
                    <a:pt x="0" y="1691"/>
                  </a:cubicBezTo>
                  <a:lnTo>
                    <a:pt x="0" y="1691"/>
                  </a:lnTo>
                  <a:lnTo>
                    <a:pt x="408" y="2053"/>
                  </a:lnTo>
                  <a:cubicBezTo>
                    <a:pt x="802" y="2017"/>
                    <a:pt x="1085" y="1514"/>
                    <a:pt x="1472" y="1375"/>
                  </a:cubicBezTo>
                  <a:cubicBezTo>
                    <a:pt x="1767" y="1267"/>
                    <a:pt x="1665" y="822"/>
                    <a:pt x="1845" y="565"/>
                  </a:cubicBezTo>
                  <a:cubicBezTo>
                    <a:pt x="1947" y="418"/>
                    <a:pt x="2056" y="242"/>
                    <a:pt x="2002" y="72"/>
                  </a:cubicBezTo>
                  <a:cubicBezTo>
                    <a:pt x="1996" y="51"/>
                    <a:pt x="1986" y="33"/>
                    <a:pt x="1972" y="19"/>
                  </a:cubicBezTo>
                  <a:cubicBezTo>
                    <a:pt x="1958" y="6"/>
                    <a:pt x="19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-1114637" y="-329713"/>
              <a:ext cx="135746" cy="110630"/>
            </a:xfrm>
            <a:custGeom>
              <a:avLst/>
              <a:gdLst/>
              <a:ahLst/>
              <a:cxnLst/>
              <a:rect l="l" t="t" r="r" b="b"/>
              <a:pathLst>
                <a:path w="3605" h="2938" extrusionOk="0">
                  <a:moveTo>
                    <a:pt x="551" y="1"/>
                  </a:moveTo>
                  <a:cubicBezTo>
                    <a:pt x="540" y="1"/>
                    <a:pt x="533" y="5"/>
                    <a:pt x="531" y="14"/>
                  </a:cubicBezTo>
                  <a:cubicBezTo>
                    <a:pt x="489" y="220"/>
                    <a:pt x="3170" y="2161"/>
                    <a:pt x="3170" y="2161"/>
                  </a:cubicBezTo>
                  <a:cubicBezTo>
                    <a:pt x="3170" y="2161"/>
                    <a:pt x="1291" y="1378"/>
                    <a:pt x="1090" y="1378"/>
                  </a:cubicBezTo>
                  <a:cubicBezTo>
                    <a:pt x="1078" y="1378"/>
                    <a:pt x="1072" y="1381"/>
                    <a:pt x="1073" y="1387"/>
                  </a:cubicBezTo>
                  <a:cubicBezTo>
                    <a:pt x="1090" y="1494"/>
                    <a:pt x="3137" y="2248"/>
                    <a:pt x="3137" y="2248"/>
                  </a:cubicBezTo>
                  <a:cubicBezTo>
                    <a:pt x="3137" y="2248"/>
                    <a:pt x="638" y="1660"/>
                    <a:pt x="104" y="1660"/>
                  </a:cubicBezTo>
                  <a:cubicBezTo>
                    <a:pt x="37" y="1660"/>
                    <a:pt x="0" y="1670"/>
                    <a:pt x="5" y="1691"/>
                  </a:cubicBezTo>
                  <a:cubicBezTo>
                    <a:pt x="46" y="1880"/>
                    <a:pt x="3243" y="2381"/>
                    <a:pt x="3243" y="2381"/>
                  </a:cubicBezTo>
                  <a:cubicBezTo>
                    <a:pt x="3243" y="2381"/>
                    <a:pt x="514" y="2817"/>
                    <a:pt x="572" y="2923"/>
                  </a:cubicBezTo>
                  <a:cubicBezTo>
                    <a:pt x="577" y="2933"/>
                    <a:pt x="605" y="2937"/>
                    <a:pt x="653" y="2937"/>
                  </a:cubicBezTo>
                  <a:cubicBezTo>
                    <a:pt x="1122" y="2937"/>
                    <a:pt x="3457" y="2496"/>
                    <a:pt x="3457" y="2496"/>
                  </a:cubicBezTo>
                  <a:cubicBezTo>
                    <a:pt x="3558" y="2477"/>
                    <a:pt x="3605" y="2365"/>
                    <a:pt x="3604" y="2267"/>
                  </a:cubicBezTo>
                  <a:cubicBezTo>
                    <a:pt x="3603" y="2172"/>
                    <a:pt x="2597" y="783"/>
                    <a:pt x="2460" y="783"/>
                  </a:cubicBezTo>
                  <a:cubicBezTo>
                    <a:pt x="2453" y="783"/>
                    <a:pt x="2448" y="787"/>
                    <a:pt x="2446" y="796"/>
                  </a:cubicBezTo>
                  <a:cubicBezTo>
                    <a:pt x="2404" y="959"/>
                    <a:pt x="3276" y="2053"/>
                    <a:pt x="3276" y="2053"/>
                  </a:cubicBezTo>
                  <a:cubicBezTo>
                    <a:pt x="3276" y="2053"/>
                    <a:pt x="804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-973660" y="-339729"/>
              <a:ext cx="70942" cy="124450"/>
            </a:xfrm>
            <a:custGeom>
              <a:avLst/>
              <a:gdLst/>
              <a:ahLst/>
              <a:cxnLst/>
              <a:rect l="l" t="t" r="r" b="b"/>
              <a:pathLst>
                <a:path w="1884" h="3305" extrusionOk="0">
                  <a:moveTo>
                    <a:pt x="1185" y="1"/>
                  </a:moveTo>
                  <a:cubicBezTo>
                    <a:pt x="1185" y="1"/>
                    <a:pt x="1185" y="1"/>
                    <a:pt x="1185" y="1"/>
                  </a:cubicBezTo>
                  <a:cubicBezTo>
                    <a:pt x="1118" y="17"/>
                    <a:pt x="110" y="2193"/>
                    <a:pt x="110" y="2193"/>
                  </a:cubicBezTo>
                  <a:cubicBezTo>
                    <a:pt x="110" y="2193"/>
                    <a:pt x="421" y="259"/>
                    <a:pt x="318" y="259"/>
                  </a:cubicBezTo>
                  <a:cubicBezTo>
                    <a:pt x="314" y="259"/>
                    <a:pt x="310" y="261"/>
                    <a:pt x="305" y="267"/>
                  </a:cubicBezTo>
                  <a:cubicBezTo>
                    <a:pt x="165" y="417"/>
                    <a:pt x="9" y="2514"/>
                    <a:pt x="9" y="2514"/>
                  </a:cubicBezTo>
                  <a:cubicBezTo>
                    <a:pt x="0" y="2628"/>
                    <a:pt x="1250" y="3304"/>
                    <a:pt x="1415" y="3304"/>
                  </a:cubicBezTo>
                  <a:cubicBezTo>
                    <a:pt x="1579" y="3304"/>
                    <a:pt x="180" y="2551"/>
                    <a:pt x="180" y="2551"/>
                  </a:cubicBezTo>
                  <a:cubicBezTo>
                    <a:pt x="180" y="2551"/>
                    <a:pt x="1883" y="986"/>
                    <a:pt x="1801" y="921"/>
                  </a:cubicBezTo>
                  <a:cubicBezTo>
                    <a:pt x="1800" y="920"/>
                    <a:pt x="1797" y="919"/>
                    <a:pt x="1794" y="919"/>
                  </a:cubicBezTo>
                  <a:cubicBezTo>
                    <a:pt x="1656" y="919"/>
                    <a:pt x="212" y="2422"/>
                    <a:pt x="212" y="2422"/>
                  </a:cubicBezTo>
                  <a:cubicBezTo>
                    <a:pt x="212" y="2422"/>
                    <a:pt x="1341" y="698"/>
                    <a:pt x="1274" y="682"/>
                  </a:cubicBezTo>
                  <a:cubicBezTo>
                    <a:pt x="1274" y="682"/>
                    <a:pt x="1274" y="682"/>
                    <a:pt x="1273" y="682"/>
                  </a:cubicBezTo>
                  <a:cubicBezTo>
                    <a:pt x="1199" y="682"/>
                    <a:pt x="135" y="2357"/>
                    <a:pt x="135" y="2357"/>
                  </a:cubicBezTo>
                  <a:cubicBezTo>
                    <a:pt x="135" y="2357"/>
                    <a:pt x="1242" y="1"/>
                    <a:pt x="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-1032438" y="-349632"/>
              <a:ext cx="60361" cy="97941"/>
            </a:xfrm>
            <a:custGeom>
              <a:avLst/>
              <a:gdLst/>
              <a:ahLst/>
              <a:cxnLst/>
              <a:rect l="l" t="t" r="r" b="b"/>
              <a:pathLst>
                <a:path w="1603" h="2601" extrusionOk="0">
                  <a:moveTo>
                    <a:pt x="1369" y="0"/>
                  </a:moveTo>
                  <a:cubicBezTo>
                    <a:pt x="1234" y="0"/>
                    <a:pt x="1372" y="2261"/>
                    <a:pt x="1372" y="2261"/>
                  </a:cubicBezTo>
                  <a:cubicBezTo>
                    <a:pt x="1372" y="2261"/>
                    <a:pt x="1090" y="930"/>
                    <a:pt x="997" y="930"/>
                  </a:cubicBezTo>
                  <a:cubicBezTo>
                    <a:pt x="996" y="930"/>
                    <a:pt x="995" y="930"/>
                    <a:pt x="995" y="930"/>
                  </a:cubicBezTo>
                  <a:cubicBezTo>
                    <a:pt x="904" y="955"/>
                    <a:pt x="1299" y="2319"/>
                    <a:pt x="1299" y="2319"/>
                  </a:cubicBezTo>
                  <a:cubicBezTo>
                    <a:pt x="1299" y="2319"/>
                    <a:pt x="195" y="370"/>
                    <a:pt x="92" y="370"/>
                  </a:cubicBezTo>
                  <a:cubicBezTo>
                    <a:pt x="91" y="370"/>
                    <a:pt x="91" y="370"/>
                    <a:pt x="90" y="370"/>
                  </a:cubicBezTo>
                  <a:cubicBezTo>
                    <a:pt x="1" y="395"/>
                    <a:pt x="1373" y="2565"/>
                    <a:pt x="1373" y="2565"/>
                  </a:cubicBezTo>
                  <a:cubicBezTo>
                    <a:pt x="1388" y="2589"/>
                    <a:pt x="1402" y="2601"/>
                    <a:pt x="1414" y="2601"/>
                  </a:cubicBezTo>
                  <a:cubicBezTo>
                    <a:pt x="1603" y="2601"/>
                    <a:pt x="1504" y="32"/>
                    <a:pt x="1372" y="1"/>
                  </a:cubicBezTo>
                  <a:cubicBezTo>
                    <a:pt x="1371" y="0"/>
                    <a:pt x="1370" y="0"/>
                    <a:pt x="1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-1444563" y="-389696"/>
              <a:ext cx="17133" cy="74369"/>
            </a:xfrm>
            <a:custGeom>
              <a:avLst/>
              <a:gdLst/>
              <a:ahLst/>
              <a:cxnLst/>
              <a:rect l="l" t="t" r="r" b="b"/>
              <a:pathLst>
                <a:path w="455" h="1975" extrusionOk="0">
                  <a:moveTo>
                    <a:pt x="321" y="1"/>
                  </a:moveTo>
                  <a:cubicBezTo>
                    <a:pt x="320" y="1"/>
                    <a:pt x="319" y="1"/>
                    <a:pt x="318" y="1"/>
                  </a:cubicBezTo>
                  <a:cubicBezTo>
                    <a:pt x="164" y="34"/>
                    <a:pt x="0" y="1930"/>
                    <a:pt x="0" y="1930"/>
                  </a:cubicBezTo>
                  <a:cubicBezTo>
                    <a:pt x="1" y="1961"/>
                    <a:pt x="4" y="1975"/>
                    <a:pt x="10" y="1975"/>
                  </a:cubicBezTo>
                  <a:cubicBezTo>
                    <a:pt x="77" y="1975"/>
                    <a:pt x="454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-786406" y="7367"/>
              <a:ext cx="211094" cy="213165"/>
            </a:xfrm>
            <a:custGeom>
              <a:avLst/>
              <a:gdLst/>
              <a:ahLst/>
              <a:cxnLst/>
              <a:rect l="l" t="t" r="r" b="b"/>
              <a:pathLst>
                <a:path w="5606" h="5661" extrusionOk="0">
                  <a:moveTo>
                    <a:pt x="1371" y="0"/>
                  </a:moveTo>
                  <a:cubicBezTo>
                    <a:pt x="1364" y="0"/>
                    <a:pt x="1356" y="7"/>
                    <a:pt x="1348" y="21"/>
                  </a:cubicBezTo>
                  <a:cubicBezTo>
                    <a:pt x="1118" y="399"/>
                    <a:pt x="1019" y="4788"/>
                    <a:pt x="1019" y="4788"/>
                  </a:cubicBezTo>
                  <a:cubicBezTo>
                    <a:pt x="1019" y="4788"/>
                    <a:pt x="403" y="476"/>
                    <a:pt x="202" y="476"/>
                  </a:cubicBezTo>
                  <a:cubicBezTo>
                    <a:pt x="201" y="476"/>
                    <a:pt x="199" y="476"/>
                    <a:pt x="198" y="477"/>
                  </a:cubicBezTo>
                  <a:cubicBezTo>
                    <a:pt x="1" y="539"/>
                    <a:pt x="822" y="4788"/>
                    <a:pt x="822" y="4788"/>
                  </a:cubicBezTo>
                  <a:cubicBezTo>
                    <a:pt x="886" y="5124"/>
                    <a:pt x="980" y="5661"/>
                    <a:pt x="1197" y="5661"/>
                  </a:cubicBezTo>
                  <a:cubicBezTo>
                    <a:pt x="1203" y="5661"/>
                    <a:pt x="1210" y="5660"/>
                    <a:pt x="1216" y="5659"/>
                  </a:cubicBezTo>
                  <a:cubicBezTo>
                    <a:pt x="1446" y="5626"/>
                    <a:pt x="5605" y="2338"/>
                    <a:pt x="5343" y="2223"/>
                  </a:cubicBezTo>
                  <a:cubicBezTo>
                    <a:pt x="5338" y="2221"/>
                    <a:pt x="5332" y="2220"/>
                    <a:pt x="5324" y="2220"/>
                  </a:cubicBezTo>
                  <a:cubicBezTo>
                    <a:pt x="4951" y="2220"/>
                    <a:pt x="1693" y="5052"/>
                    <a:pt x="1693" y="5052"/>
                  </a:cubicBezTo>
                  <a:cubicBezTo>
                    <a:pt x="1693" y="5052"/>
                    <a:pt x="4768" y="842"/>
                    <a:pt x="4527" y="842"/>
                  </a:cubicBezTo>
                  <a:cubicBezTo>
                    <a:pt x="4525" y="842"/>
                    <a:pt x="4523" y="842"/>
                    <a:pt x="4520" y="843"/>
                  </a:cubicBezTo>
                  <a:cubicBezTo>
                    <a:pt x="4226" y="908"/>
                    <a:pt x="1431" y="4984"/>
                    <a:pt x="1431" y="4984"/>
                  </a:cubicBezTo>
                  <a:cubicBezTo>
                    <a:pt x="1431" y="4984"/>
                    <a:pt x="2437" y="941"/>
                    <a:pt x="2305" y="941"/>
                  </a:cubicBezTo>
                  <a:cubicBezTo>
                    <a:pt x="2304" y="941"/>
                    <a:pt x="2303" y="941"/>
                    <a:pt x="2302" y="941"/>
                  </a:cubicBezTo>
                  <a:cubicBezTo>
                    <a:pt x="2155" y="991"/>
                    <a:pt x="1233" y="4723"/>
                    <a:pt x="1233" y="4723"/>
                  </a:cubicBezTo>
                  <a:cubicBezTo>
                    <a:pt x="1233" y="4723"/>
                    <a:pt x="1554" y="0"/>
                    <a:pt x="1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-834227" y="79927"/>
              <a:ext cx="79226" cy="130098"/>
            </a:xfrm>
            <a:custGeom>
              <a:avLst/>
              <a:gdLst/>
              <a:ahLst/>
              <a:cxnLst/>
              <a:rect l="l" t="t" r="r" b="b"/>
              <a:pathLst>
                <a:path w="2104" h="3455" extrusionOk="0">
                  <a:moveTo>
                    <a:pt x="346" y="0"/>
                  </a:moveTo>
                  <a:cubicBezTo>
                    <a:pt x="344" y="0"/>
                    <a:pt x="341" y="0"/>
                    <a:pt x="339" y="1"/>
                  </a:cubicBezTo>
                  <a:cubicBezTo>
                    <a:pt x="75" y="56"/>
                    <a:pt x="1763" y="3029"/>
                    <a:pt x="1763" y="3029"/>
                  </a:cubicBezTo>
                  <a:cubicBezTo>
                    <a:pt x="1763" y="3029"/>
                    <a:pt x="377" y="1167"/>
                    <a:pt x="159" y="1167"/>
                  </a:cubicBezTo>
                  <a:cubicBezTo>
                    <a:pt x="152" y="1167"/>
                    <a:pt x="146" y="1169"/>
                    <a:pt x="142" y="1173"/>
                  </a:cubicBezTo>
                  <a:cubicBezTo>
                    <a:pt x="1" y="1303"/>
                    <a:pt x="1818" y="3454"/>
                    <a:pt x="1978" y="3454"/>
                  </a:cubicBezTo>
                  <a:cubicBezTo>
                    <a:pt x="1980" y="3454"/>
                    <a:pt x="1982" y="3454"/>
                    <a:pt x="1984" y="3453"/>
                  </a:cubicBezTo>
                  <a:cubicBezTo>
                    <a:pt x="2103" y="3398"/>
                    <a:pt x="1873" y="2861"/>
                    <a:pt x="1873" y="2861"/>
                  </a:cubicBezTo>
                  <a:cubicBezTo>
                    <a:pt x="1873" y="2861"/>
                    <a:pt x="626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-721227" y="144880"/>
              <a:ext cx="124902" cy="74406"/>
            </a:xfrm>
            <a:custGeom>
              <a:avLst/>
              <a:gdLst/>
              <a:ahLst/>
              <a:cxnLst/>
              <a:rect l="l" t="t" r="r" b="b"/>
              <a:pathLst>
                <a:path w="3317" h="1976" extrusionOk="0">
                  <a:moveTo>
                    <a:pt x="3120" y="0"/>
                  </a:moveTo>
                  <a:cubicBezTo>
                    <a:pt x="2836" y="0"/>
                    <a:pt x="61" y="1892"/>
                    <a:pt x="61" y="1892"/>
                  </a:cubicBezTo>
                  <a:cubicBezTo>
                    <a:pt x="1" y="1950"/>
                    <a:pt x="6" y="1976"/>
                    <a:pt x="60" y="1976"/>
                  </a:cubicBezTo>
                  <a:cubicBezTo>
                    <a:pt x="423" y="1976"/>
                    <a:pt x="2960" y="853"/>
                    <a:pt x="2888" y="725"/>
                  </a:cubicBezTo>
                  <a:cubicBezTo>
                    <a:pt x="2883" y="716"/>
                    <a:pt x="2870" y="712"/>
                    <a:pt x="2850" y="712"/>
                  </a:cubicBezTo>
                  <a:cubicBezTo>
                    <a:pt x="2544" y="712"/>
                    <a:pt x="571" y="1729"/>
                    <a:pt x="571" y="1729"/>
                  </a:cubicBezTo>
                  <a:cubicBezTo>
                    <a:pt x="571" y="1729"/>
                    <a:pt x="3316" y="85"/>
                    <a:pt x="3135" y="3"/>
                  </a:cubicBezTo>
                  <a:cubicBezTo>
                    <a:pt x="3131" y="1"/>
                    <a:pt x="3126" y="0"/>
                    <a:pt x="3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-1438200" y="220452"/>
              <a:ext cx="346049" cy="202094"/>
            </a:xfrm>
            <a:custGeom>
              <a:avLst/>
              <a:gdLst/>
              <a:ahLst/>
              <a:cxnLst/>
              <a:rect l="l" t="t" r="r" b="b"/>
              <a:pathLst>
                <a:path w="9190" h="5367" extrusionOk="0">
                  <a:moveTo>
                    <a:pt x="6115" y="0"/>
                  </a:moveTo>
                  <a:cubicBezTo>
                    <a:pt x="5881" y="0"/>
                    <a:pt x="4674" y="4685"/>
                    <a:pt x="4674" y="4685"/>
                  </a:cubicBezTo>
                  <a:cubicBezTo>
                    <a:pt x="4674" y="4685"/>
                    <a:pt x="4298" y="1655"/>
                    <a:pt x="4043" y="1655"/>
                  </a:cubicBezTo>
                  <a:cubicBezTo>
                    <a:pt x="4036" y="1655"/>
                    <a:pt x="4030" y="1657"/>
                    <a:pt x="4024" y="1661"/>
                  </a:cubicBezTo>
                  <a:cubicBezTo>
                    <a:pt x="3767" y="1813"/>
                    <a:pt x="4389" y="4663"/>
                    <a:pt x="4389" y="4663"/>
                  </a:cubicBezTo>
                  <a:cubicBezTo>
                    <a:pt x="4389" y="4663"/>
                    <a:pt x="1751" y="852"/>
                    <a:pt x="1420" y="852"/>
                  </a:cubicBezTo>
                  <a:cubicBezTo>
                    <a:pt x="1400" y="852"/>
                    <a:pt x="1389" y="865"/>
                    <a:pt x="1386" y="894"/>
                  </a:cubicBezTo>
                  <a:cubicBezTo>
                    <a:pt x="1343" y="1397"/>
                    <a:pt x="4103" y="4750"/>
                    <a:pt x="4103" y="4750"/>
                  </a:cubicBezTo>
                  <a:cubicBezTo>
                    <a:pt x="4103" y="4750"/>
                    <a:pt x="1307" y="2368"/>
                    <a:pt x="971" y="2368"/>
                  </a:cubicBezTo>
                  <a:cubicBezTo>
                    <a:pt x="961" y="2368"/>
                    <a:pt x="953" y="2370"/>
                    <a:pt x="948" y="2374"/>
                  </a:cubicBezTo>
                  <a:cubicBezTo>
                    <a:pt x="751" y="2516"/>
                    <a:pt x="4024" y="4926"/>
                    <a:pt x="4024" y="4926"/>
                  </a:cubicBezTo>
                  <a:cubicBezTo>
                    <a:pt x="4024" y="4926"/>
                    <a:pt x="433" y="2777"/>
                    <a:pt x="39" y="2777"/>
                  </a:cubicBezTo>
                  <a:cubicBezTo>
                    <a:pt x="12" y="2777"/>
                    <a:pt x="0" y="2788"/>
                    <a:pt x="6" y="2810"/>
                  </a:cubicBezTo>
                  <a:cubicBezTo>
                    <a:pt x="93" y="3148"/>
                    <a:pt x="4103" y="5190"/>
                    <a:pt x="4103" y="5190"/>
                  </a:cubicBezTo>
                  <a:cubicBezTo>
                    <a:pt x="4103" y="5190"/>
                    <a:pt x="4478" y="5366"/>
                    <a:pt x="4834" y="5366"/>
                  </a:cubicBezTo>
                  <a:cubicBezTo>
                    <a:pt x="4854" y="5366"/>
                    <a:pt x="4874" y="5366"/>
                    <a:pt x="4894" y="5365"/>
                  </a:cubicBezTo>
                  <a:cubicBezTo>
                    <a:pt x="5266" y="5342"/>
                    <a:pt x="9189" y="3151"/>
                    <a:pt x="8905" y="3041"/>
                  </a:cubicBezTo>
                  <a:cubicBezTo>
                    <a:pt x="8897" y="3038"/>
                    <a:pt x="8888" y="3037"/>
                    <a:pt x="8877" y="3037"/>
                  </a:cubicBezTo>
                  <a:cubicBezTo>
                    <a:pt x="8451" y="3037"/>
                    <a:pt x="5276" y="5014"/>
                    <a:pt x="5276" y="5014"/>
                  </a:cubicBezTo>
                  <a:cubicBezTo>
                    <a:pt x="5276" y="5014"/>
                    <a:pt x="8498" y="2107"/>
                    <a:pt x="8312" y="1967"/>
                  </a:cubicBezTo>
                  <a:cubicBezTo>
                    <a:pt x="8308" y="1964"/>
                    <a:pt x="8301" y="1962"/>
                    <a:pt x="8293" y="1962"/>
                  </a:cubicBezTo>
                  <a:cubicBezTo>
                    <a:pt x="7974" y="1962"/>
                    <a:pt x="5276" y="4685"/>
                    <a:pt x="5276" y="4685"/>
                  </a:cubicBezTo>
                  <a:cubicBezTo>
                    <a:pt x="5276" y="4685"/>
                    <a:pt x="6581" y="2406"/>
                    <a:pt x="6297" y="2274"/>
                  </a:cubicBezTo>
                  <a:cubicBezTo>
                    <a:pt x="6289" y="2271"/>
                    <a:pt x="6282" y="2269"/>
                    <a:pt x="6273" y="2269"/>
                  </a:cubicBezTo>
                  <a:cubicBezTo>
                    <a:pt x="5955" y="2269"/>
                    <a:pt x="4894" y="4641"/>
                    <a:pt x="4894" y="4641"/>
                  </a:cubicBezTo>
                  <a:cubicBezTo>
                    <a:pt x="4894" y="4641"/>
                    <a:pt x="6340" y="82"/>
                    <a:pt x="6121" y="1"/>
                  </a:cubicBezTo>
                  <a:cubicBezTo>
                    <a:pt x="6119" y="1"/>
                    <a:pt x="6117" y="0"/>
                    <a:pt x="6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-1355473" y="217929"/>
              <a:ext cx="78247" cy="152540"/>
            </a:xfrm>
            <a:custGeom>
              <a:avLst/>
              <a:gdLst/>
              <a:ahLst/>
              <a:cxnLst/>
              <a:rect l="l" t="t" r="r" b="b"/>
              <a:pathLst>
                <a:path w="2078" h="4051" extrusionOk="0">
                  <a:moveTo>
                    <a:pt x="179" y="0"/>
                  </a:moveTo>
                  <a:cubicBezTo>
                    <a:pt x="174" y="0"/>
                    <a:pt x="169" y="3"/>
                    <a:pt x="166" y="8"/>
                  </a:cubicBezTo>
                  <a:cubicBezTo>
                    <a:pt x="1" y="227"/>
                    <a:pt x="1842" y="3986"/>
                    <a:pt x="1842" y="3986"/>
                  </a:cubicBezTo>
                  <a:cubicBezTo>
                    <a:pt x="1874" y="4030"/>
                    <a:pt x="1895" y="4051"/>
                    <a:pt x="1907" y="4051"/>
                  </a:cubicBezTo>
                  <a:cubicBezTo>
                    <a:pt x="2078" y="4051"/>
                    <a:pt x="40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-1462976" y="-210010"/>
              <a:ext cx="185300" cy="187898"/>
            </a:xfrm>
            <a:custGeom>
              <a:avLst/>
              <a:gdLst/>
              <a:ahLst/>
              <a:cxnLst/>
              <a:rect l="l" t="t" r="r" b="b"/>
              <a:pathLst>
                <a:path w="4921" h="4990" extrusionOk="0">
                  <a:moveTo>
                    <a:pt x="1620" y="0"/>
                  </a:moveTo>
                  <a:cubicBezTo>
                    <a:pt x="1617" y="0"/>
                    <a:pt x="1614" y="1"/>
                    <a:pt x="1612" y="2"/>
                  </a:cubicBezTo>
                  <a:cubicBezTo>
                    <a:pt x="1361" y="98"/>
                    <a:pt x="2226" y="4281"/>
                    <a:pt x="2226" y="4281"/>
                  </a:cubicBezTo>
                  <a:cubicBezTo>
                    <a:pt x="2226" y="4281"/>
                    <a:pt x="885" y="1245"/>
                    <a:pt x="711" y="1245"/>
                  </a:cubicBezTo>
                  <a:cubicBezTo>
                    <a:pt x="705" y="1245"/>
                    <a:pt x="700" y="1249"/>
                    <a:pt x="697" y="1257"/>
                  </a:cubicBezTo>
                  <a:cubicBezTo>
                    <a:pt x="620" y="1471"/>
                    <a:pt x="2078" y="4638"/>
                    <a:pt x="2078" y="4638"/>
                  </a:cubicBezTo>
                  <a:cubicBezTo>
                    <a:pt x="2078" y="4638"/>
                    <a:pt x="434" y="2033"/>
                    <a:pt x="174" y="2033"/>
                  </a:cubicBezTo>
                  <a:cubicBezTo>
                    <a:pt x="163" y="2033"/>
                    <a:pt x="155" y="2037"/>
                    <a:pt x="149" y="2047"/>
                  </a:cubicBezTo>
                  <a:cubicBezTo>
                    <a:pt x="1" y="2276"/>
                    <a:pt x="1979" y="4747"/>
                    <a:pt x="1979" y="4747"/>
                  </a:cubicBezTo>
                  <a:cubicBezTo>
                    <a:pt x="1979" y="4747"/>
                    <a:pt x="2159" y="4990"/>
                    <a:pt x="2320" y="4990"/>
                  </a:cubicBezTo>
                  <a:cubicBezTo>
                    <a:pt x="2325" y="4990"/>
                    <a:pt x="2330" y="4989"/>
                    <a:pt x="2335" y="4989"/>
                  </a:cubicBezTo>
                  <a:cubicBezTo>
                    <a:pt x="2497" y="4972"/>
                    <a:pt x="4921" y="2998"/>
                    <a:pt x="4784" y="2998"/>
                  </a:cubicBezTo>
                  <a:cubicBezTo>
                    <a:pt x="4782" y="2998"/>
                    <a:pt x="4779" y="2999"/>
                    <a:pt x="4775" y="3000"/>
                  </a:cubicBezTo>
                  <a:cubicBezTo>
                    <a:pt x="4552" y="3065"/>
                    <a:pt x="2869" y="4446"/>
                    <a:pt x="2869" y="4446"/>
                  </a:cubicBezTo>
                  <a:cubicBezTo>
                    <a:pt x="2869" y="4446"/>
                    <a:pt x="4876" y="1348"/>
                    <a:pt x="4761" y="1216"/>
                  </a:cubicBezTo>
                  <a:cubicBezTo>
                    <a:pt x="4759" y="1214"/>
                    <a:pt x="4756" y="1212"/>
                    <a:pt x="4752" y="1212"/>
                  </a:cubicBezTo>
                  <a:cubicBezTo>
                    <a:pt x="4574" y="1212"/>
                    <a:pt x="2746" y="4413"/>
                    <a:pt x="2746" y="4413"/>
                  </a:cubicBezTo>
                  <a:cubicBezTo>
                    <a:pt x="2746" y="4413"/>
                    <a:pt x="3585" y="2128"/>
                    <a:pt x="3453" y="2112"/>
                  </a:cubicBezTo>
                  <a:cubicBezTo>
                    <a:pt x="3453" y="2112"/>
                    <a:pt x="3453" y="2112"/>
                    <a:pt x="3452" y="2112"/>
                  </a:cubicBezTo>
                  <a:cubicBezTo>
                    <a:pt x="3315" y="2112"/>
                    <a:pt x="2560" y="4391"/>
                    <a:pt x="2560" y="4391"/>
                  </a:cubicBezTo>
                  <a:cubicBezTo>
                    <a:pt x="2560" y="4391"/>
                    <a:pt x="3125" y="1586"/>
                    <a:pt x="3010" y="1569"/>
                  </a:cubicBezTo>
                  <a:cubicBezTo>
                    <a:pt x="3009" y="1569"/>
                    <a:pt x="3009" y="1569"/>
                    <a:pt x="3009" y="1569"/>
                  </a:cubicBezTo>
                  <a:cubicBezTo>
                    <a:pt x="2893" y="1569"/>
                    <a:pt x="2412" y="4359"/>
                    <a:pt x="2412" y="4359"/>
                  </a:cubicBezTo>
                  <a:cubicBezTo>
                    <a:pt x="2412" y="4359"/>
                    <a:pt x="1875" y="0"/>
                    <a:pt x="1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-1338680" y="-14397"/>
              <a:ext cx="95342" cy="61566"/>
            </a:xfrm>
            <a:custGeom>
              <a:avLst/>
              <a:gdLst/>
              <a:ahLst/>
              <a:cxnLst/>
              <a:rect l="l" t="t" r="r" b="b"/>
              <a:pathLst>
                <a:path w="2532" h="1635" extrusionOk="0">
                  <a:moveTo>
                    <a:pt x="555" y="0"/>
                  </a:moveTo>
                  <a:cubicBezTo>
                    <a:pt x="486" y="0"/>
                    <a:pt x="416" y="8"/>
                    <a:pt x="348" y="25"/>
                  </a:cubicBezTo>
                  <a:lnTo>
                    <a:pt x="1" y="755"/>
                  </a:lnTo>
                  <a:cubicBezTo>
                    <a:pt x="19" y="757"/>
                    <a:pt x="36" y="758"/>
                    <a:pt x="54" y="758"/>
                  </a:cubicBezTo>
                  <a:cubicBezTo>
                    <a:pt x="334" y="758"/>
                    <a:pt x="563" y="453"/>
                    <a:pt x="809" y="453"/>
                  </a:cubicBezTo>
                  <a:cubicBezTo>
                    <a:pt x="856" y="453"/>
                    <a:pt x="904" y="464"/>
                    <a:pt x="953" y="491"/>
                  </a:cubicBezTo>
                  <a:cubicBezTo>
                    <a:pt x="1265" y="663"/>
                    <a:pt x="1458" y="784"/>
                    <a:pt x="1655" y="1080"/>
                  </a:cubicBezTo>
                  <a:cubicBezTo>
                    <a:pt x="1842" y="1359"/>
                    <a:pt x="2120" y="1634"/>
                    <a:pt x="2449" y="1634"/>
                  </a:cubicBezTo>
                  <a:cubicBezTo>
                    <a:pt x="2469" y="1634"/>
                    <a:pt x="2488" y="1633"/>
                    <a:pt x="2508" y="1631"/>
                  </a:cubicBezTo>
                  <a:cubicBezTo>
                    <a:pt x="2521" y="1546"/>
                    <a:pt x="2531" y="1446"/>
                    <a:pt x="2469" y="1386"/>
                  </a:cubicBezTo>
                  <a:cubicBezTo>
                    <a:pt x="2432" y="1350"/>
                    <a:pt x="2384" y="1341"/>
                    <a:pt x="2332" y="1341"/>
                  </a:cubicBezTo>
                  <a:cubicBezTo>
                    <a:pt x="2279" y="1341"/>
                    <a:pt x="2220" y="1351"/>
                    <a:pt x="2165" y="1351"/>
                  </a:cubicBezTo>
                  <a:cubicBezTo>
                    <a:pt x="2154" y="1351"/>
                    <a:pt x="2142" y="1350"/>
                    <a:pt x="2131" y="1349"/>
                  </a:cubicBezTo>
                  <a:cubicBezTo>
                    <a:pt x="1907" y="1330"/>
                    <a:pt x="1795" y="1080"/>
                    <a:pt x="1700" y="877"/>
                  </a:cubicBezTo>
                  <a:cubicBezTo>
                    <a:pt x="1577" y="616"/>
                    <a:pt x="1404" y="372"/>
                    <a:pt x="1169" y="204"/>
                  </a:cubicBezTo>
                  <a:cubicBezTo>
                    <a:pt x="990" y="78"/>
                    <a:pt x="77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-1208547" y="-264609"/>
              <a:ext cx="94363" cy="124262"/>
            </a:xfrm>
            <a:custGeom>
              <a:avLst/>
              <a:gdLst/>
              <a:ahLst/>
              <a:cxnLst/>
              <a:rect l="l" t="t" r="r" b="b"/>
              <a:pathLst>
                <a:path w="2506" h="3300" extrusionOk="0">
                  <a:moveTo>
                    <a:pt x="1750" y="1"/>
                  </a:moveTo>
                  <a:cubicBezTo>
                    <a:pt x="1748" y="1"/>
                    <a:pt x="1745" y="1"/>
                    <a:pt x="1743" y="3"/>
                  </a:cubicBezTo>
                  <a:cubicBezTo>
                    <a:pt x="1589" y="105"/>
                    <a:pt x="2334" y="2893"/>
                    <a:pt x="2334" y="2893"/>
                  </a:cubicBezTo>
                  <a:cubicBezTo>
                    <a:pt x="2334" y="2893"/>
                    <a:pt x="692" y="820"/>
                    <a:pt x="499" y="820"/>
                  </a:cubicBezTo>
                  <a:cubicBezTo>
                    <a:pt x="495" y="820"/>
                    <a:pt x="492" y="820"/>
                    <a:pt x="489" y="822"/>
                  </a:cubicBezTo>
                  <a:cubicBezTo>
                    <a:pt x="353" y="910"/>
                    <a:pt x="2334" y="3118"/>
                    <a:pt x="2334" y="3118"/>
                  </a:cubicBezTo>
                  <a:cubicBezTo>
                    <a:pt x="2334" y="3118"/>
                    <a:pt x="464" y="1671"/>
                    <a:pt x="154" y="1671"/>
                  </a:cubicBezTo>
                  <a:cubicBezTo>
                    <a:pt x="135" y="1671"/>
                    <a:pt x="122" y="1677"/>
                    <a:pt x="116" y="1688"/>
                  </a:cubicBezTo>
                  <a:cubicBezTo>
                    <a:pt x="1" y="1885"/>
                    <a:pt x="2219" y="3216"/>
                    <a:pt x="2219" y="3216"/>
                  </a:cubicBezTo>
                  <a:cubicBezTo>
                    <a:pt x="2320" y="3278"/>
                    <a:pt x="2387" y="3300"/>
                    <a:pt x="2429" y="3300"/>
                  </a:cubicBezTo>
                  <a:cubicBezTo>
                    <a:pt x="2497" y="3300"/>
                    <a:pt x="2505" y="3247"/>
                    <a:pt x="2498" y="3216"/>
                  </a:cubicBezTo>
                  <a:cubicBezTo>
                    <a:pt x="2487" y="3169"/>
                    <a:pt x="1914" y="1"/>
                    <a:pt x="17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-880052" y="144616"/>
              <a:ext cx="105698" cy="64126"/>
            </a:xfrm>
            <a:custGeom>
              <a:avLst/>
              <a:gdLst/>
              <a:ahLst/>
              <a:cxnLst/>
              <a:rect l="l" t="t" r="r" b="b"/>
              <a:pathLst>
                <a:path w="2807" h="1703" extrusionOk="0">
                  <a:moveTo>
                    <a:pt x="223" y="1"/>
                  </a:moveTo>
                  <a:cubicBezTo>
                    <a:pt x="210" y="1"/>
                    <a:pt x="199" y="3"/>
                    <a:pt x="192" y="9"/>
                  </a:cubicBezTo>
                  <a:cubicBezTo>
                    <a:pt x="1" y="145"/>
                    <a:pt x="2625" y="1702"/>
                    <a:pt x="2742" y="1702"/>
                  </a:cubicBezTo>
                  <a:cubicBezTo>
                    <a:pt x="2743" y="1702"/>
                    <a:pt x="2744" y="1702"/>
                    <a:pt x="2745" y="1702"/>
                  </a:cubicBezTo>
                  <a:cubicBezTo>
                    <a:pt x="2807" y="1686"/>
                    <a:pt x="2654" y="1570"/>
                    <a:pt x="2654" y="1570"/>
                  </a:cubicBezTo>
                  <a:cubicBezTo>
                    <a:pt x="2654" y="1570"/>
                    <a:pt x="55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-707445" y="84859"/>
              <a:ext cx="27714" cy="56708"/>
            </a:xfrm>
            <a:custGeom>
              <a:avLst/>
              <a:gdLst/>
              <a:ahLst/>
              <a:cxnLst/>
              <a:rect l="l" t="t" r="r" b="b"/>
              <a:pathLst>
                <a:path w="736" h="1506" extrusionOk="0">
                  <a:moveTo>
                    <a:pt x="622" y="0"/>
                  </a:moveTo>
                  <a:cubicBezTo>
                    <a:pt x="620" y="0"/>
                    <a:pt x="618" y="1"/>
                    <a:pt x="616" y="2"/>
                  </a:cubicBezTo>
                  <a:cubicBezTo>
                    <a:pt x="516" y="36"/>
                    <a:pt x="24" y="1350"/>
                    <a:pt x="24" y="1350"/>
                  </a:cubicBezTo>
                  <a:cubicBezTo>
                    <a:pt x="1" y="1459"/>
                    <a:pt x="1" y="1505"/>
                    <a:pt x="17" y="1505"/>
                  </a:cubicBezTo>
                  <a:cubicBezTo>
                    <a:pt x="111" y="1505"/>
                    <a:pt x="736" y="0"/>
                    <a:pt x="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-1187536" y="-61653"/>
              <a:ext cx="210943" cy="144407"/>
            </a:xfrm>
            <a:custGeom>
              <a:avLst/>
              <a:gdLst/>
              <a:ahLst/>
              <a:cxnLst/>
              <a:rect l="l" t="t" r="r" b="b"/>
              <a:pathLst>
                <a:path w="5602" h="3835" extrusionOk="0">
                  <a:moveTo>
                    <a:pt x="283" y="0"/>
                  </a:moveTo>
                  <a:cubicBezTo>
                    <a:pt x="274" y="0"/>
                    <a:pt x="268" y="7"/>
                    <a:pt x="264" y="22"/>
                  </a:cubicBezTo>
                  <a:cubicBezTo>
                    <a:pt x="182" y="343"/>
                    <a:pt x="1843" y="3432"/>
                    <a:pt x="1843" y="3432"/>
                  </a:cubicBezTo>
                  <a:cubicBezTo>
                    <a:pt x="1843" y="3432"/>
                    <a:pt x="371" y="1316"/>
                    <a:pt x="143" y="1316"/>
                  </a:cubicBezTo>
                  <a:cubicBezTo>
                    <a:pt x="134" y="1316"/>
                    <a:pt x="126" y="1320"/>
                    <a:pt x="121" y="1328"/>
                  </a:cubicBezTo>
                  <a:cubicBezTo>
                    <a:pt x="1" y="1525"/>
                    <a:pt x="1930" y="3816"/>
                    <a:pt x="1942" y="3835"/>
                  </a:cubicBezTo>
                  <a:cubicBezTo>
                    <a:pt x="1942" y="3835"/>
                    <a:pt x="3947" y="3618"/>
                    <a:pt x="3914" y="3542"/>
                  </a:cubicBezTo>
                  <a:cubicBezTo>
                    <a:pt x="3909" y="3531"/>
                    <a:pt x="3879" y="3526"/>
                    <a:pt x="3830" y="3526"/>
                  </a:cubicBezTo>
                  <a:cubicBezTo>
                    <a:pt x="3545" y="3526"/>
                    <a:pt x="2632" y="3691"/>
                    <a:pt x="2632" y="3691"/>
                  </a:cubicBezTo>
                  <a:cubicBezTo>
                    <a:pt x="2632" y="3691"/>
                    <a:pt x="5602" y="2731"/>
                    <a:pt x="5457" y="2655"/>
                  </a:cubicBezTo>
                  <a:cubicBezTo>
                    <a:pt x="5451" y="2652"/>
                    <a:pt x="5440" y="2650"/>
                    <a:pt x="5425" y="2650"/>
                  </a:cubicBezTo>
                  <a:cubicBezTo>
                    <a:pt x="5088" y="2650"/>
                    <a:pt x="2596" y="3432"/>
                    <a:pt x="2596" y="3432"/>
                  </a:cubicBezTo>
                  <a:cubicBezTo>
                    <a:pt x="2596" y="3432"/>
                    <a:pt x="4933" y="2435"/>
                    <a:pt x="4878" y="2310"/>
                  </a:cubicBezTo>
                  <a:cubicBezTo>
                    <a:pt x="4875" y="2303"/>
                    <a:pt x="4866" y="2300"/>
                    <a:pt x="4852" y="2300"/>
                  </a:cubicBezTo>
                  <a:cubicBezTo>
                    <a:pt x="4583" y="2300"/>
                    <a:pt x="2402" y="3345"/>
                    <a:pt x="2402" y="3345"/>
                  </a:cubicBezTo>
                  <a:cubicBezTo>
                    <a:pt x="2402" y="3345"/>
                    <a:pt x="5162" y="1426"/>
                    <a:pt x="5075" y="1339"/>
                  </a:cubicBezTo>
                  <a:cubicBezTo>
                    <a:pt x="5073" y="1337"/>
                    <a:pt x="5070" y="1336"/>
                    <a:pt x="5065" y="1336"/>
                  </a:cubicBezTo>
                  <a:cubicBezTo>
                    <a:pt x="4869" y="1336"/>
                    <a:pt x="2193" y="3228"/>
                    <a:pt x="2193" y="3228"/>
                  </a:cubicBezTo>
                  <a:cubicBezTo>
                    <a:pt x="2193" y="3228"/>
                    <a:pt x="2224" y="16"/>
                    <a:pt x="2063" y="16"/>
                  </a:cubicBezTo>
                  <a:cubicBezTo>
                    <a:pt x="2059" y="16"/>
                    <a:pt x="2055" y="18"/>
                    <a:pt x="2051" y="22"/>
                  </a:cubicBezTo>
                  <a:cubicBezTo>
                    <a:pt x="1875" y="183"/>
                    <a:pt x="2051" y="3125"/>
                    <a:pt x="2051" y="3125"/>
                  </a:cubicBezTo>
                  <a:cubicBezTo>
                    <a:pt x="2051" y="3125"/>
                    <a:pt x="1402" y="339"/>
                    <a:pt x="1299" y="339"/>
                  </a:cubicBezTo>
                  <a:cubicBezTo>
                    <a:pt x="1297" y="339"/>
                    <a:pt x="1296" y="340"/>
                    <a:pt x="1295" y="341"/>
                  </a:cubicBezTo>
                  <a:cubicBezTo>
                    <a:pt x="1207" y="429"/>
                    <a:pt x="1864" y="3148"/>
                    <a:pt x="1864" y="3148"/>
                  </a:cubicBezTo>
                  <a:cubicBezTo>
                    <a:pt x="1864" y="3148"/>
                    <a:pt x="478" y="0"/>
                    <a:pt x="2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-1919947" y="-72535"/>
              <a:ext cx="273827" cy="194450"/>
            </a:xfrm>
            <a:custGeom>
              <a:avLst/>
              <a:gdLst/>
              <a:ahLst/>
              <a:cxnLst/>
              <a:rect l="l" t="t" r="r" b="b"/>
              <a:pathLst>
                <a:path w="7272" h="5164" extrusionOk="0">
                  <a:moveTo>
                    <a:pt x="5620" y="0"/>
                  </a:moveTo>
                  <a:cubicBezTo>
                    <a:pt x="5389" y="0"/>
                    <a:pt x="4603" y="4438"/>
                    <a:pt x="4603" y="4438"/>
                  </a:cubicBezTo>
                  <a:cubicBezTo>
                    <a:pt x="4603" y="4438"/>
                    <a:pt x="4538" y="2882"/>
                    <a:pt x="4406" y="2882"/>
                  </a:cubicBezTo>
                  <a:cubicBezTo>
                    <a:pt x="4274" y="2882"/>
                    <a:pt x="4373" y="4577"/>
                    <a:pt x="4373" y="4577"/>
                  </a:cubicBezTo>
                  <a:cubicBezTo>
                    <a:pt x="4373" y="4577"/>
                    <a:pt x="2984" y="2"/>
                    <a:pt x="2714" y="2"/>
                  </a:cubicBezTo>
                  <a:cubicBezTo>
                    <a:pt x="2707" y="2"/>
                    <a:pt x="2701" y="5"/>
                    <a:pt x="2696" y="11"/>
                  </a:cubicBezTo>
                  <a:cubicBezTo>
                    <a:pt x="2477" y="252"/>
                    <a:pt x="4098" y="4685"/>
                    <a:pt x="4098" y="4685"/>
                  </a:cubicBezTo>
                  <a:cubicBezTo>
                    <a:pt x="4098" y="4685"/>
                    <a:pt x="2260" y="1783"/>
                    <a:pt x="1955" y="1783"/>
                  </a:cubicBezTo>
                  <a:cubicBezTo>
                    <a:pt x="1949" y="1783"/>
                    <a:pt x="1944" y="1784"/>
                    <a:pt x="1940" y="1786"/>
                  </a:cubicBezTo>
                  <a:cubicBezTo>
                    <a:pt x="1687" y="1896"/>
                    <a:pt x="3781" y="4631"/>
                    <a:pt x="3781" y="4631"/>
                  </a:cubicBezTo>
                  <a:cubicBezTo>
                    <a:pt x="3781" y="4631"/>
                    <a:pt x="471" y="2887"/>
                    <a:pt x="81" y="2887"/>
                  </a:cubicBezTo>
                  <a:cubicBezTo>
                    <a:pt x="59" y="2887"/>
                    <a:pt x="46" y="2892"/>
                    <a:pt x="44" y="2904"/>
                  </a:cubicBezTo>
                  <a:cubicBezTo>
                    <a:pt x="0" y="3123"/>
                    <a:pt x="4244" y="5108"/>
                    <a:pt x="4395" y="5158"/>
                  </a:cubicBezTo>
                  <a:cubicBezTo>
                    <a:pt x="4407" y="5162"/>
                    <a:pt x="4421" y="5164"/>
                    <a:pt x="4435" y="5164"/>
                  </a:cubicBezTo>
                  <a:cubicBezTo>
                    <a:pt x="4989" y="5164"/>
                    <a:pt x="7271" y="2444"/>
                    <a:pt x="7079" y="2418"/>
                  </a:cubicBezTo>
                  <a:cubicBezTo>
                    <a:pt x="7078" y="2418"/>
                    <a:pt x="7077" y="2418"/>
                    <a:pt x="7075" y="2418"/>
                  </a:cubicBezTo>
                  <a:cubicBezTo>
                    <a:pt x="6861" y="2418"/>
                    <a:pt x="5216" y="4438"/>
                    <a:pt x="5216" y="4438"/>
                  </a:cubicBezTo>
                  <a:cubicBezTo>
                    <a:pt x="5216" y="4438"/>
                    <a:pt x="6422" y="1786"/>
                    <a:pt x="6247" y="1786"/>
                  </a:cubicBezTo>
                  <a:cubicBezTo>
                    <a:pt x="6071" y="1786"/>
                    <a:pt x="4888" y="4284"/>
                    <a:pt x="4888" y="4284"/>
                  </a:cubicBezTo>
                  <a:cubicBezTo>
                    <a:pt x="4888" y="4284"/>
                    <a:pt x="5850" y="99"/>
                    <a:pt x="5627" y="2"/>
                  </a:cubicBezTo>
                  <a:cubicBezTo>
                    <a:pt x="5625" y="1"/>
                    <a:pt x="5622" y="0"/>
                    <a:pt x="5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-1740487" y="79776"/>
              <a:ext cx="102873" cy="45600"/>
            </a:xfrm>
            <a:custGeom>
              <a:avLst/>
              <a:gdLst/>
              <a:ahLst/>
              <a:cxnLst/>
              <a:rect l="l" t="t" r="r" b="b"/>
              <a:pathLst>
                <a:path w="2732" h="1211" extrusionOk="0">
                  <a:moveTo>
                    <a:pt x="2594" y="0"/>
                  </a:moveTo>
                  <a:cubicBezTo>
                    <a:pt x="2369" y="0"/>
                    <a:pt x="334" y="1009"/>
                    <a:pt x="334" y="1009"/>
                  </a:cubicBezTo>
                  <a:cubicBezTo>
                    <a:pt x="134" y="1107"/>
                    <a:pt x="1" y="1201"/>
                    <a:pt x="72" y="1210"/>
                  </a:cubicBezTo>
                  <a:cubicBezTo>
                    <a:pt x="72" y="1210"/>
                    <a:pt x="72" y="1210"/>
                    <a:pt x="73" y="1210"/>
                  </a:cubicBezTo>
                  <a:cubicBezTo>
                    <a:pt x="161" y="1210"/>
                    <a:pt x="2731" y="63"/>
                    <a:pt x="2609" y="3"/>
                  </a:cubicBezTo>
                  <a:cubicBezTo>
                    <a:pt x="2606" y="1"/>
                    <a:pt x="2601" y="0"/>
                    <a:pt x="25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-1766468" y="-39475"/>
              <a:ext cx="15024" cy="67553"/>
            </a:xfrm>
            <a:custGeom>
              <a:avLst/>
              <a:gdLst/>
              <a:ahLst/>
              <a:cxnLst/>
              <a:rect l="l" t="t" r="r" b="b"/>
              <a:pathLst>
                <a:path w="399" h="1794" extrusionOk="0">
                  <a:moveTo>
                    <a:pt x="154" y="1"/>
                  </a:moveTo>
                  <a:cubicBezTo>
                    <a:pt x="151" y="1"/>
                    <a:pt x="147" y="2"/>
                    <a:pt x="144" y="5"/>
                  </a:cubicBezTo>
                  <a:cubicBezTo>
                    <a:pt x="0" y="119"/>
                    <a:pt x="211" y="1703"/>
                    <a:pt x="211" y="1703"/>
                  </a:cubicBezTo>
                  <a:cubicBezTo>
                    <a:pt x="235" y="1765"/>
                    <a:pt x="254" y="1793"/>
                    <a:pt x="270" y="1793"/>
                  </a:cubicBezTo>
                  <a:cubicBezTo>
                    <a:pt x="398" y="1793"/>
                    <a:pt x="280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-933672" y="-194534"/>
              <a:ext cx="64503" cy="18263"/>
            </a:xfrm>
            <a:custGeom>
              <a:avLst/>
              <a:gdLst/>
              <a:ahLst/>
              <a:cxnLst/>
              <a:rect l="l" t="t" r="r" b="b"/>
              <a:pathLst>
                <a:path w="1713" h="485" extrusionOk="0">
                  <a:moveTo>
                    <a:pt x="1567" y="0"/>
                  </a:moveTo>
                  <a:cubicBezTo>
                    <a:pt x="1167" y="0"/>
                    <a:pt x="769" y="42"/>
                    <a:pt x="378" y="123"/>
                  </a:cubicBezTo>
                  <a:cubicBezTo>
                    <a:pt x="353" y="127"/>
                    <a:pt x="330" y="136"/>
                    <a:pt x="310" y="150"/>
                  </a:cubicBezTo>
                  <a:cubicBezTo>
                    <a:pt x="279" y="178"/>
                    <a:pt x="275" y="223"/>
                    <a:pt x="263" y="263"/>
                  </a:cubicBezTo>
                  <a:cubicBezTo>
                    <a:pt x="236" y="353"/>
                    <a:pt x="1" y="350"/>
                    <a:pt x="66" y="436"/>
                  </a:cubicBezTo>
                  <a:cubicBezTo>
                    <a:pt x="87" y="471"/>
                    <a:pt x="113" y="485"/>
                    <a:pt x="141" y="485"/>
                  </a:cubicBezTo>
                  <a:cubicBezTo>
                    <a:pt x="236" y="485"/>
                    <a:pt x="359" y="324"/>
                    <a:pt x="427" y="281"/>
                  </a:cubicBezTo>
                  <a:cubicBezTo>
                    <a:pt x="491" y="241"/>
                    <a:pt x="568" y="225"/>
                    <a:pt x="643" y="215"/>
                  </a:cubicBezTo>
                  <a:cubicBezTo>
                    <a:pt x="972" y="168"/>
                    <a:pt x="1314" y="185"/>
                    <a:pt x="1630" y="82"/>
                  </a:cubicBezTo>
                  <a:cubicBezTo>
                    <a:pt x="1668" y="70"/>
                    <a:pt x="1712" y="29"/>
                    <a:pt x="1684" y="2"/>
                  </a:cubicBezTo>
                  <a:cubicBezTo>
                    <a:pt x="1645" y="1"/>
                    <a:pt x="1606" y="0"/>
                    <a:pt x="1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-612256" y="214615"/>
              <a:ext cx="164891" cy="14911"/>
            </a:xfrm>
            <a:custGeom>
              <a:avLst/>
              <a:gdLst/>
              <a:ahLst/>
              <a:cxnLst/>
              <a:rect l="l" t="t" r="r" b="b"/>
              <a:pathLst>
                <a:path w="4379" h="396" extrusionOk="0">
                  <a:moveTo>
                    <a:pt x="4345" y="0"/>
                  </a:moveTo>
                  <a:cubicBezTo>
                    <a:pt x="4226" y="73"/>
                    <a:pt x="4090" y="89"/>
                    <a:pt x="3949" y="89"/>
                  </a:cubicBezTo>
                  <a:cubicBezTo>
                    <a:pt x="3828" y="89"/>
                    <a:pt x="3704" y="77"/>
                    <a:pt x="3583" y="77"/>
                  </a:cubicBezTo>
                  <a:cubicBezTo>
                    <a:pt x="3566" y="77"/>
                    <a:pt x="3549" y="77"/>
                    <a:pt x="3533" y="78"/>
                  </a:cubicBezTo>
                  <a:cubicBezTo>
                    <a:pt x="3163" y="90"/>
                    <a:pt x="2799" y="256"/>
                    <a:pt x="2435" y="256"/>
                  </a:cubicBezTo>
                  <a:cubicBezTo>
                    <a:pt x="2368" y="256"/>
                    <a:pt x="2301" y="251"/>
                    <a:pt x="2233" y="237"/>
                  </a:cubicBezTo>
                  <a:cubicBezTo>
                    <a:pt x="2112" y="214"/>
                    <a:pt x="1998" y="163"/>
                    <a:pt x="1879" y="129"/>
                  </a:cubicBezTo>
                  <a:cubicBezTo>
                    <a:pt x="1630" y="56"/>
                    <a:pt x="1439" y="34"/>
                    <a:pt x="1273" y="34"/>
                  </a:cubicBezTo>
                  <a:cubicBezTo>
                    <a:pt x="1037" y="34"/>
                    <a:pt x="849" y="79"/>
                    <a:pt x="607" y="89"/>
                  </a:cubicBezTo>
                  <a:cubicBezTo>
                    <a:pt x="256" y="104"/>
                    <a:pt x="1" y="89"/>
                    <a:pt x="66" y="128"/>
                  </a:cubicBezTo>
                  <a:cubicBezTo>
                    <a:pt x="215" y="162"/>
                    <a:pt x="367" y="179"/>
                    <a:pt x="519" y="179"/>
                  </a:cubicBezTo>
                  <a:cubicBezTo>
                    <a:pt x="570" y="179"/>
                    <a:pt x="621" y="177"/>
                    <a:pt x="672" y="173"/>
                  </a:cubicBezTo>
                  <a:cubicBezTo>
                    <a:pt x="835" y="161"/>
                    <a:pt x="995" y="129"/>
                    <a:pt x="1157" y="121"/>
                  </a:cubicBezTo>
                  <a:cubicBezTo>
                    <a:pt x="1178" y="120"/>
                    <a:pt x="1200" y="120"/>
                    <a:pt x="1223" y="120"/>
                  </a:cubicBezTo>
                  <a:cubicBezTo>
                    <a:pt x="1456" y="120"/>
                    <a:pt x="1777" y="169"/>
                    <a:pt x="1952" y="233"/>
                  </a:cubicBezTo>
                  <a:cubicBezTo>
                    <a:pt x="2051" y="269"/>
                    <a:pt x="1970" y="314"/>
                    <a:pt x="2079" y="347"/>
                  </a:cubicBezTo>
                  <a:cubicBezTo>
                    <a:pt x="2198" y="382"/>
                    <a:pt x="2332" y="396"/>
                    <a:pt x="2469" y="396"/>
                  </a:cubicBezTo>
                  <a:cubicBezTo>
                    <a:pt x="2675" y="396"/>
                    <a:pt x="2889" y="365"/>
                    <a:pt x="3068" y="328"/>
                  </a:cubicBezTo>
                  <a:cubicBezTo>
                    <a:pt x="3253" y="290"/>
                    <a:pt x="3433" y="233"/>
                    <a:pt x="3620" y="208"/>
                  </a:cubicBezTo>
                  <a:cubicBezTo>
                    <a:pt x="3709" y="197"/>
                    <a:pt x="3799" y="193"/>
                    <a:pt x="3889" y="193"/>
                  </a:cubicBezTo>
                  <a:cubicBezTo>
                    <a:pt x="3949" y="193"/>
                    <a:pt x="4008" y="195"/>
                    <a:pt x="4066" y="197"/>
                  </a:cubicBezTo>
                  <a:cubicBezTo>
                    <a:pt x="4087" y="198"/>
                    <a:pt x="4109" y="199"/>
                    <a:pt x="4130" y="199"/>
                  </a:cubicBezTo>
                  <a:cubicBezTo>
                    <a:pt x="4179" y="199"/>
                    <a:pt x="4228" y="194"/>
                    <a:pt x="4271" y="172"/>
                  </a:cubicBezTo>
                  <a:cubicBezTo>
                    <a:pt x="4334" y="141"/>
                    <a:pt x="4379" y="61"/>
                    <a:pt x="43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-880692" y="-118210"/>
              <a:ext cx="216629" cy="31141"/>
            </a:xfrm>
            <a:custGeom>
              <a:avLst/>
              <a:gdLst/>
              <a:ahLst/>
              <a:cxnLst/>
              <a:rect l="l" t="t" r="r" b="b"/>
              <a:pathLst>
                <a:path w="5753" h="827" extrusionOk="0">
                  <a:moveTo>
                    <a:pt x="214" y="1"/>
                  </a:moveTo>
                  <a:cubicBezTo>
                    <a:pt x="124" y="1"/>
                    <a:pt x="50" y="20"/>
                    <a:pt x="1" y="65"/>
                  </a:cubicBezTo>
                  <a:cubicBezTo>
                    <a:pt x="169" y="143"/>
                    <a:pt x="370" y="120"/>
                    <a:pt x="579" y="211"/>
                  </a:cubicBezTo>
                  <a:cubicBezTo>
                    <a:pt x="1031" y="408"/>
                    <a:pt x="1541" y="721"/>
                    <a:pt x="1950" y="804"/>
                  </a:cubicBezTo>
                  <a:cubicBezTo>
                    <a:pt x="1972" y="808"/>
                    <a:pt x="1994" y="810"/>
                    <a:pt x="2017" y="810"/>
                  </a:cubicBezTo>
                  <a:cubicBezTo>
                    <a:pt x="2182" y="810"/>
                    <a:pt x="2359" y="705"/>
                    <a:pt x="2521" y="692"/>
                  </a:cubicBezTo>
                  <a:cubicBezTo>
                    <a:pt x="2967" y="657"/>
                    <a:pt x="3399" y="650"/>
                    <a:pt x="3850" y="604"/>
                  </a:cubicBezTo>
                  <a:cubicBezTo>
                    <a:pt x="3968" y="591"/>
                    <a:pt x="4087" y="586"/>
                    <a:pt x="4205" y="586"/>
                  </a:cubicBezTo>
                  <a:cubicBezTo>
                    <a:pt x="4602" y="586"/>
                    <a:pt x="5000" y="648"/>
                    <a:pt x="5393" y="724"/>
                  </a:cubicBezTo>
                  <a:cubicBezTo>
                    <a:pt x="5480" y="741"/>
                    <a:pt x="5667" y="826"/>
                    <a:pt x="5727" y="826"/>
                  </a:cubicBezTo>
                  <a:cubicBezTo>
                    <a:pt x="5747" y="826"/>
                    <a:pt x="5753" y="817"/>
                    <a:pt x="5737" y="794"/>
                  </a:cubicBezTo>
                  <a:cubicBezTo>
                    <a:pt x="5497" y="564"/>
                    <a:pt x="5129" y="549"/>
                    <a:pt x="4798" y="548"/>
                  </a:cubicBezTo>
                  <a:cubicBezTo>
                    <a:pt x="4363" y="546"/>
                    <a:pt x="4555" y="449"/>
                    <a:pt x="4119" y="448"/>
                  </a:cubicBezTo>
                  <a:cubicBezTo>
                    <a:pt x="4114" y="448"/>
                    <a:pt x="4110" y="448"/>
                    <a:pt x="4106" y="448"/>
                  </a:cubicBezTo>
                  <a:cubicBezTo>
                    <a:pt x="3727" y="448"/>
                    <a:pt x="2749" y="540"/>
                    <a:pt x="2387" y="593"/>
                  </a:cubicBezTo>
                  <a:cubicBezTo>
                    <a:pt x="2258" y="612"/>
                    <a:pt x="2154" y="623"/>
                    <a:pt x="2050" y="623"/>
                  </a:cubicBezTo>
                  <a:cubicBezTo>
                    <a:pt x="1944" y="623"/>
                    <a:pt x="1839" y="612"/>
                    <a:pt x="1708" y="587"/>
                  </a:cubicBezTo>
                  <a:cubicBezTo>
                    <a:pt x="1513" y="551"/>
                    <a:pt x="1485" y="531"/>
                    <a:pt x="1214" y="360"/>
                  </a:cubicBezTo>
                  <a:cubicBezTo>
                    <a:pt x="964" y="203"/>
                    <a:pt x="508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-732711" y="-219198"/>
              <a:ext cx="189405" cy="114095"/>
            </a:xfrm>
            <a:custGeom>
              <a:avLst/>
              <a:gdLst/>
              <a:ahLst/>
              <a:cxnLst/>
              <a:rect l="l" t="t" r="r" b="b"/>
              <a:pathLst>
                <a:path w="5030" h="3030" extrusionOk="0">
                  <a:moveTo>
                    <a:pt x="4894" y="0"/>
                  </a:moveTo>
                  <a:cubicBezTo>
                    <a:pt x="4719" y="0"/>
                    <a:pt x="3502" y="2613"/>
                    <a:pt x="3502" y="2613"/>
                  </a:cubicBezTo>
                  <a:cubicBezTo>
                    <a:pt x="3502" y="2613"/>
                    <a:pt x="3379" y="643"/>
                    <a:pt x="3238" y="522"/>
                  </a:cubicBezTo>
                  <a:cubicBezTo>
                    <a:pt x="3235" y="518"/>
                    <a:pt x="3231" y="517"/>
                    <a:pt x="3228" y="517"/>
                  </a:cubicBezTo>
                  <a:cubicBezTo>
                    <a:pt x="3106" y="517"/>
                    <a:pt x="3238" y="2682"/>
                    <a:pt x="3238" y="2682"/>
                  </a:cubicBezTo>
                  <a:cubicBezTo>
                    <a:pt x="3238" y="2682"/>
                    <a:pt x="2422" y="864"/>
                    <a:pt x="2320" y="864"/>
                  </a:cubicBezTo>
                  <a:cubicBezTo>
                    <a:pt x="2315" y="864"/>
                    <a:pt x="2312" y="868"/>
                    <a:pt x="2311" y="876"/>
                  </a:cubicBezTo>
                  <a:cubicBezTo>
                    <a:pt x="2276" y="1056"/>
                    <a:pt x="3081" y="2762"/>
                    <a:pt x="3081" y="2762"/>
                  </a:cubicBezTo>
                  <a:cubicBezTo>
                    <a:pt x="3081" y="2762"/>
                    <a:pt x="463" y="876"/>
                    <a:pt x="108" y="876"/>
                  </a:cubicBezTo>
                  <a:cubicBezTo>
                    <a:pt x="87" y="876"/>
                    <a:pt x="74" y="883"/>
                    <a:pt x="70" y="897"/>
                  </a:cubicBezTo>
                  <a:cubicBezTo>
                    <a:pt x="1" y="1151"/>
                    <a:pt x="3231" y="3016"/>
                    <a:pt x="3231" y="3016"/>
                  </a:cubicBezTo>
                  <a:cubicBezTo>
                    <a:pt x="3246" y="3025"/>
                    <a:pt x="3263" y="3029"/>
                    <a:pt x="3280" y="3029"/>
                  </a:cubicBezTo>
                  <a:cubicBezTo>
                    <a:pt x="3453" y="3029"/>
                    <a:pt x="3699" y="2583"/>
                    <a:pt x="3983" y="2097"/>
                  </a:cubicBezTo>
                  <a:cubicBezTo>
                    <a:pt x="4488" y="1229"/>
                    <a:pt x="5029" y="89"/>
                    <a:pt x="4902" y="2"/>
                  </a:cubicBezTo>
                  <a:cubicBezTo>
                    <a:pt x="4900" y="1"/>
                    <a:pt x="4897" y="0"/>
                    <a:pt x="4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-1899237" y="-541856"/>
              <a:ext cx="172836" cy="132433"/>
            </a:xfrm>
            <a:custGeom>
              <a:avLst/>
              <a:gdLst/>
              <a:ahLst/>
              <a:cxnLst/>
              <a:rect l="l" t="t" r="r" b="b"/>
              <a:pathLst>
                <a:path w="4590" h="3517" extrusionOk="0">
                  <a:moveTo>
                    <a:pt x="2549" y="0"/>
                  </a:moveTo>
                  <a:cubicBezTo>
                    <a:pt x="2546" y="0"/>
                    <a:pt x="2544" y="1"/>
                    <a:pt x="2541" y="2"/>
                  </a:cubicBezTo>
                  <a:cubicBezTo>
                    <a:pt x="2319" y="67"/>
                    <a:pt x="2345" y="3033"/>
                    <a:pt x="2345" y="3033"/>
                  </a:cubicBezTo>
                  <a:cubicBezTo>
                    <a:pt x="2345" y="3033"/>
                    <a:pt x="1898" y="631"/>
                    <a:pt x="1741" y="631"/>
                  </a:cubicBezTo>
                  <a:cubicBezTo>
                    <a:pt x="1584" y="631"/>
                    <a:pt x="2174" y="3152"/>
                    <a:pt x="2174" y="3152"/>
                  </a:cubicBezTo>
                  <a:cubicBezTo>
                    <a:pt x="2174" y="3152"/>
                    <a:pt x="235" y="965"/>
                    <a:pt x="23" y="965"/>
                  </a:cubicBezTo>
                  <a:cubicBezTo>
                    <a:pt x="6" y="965"/>
                    <a:pt x="0" y="980"/>
                    <a:pt x="8" y="1012"/>
                  </a:cubicBezTo>
                  <a:cubicBezTo>
                    <a:pt x="112" y="1433"/>
                    <a:pt x="2174" y="3389"/>
                    <a:pt x="2174" y="3389"/>
                  </a:cubicBezTo>
                  <a:cubicBezTo>
                    <a:pt x="2174" y="3389"/>
                    <a:pt x="2342" y="3516"/>
                    <a:pt x="2455" y="3516"/>
                  </a:cubicBezTo>
                  <a:cubicBezTo>
                    <a:pt x="2472" y="3516"/>
                    <a:pt x="2488" y="3513"/>
                    <a:pt x="2502" y="3506"/>
                  </a:cubicBezTo>
                  <a:cubicBezTo>
                    <a:pt x="2607" y="3453"/>
                    <a:pt x="4590" y="1615"/>
                    <a:pt x="4380" y="1485"/>
                  </a:cubicBezTo>
                  <a:cubicBezTo>
                    <a:pt x="4371" y="1479"/>
                    <a:pt x="4361" y="1477"/>
                    <a:pt x="4349" y="1477"/>
                  </a:cubicBezTo>
                  <a:cubicBezTo>
                    <a:pt x="4073" y="1477"/>
                    <a:pt x="2975" y="2890"/>
                    <a:pt x="2975" y="2890"/>
                  </a:cubicBezTo>
                  <a:cubicBezTo>
                    <a:pt x="2975" y="2890"/>
                    <a:pt x="4418" y="473"/>
                    <a:pt x="4248" y="329"/>
                  </a:cubicBezTo>
                  <a:cubicBezTo>
                    <a:pt x="4243" y="325"/>
                    <a:pt x="4238" y="324"/>
                    <a:pt x="4232" y="324"/>
                  </a:cubicBezTo>
                  <a:cubicBezTo>
                    <a:pt x="4008" y="324"/>
                    <a:pt x="2725" y="2890"/>
                    <a:pt x="2725" y="2890"/>
                  </a:cubicBezTo>
                  <a:cubicBezTo>
                    <a:pt x="2725" y="2890"/>
                    <a:pt x="3159" y="1340"/>
                    <a:pt x="3027" y="1340"/>
                  </a:cubicBezTo>
                  <a:cubicBezTo>
                    <a:pt x="2896" y="1340"/>
                    <a:pt x="2541" y="2732"/>
                    <a:pt x="2541" y="2732"/>
                  </a:cubicBezTo>
                  <a:cubicBezTo>
                    <a:pt x="2541" y="2732"/>
                    <a:pt x="2760" y="0"/>
                    <a:pt x="2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-596667" y="-173636"/>
              <a:ext cx="77268" cy="69210"/>
            </a:xfrm>
            <a:custGeom>
              <a:avLst/>
              <a:gdLst/>
              <a:ahLst/>
              <a:cxnLst/>
              <a:rect l="l" t="t" r="r" b="b"/>
              <a:pathLst>
                <a:path w="2052" h="1838" extrusionOk="0">
                  <a:moveTo>
                    <a:pt x="1930" y="0"/>
                  </a:moveTo>
                  <a:cubicBezTo>
                    <a:pt x="1786" y="0"/>
                    <a:pt x="138" y="1656"/>
                    <a:pt x="138" y="1656"/>
                  </a:cubicBezTo>
                  <a:cubicBezTo>
                    <a:pt x="40" y="1764"/>
                    <a:pt x="1" y="1838"/>
                    <a:pt x="39" y="1838"/>
                  </a:cubicBezTo>
                  <a:cubicBezTo>
                    <a:pt x="66" y="1838"/>
                    <a:pt x="135" y="1799"/>
                    <a:pt x="252" y="1705"/>
                  </a:cubicBezTo>
                  <a:cubicBezTo>
                    <a:pt x="821" y="1249"/>
                    <a:pt x="2052" y="91"/>
                    <a:pt x="1937" y="2"/>
                  </a:cubicBezTo>
                  <a:cubicBezTo>
                    <a:pt x="1935" y="1"/>
                    <a:pt x="1933" y="0"/>
                    <a:pt x="1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-1479920" y="193529"/>
              <a:ext cx="53470" cy="11334"/>
            </a:xfrm>
            <a:custGeom>
              <a:avLst/>
              <a:gdLst/>
              <a:ahLst/>
              <a:cxnLst/>
              <a:rect l="l" t="t" r="r" b="b"/>
              <a:pathLst>
                <a:path w="1420" h="301" extrusionOk="0">
                  <a:moveTo>
                    <a:pt x="80" y="1"/>
                  </a:moveTo>
                  <a:cubicBezTo>
                    <a:pt x="0" y="1"/>
                    <a:pt x="0" y="81"/>
                    <a:pt x="39" y="132"/>
                  </a:cubicBezTo>
                  <a:cubicBezTo>
                    <a:pt x="39" y="132"/>
                    <a:pt x="39" y="211"/>
                    <a:pt x="258" y="273"/>
                  </a:cubicBezTo>
                  <a:cubicBezTo>
                    <a:pt x="313" y="288"/>
                    <a:pt x="352" y="293"/>
                    <a:pt x="384" y="293"/>
                  </a:cubicBezTo>
                  <a:cubicBezTo>
                    <a:pt x="460" y="293"/>
                    <a:pt x="505" y="264"/>
                    <a:pt x="655" y="264"/>
                  </a:cubicBezTo>
                  <a:cubicBezTo>
                    <a:pt x="697" y="264"/>
                    <a:pt x="748" y="267"/>
                    <a:pt x="810" y="273"/>
                  </a:cubicBezTo>
                  <a:cubicBezTo>
                    <a:pt x="971" y="287"/>
                    <a:pt x="1109" y="301"/>
                    <a:pt x="1211" y="301"/>
                  </a:cubicBezTo>
                  <a:cubicBezTo>
                    <a:pt x="1346" y="301"/>
                    <a:pt x="1419" y="277"/>
                    <a:pt x="1404" y="203"/>
                  </a:cubicBezTo>
                  <a:cubicBezTo>
                    <a:pt x="1393" y="149"/>
                    <a:pt x="1355" y="136"/>
                    <a:pt x="1290" y="136"/>
                  </a:cubicBezTo>
                  <a:cubicBezTo>
                    <a:pt x="1231" y="136"/>
                    <a:pt x="1149" y="147"/>
                    <a:pt x="1045" y="147"/>
                  </a:cubicBezTo>
                  <a:cubicBezTo>
                    <a:pt x="985" y="147"/>
                    <a:pt x="918" y="143"/>
                    <a:pt x="844" y="132"/>
                  </a:cubicBezTo>
                  <a:cubicBezTo>
                    <a:pt x="503" y="80"/>
                    <a:pt x="355" y="106"/>
                    <a:pt x="179" y="27"/>
                  </a:cubicBezTo>
                  <a:cubicBezTo>
                    <a:pt x="137" y="8"/>
                    <a:pt x="10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-1553572" y="-191974"/>
              <a:ext cx="70038" cy="32383"/>
            </a:xfrm>
            <a:custGeom>
              <a:avLst/>
              <a:gdLst/>
              <a:ahLst/>
              <a:cxnLst/>
              <a:rect l="l" t="t" r="r" b="b"/>
              <a:pathLst>
                <a:path w="1860" h="860" extrusionOk="0">
                  <a:moveTo>
                    <a:pt x="408" y="1"/>
                  </a:moveTo>
                  <a:cubicBezTo>
                    <a:pt x="400" y="1"/>
                    <a:pt x="392" y="3"/>
                    <a:pt x="385" y="7"/>
                  </a:cubicBezTo>
                  <a:cubicBezTo>
                    <a:pt x="337" y="30"/>
                    <a:pt x="362" y="102"/>
                    <a:pt x="392" y="145"/>
                  </a:cubicBezTo>
                  <a:lnTo>
                    <a:pt x="691" y="570"/>
                  </a:lnTo>
                  <a:cubicBezTo>
                    <a:pt x="682" y="579"/>
                    <a:pt x="672" y="582"/>
                    <a:pt x="661" y="582"/>
                  </a:cubicBezTo>
                  <a:cubicBezTo>
                    <a:pt x="630" y="582"/>
                    <a:pt x="594" y="552"/>
                    <a:pt x="569" y="527"/>
                  </a:cubicBezTo>
                  <a:cubicBezTo>
                    <a:pt x="449" y="404"/>
                    <a:pt x="271" y="363"/>
                    <a:pt x="103" y="327"/>
                  </a:cubicBezTo>
                  <a:lnTo>
                    <a:pt x="103" y="327"/>
                  </a:lnTo>
                  <a:cubicBezTo>
                    <a:pt x="0" y="331"/>
                    <a:pt x="240" y="427"/>
                    <a:pt x="277" y="459"/>
                  </a:cubicBezTo>
                  <a:cubicBezTo>
                    <a:pt x="349" y="523"/>
                    <a:pt x="430" y="640"/>
                    <a:pt x="517" y="679"/>
                  </a:cubicBezTo>
                  <a:cubicBezTo>
                    <a:pt x="598" y="715"/>
                    <a:pt x="685" y="728"/>
                    <a:pt x="766" y="763"/>
                  </a:cubicBezTo>
                  <a:cubicBezTo>
                    <a:pt x="855" y="799"/>
                    <a:pt x="944" y="847"/>
                    <a:pt x="1042" y="850"/>
                  </a:cubicBezTo>
                  <a:cubicBezTo>
                    <a:pt x="1047" y="850"/>
                    <a:pt x="1052" y="851"/>
                    <a:pt x="1057" y="851"/>
                  </a:cubicBezTo>
                  <a:cubicBezTo>
                    <a:pt x="1151" y="851"/>
                    <a:pt x="1242" y="813"/>
                    <a:pt x="1335" y="805"/>
                  </a:cubicBezTo>
                  <a:cubicBezTo>
                    <a:pt x="1350" y="804"/>
                    <a:pt x="1364" y="803"/>
                    <a:pt x="1378" y="803"/>
                  </a:cubicBezTo>
                  <a:cubicBezTo>
                    <a:pt x="1515" y="803"/>
                    <a:pt x="1649" y="857"/>
                    <a:pt x="1787" y="859"/>
                  </a:cubicBezTo>
                  <a:cubicBezTo>
                    <a:pt x="1807" y="859"/>
                    <a:pt x="1829" y="858"/>
                    <a:pt x="1842" y="844"/>
                  </a:cubicBezTo>
                  <a:cubicBezTo>
                    <a:pt x="1859" y="824"/>
                    <a:pt x="1849" y="790"/>
                    <a:pt x="1827" y="775"/>
                  </a:cubicBezTo>
                  <a:cubicBezTo>
                    <a:pt x="1806" y="758"/>
                    <a:pt x="1777" y="757"/>
                    <a:pt x="1752" y="757"/>
                  </a:cubicBezTo>
                  <a:cubicBezTo>
                    <a:pt x="1709" y="757"/>
                    <a:pt x="1665" y="759"/>
                    <a:pt x="1622" y="759"/>
                  </a:cubicBezTo>
                  <a:cubicBezTo>
                    <a:pt x="1566" y="759"/>
                    <a:pt x="1510" y="756"/>
                    <a:pt x="1456" y="737"/>
                  </a:cubicBezTo>
                  <a:cubicBezTo>
                    <a:pt x="1390" y="715"/>
                    <a:pt x="1331" y="670"/>
                    <a:pt x="1262" y="651"/>
                  </a:cubicBezTo>
                  <a:cubicBezTo>
                    <a:pt x="1185" y="631"/>
                    <a:pt x="1101" y="647"/>
                    <a:pt x="1022" y="629"/>
                  </a:cubicBezTo>
                  <a:cubicBezTo>
                    <a:pt x="886" y="600"/>
                    <a:pt x="789" y="482"/>
                    <a:pt x="717" y="363"/>
                  </a:cubicBezTo>
                  <a:cubicBezTo>
                    <a:pt x="644" y="244"/>
                    <a:pt x="582" y="114"/>
                    <a:pt x="471" y="28"/>
                  </a:cubicBezTo>
                  <a:cubicBezTo>
                    <a:pt x="453" y="14"/>
                    <a:pt x="430" y="1"/>
                    <a:pt x="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5"/>
          <p:cNvGrpSpPr/>
          <p:nvPr/>
        </p:nvGrpSpPr>
        <p:grpSpPr>
          <a:xfrm>
            <a:off x="7189679" y="6017"/>
            <a:ext cx="4528721" cy="1227114"/>
            <a:chOff x="-2134764" y="-1617259"/>
            <a:chExt cx="3222601" cy="873204"/>
          </a:xfrm>
        </p:grpSpPr>
        <p:sp>
          <p:nvSpPr>
            <p:cNvPr id="976" name="Google Shape;976;p35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4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4" name="Google Shape;984;p36"/>
          <p:cNvGrpSpPr/>
          <p:nvPr/>
        </p:nvGrpSpPr>
        <p:grpSpPr>
          <a:xfrm>
            <a:off x="3459098" y="4703988"/>
            <a:ext cx="5887230" cy="575117"/>
            <a:chOff x="-170158" y="-2764241"/>
            <a:chExt cx="3438602" cy="335913"/>
          </a:xfrm>
        </p:grpSpPr>
        <p:sp>
          <p:nvSpPr>
            <p:cNvPr id="985" name="Google Shape;985;p36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36"/>
          <p:cNvGrpSpPr/>
          <p:nvPr/>
        </p:nvGrpSpPr>
        <p:grpSpPr>
          <a:xfrm rot="10800000" flipH="1">
            <a:off x="-2145852" y="4781588"/>
            <a:ext cx="5887230" cy="575117"/>
            <a:chOff x="-170158" y="-2764241"/>
            <a:chExt cx="3438602" cy="335913"/>
          </a:xfrm>
        </p:grpSpPr>
        <p:sp>
          <p:nvSpPr>
            <p:cNvPr id="1003" name="Google Shape;1003;p36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36"/>
          <p:cNvGrpSpPr/>
          <p:nvPr/>
        </p:nvGrpSpPr>
        <p:grpSpPr>
          <a:xfrm>
            <a:off x="8351818" y="113154"/>
            <a:ext cx="2139494" cy="852689"/>
            <a:chOff x="-1186331" y="-1617259"/>
            <a:chExt cx="1522447" cy="606766"/>
          </a:xfrm>
        </p:grpSpPr>
        <p:sp>
          <p:nvSpPr>
            <p:cNvPr id="1021" name="Google Shape;1021;p36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36"/>
          <p:cNvGrpSpPr/>
          <p:nvPr/>
        </p:nvGrpSpPr>
        <p:grpSpPr>
          <a:xfrm>
            <a:off x="-992582" y="165029"/>
            <a:ext cx="2139494" cy="852689"/>
            <a:chOff x="-1186331" y="-1617259"/>
            <a:chExt cx="1522447" cy="606766"/>
          </a:xfrm>
        </p:grpSpPr>
        <p:sp>
          <p:nvSpPr>
            <p:cNvPr id="1025" name="Google Shape;1025;p36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5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30" name="Google Shape;1030;p37"/>
          <p:cNvGrpSpPr/>
          <p:nvPr/>
        </p:nvGrpSpPr>
        <p:grpSpPr>
          <a:xfrm>
            <a:off x="4756275" y="4851408"/>
            <a:ext cx="4252043" cy="637715"/>
            <a:chOff x="-2688543" y="-3712975"/>
            <a:chExt cx="2483525" cy="372475"/>
          </a:xfrm>
        </p:grpSpPr>
        <p:sp>
          <p:nvSpPr>
            <p:cNvPr id="1031" name="Google Shape;1031;p37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7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7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" name="Google Shape;1040;p37"/>
          <p:cNvGrpSpPr/>
          <p:nvPr/>
        </p:nvGrpSpPr>
        <p:grpSpPr>
          <a:xfrm>
            <a:off x="216725" y="4912083"/>
            <a:ext cx="4252043" cy="637715"/>
            <a:chOff x="-2688543" y="-3712975"/>
            <a:chExt cx="2483525" cy="372475"/>
          </a:xfrm>
        </p:grpSpPr>
        <p:sp>
          <p:nvSpPr>
            <p:cNvPr id="1041" name="Google Shape;1041;p37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7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7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0" name="Google Shape;1050;p37"/>
          <p:cNvGrpSpPr/>
          <p:nvPr/>
        </p:nvGrpSpPr>
        <p:grpSpPr>
          <a:xfrm>
            <a:off x="8579299" y="4163961"/>
            <a:ext cx="429037" cy="201466"/>
            <a:chOff x="5999865" y="-2325677"/>
            <a:chExt cx="250591" cy="117672"/>
          </a:xfrm>
        </p:grpSpPr>
        <p:sp>
          <p:nvSpPr>
            <p:cNvPr id="1051" name="Google Shape;1051;p37"/>
            <p:cNvSpPr/>
            <p:nvPr/>
          </p:nvSpPr>
          <p:spPr>
            <a:xfrm>
              <a:off x="5999865" y="-2322288"/>
              <a:ext cx="240691" cy="114283"/>
            </a:xfrm>
            <a:custGeom>
              <a:avLst/>
              <a:gdLst/>
              <a:ahLst/>
              <a:cxnLst/>
              <a:rect l="l" t="t" r="r" b="b"/>
              <a:pathLst>
                <a:path w="6392" h="3035" extrusionOk="0">
                  <a:moveTo>
                    <a:pt x="1875" y="432"/>
                  </a:moveTo>
                  <a:cubicBezTo>
                    <a:pt x="1931" y="432"/>
                    <a:pt x="1965" y="506"/>
                    <a:pt x="1980" y="565"/>
                  </a:cubicBezTo>
                  <a:cubicBezTo>
                    <a:pt x="2032" y="766"/>
                    <a:pt x="2120" y="956"/>
                    <a:pt x="2240" y="1125"/>
                  </a:cubicBezTo>
                  <a:cubicBezTo>
                    <a:pt x="2173" y="1073"/>
                    <a:pt x="2111" y="1015"/>
                    <a:pt x="2055" y="952"/>
                  </a:cubicBezTo>
                  <a:cubicBezTo>
                    <a:pt x="1826" y="688"/>
                    <a:pt x="1833" y="555"/>
                    <a:pt x="1794" y="479"/>
                  </a:cubicBezTo>
                  <a:cubicBezTo>
                    <a:pt x="1800" y="473"/>
                    <a:pt x="1807" y="468"/>
                    <a:pt x="1814" y="461"/>
                  </a:cubicBezTo>
                  <a:cubicBezTo>
                    <a:pt x="1826" y="449"/>
                    <a:pt x="1842" y="439"/>
                    <a:pt x="1859" y="434"/>
                  </a:cubicBezTo>
                  <a:cubicBezTo>
                    <a:pt x="1864" y="432"/>
                    <a:pt x="1870" y="432"/>
                    <a:pt x="1875" y="432"/>
                  </a:cubicBezTo>
                  <a:close/>
                  <a:moveTo>
                    <a:pt x="1623" y="0"/>
                  </a:moveTo>
                  <a:cubicBezTo>
                    <a:pt x="1537" y="0"/>
                    <a:pt x="1452" y="11"/>
                    <a:pt x="1369" y="36"/>
                  </a:cubicBezTo>
                  <a:cubicBezTo>
                    <a:pt x="1229" y="77"/>
                    <a:pt x="1103" y="152"/>
                    <a:pt x="979" y="227"/>
                  </a:cubicBezTo>
                  <a:cubicBezTo>
                    <a:pt x="829" y="317"/>
                    <a:pt x="671" y="444"/>
                    <a:pt x="500" y="492"/>
                  </a:cubicBezTo>
                  <a:cubicBezTo>
                    <a:pt x="457" y="505"/>
                    <a:pt x="293" y="531"/>
                    <a:pt x="164" y="531"/>
                  </a:cubicBezTo>
                  <a:cubicBezTo>
                    <a:pt x="80" y="531"/>
                    <a:pt x="11" y="520"/>
                    <a:pt x="1" y="488"/>
                  </a:cubicBezTo>
                  <a:lnTo>
                    <a:pt x="1" y="488"/>
                  </a:lnTo>
                  <a:cubicBezTo>
                    <a:pt x="50" y="640"/>
                    <a:pt x="216" y="727"/>
                    <a:pt x="375" y="736"/>
                  </a:cubicBezTo>
                  <a:cubicBezTo>
                    <a:pt x="385" y="736"/>
                    <a:pt x="394" y="737"/>
                    <a:pt x="404" y="737"/>
                  </a:cubicBezTo>
                  <a:cubicBezTo>
                    <a:pt x="552" y="737"/>
                    <a:pt x="696" y="684"/>
                    <a:pt x="835" y="631"/>
                  </a:cubicBezTo>
                  <a:lnTo>
                    <a:pt x="835" y="631"/>
                  </a:lnTo>
                  <a:cubicBezTo>
                    <a:pt x="678" y="782"/>
                    <a:pt x="491" y="900"/>
                    <a:pt x="285" y="973"/>
                  </a:cubicBezTo>
                  <a:cubicBezTo>
                    <a:pt x="354" y="994"/>
                    <a:pt x="425" y="1004"/>
                    <a:pt x="497" y="1004"/>
                  </a:cubicBezTo>
                  <a:cubicBezTo>
                    <a:pt x="627" y="1004"/>
                    <a:pt x="757" y="972"/>
                    <a:pt x="876" y="918"/>
                  </a:cubicBezTo>
                  <a:cubicBezTo>
                    <a:pt x="1060" y="835"/>
                    <a:pt x="1218" y="704"/>
                    <a:pt x="1360" y="561"/>
                  </a:cubicBezTo>
                  <a:lnTo>
                    <a:pt x="1360" y="561"/>
                  </a:lnTo>
                  <a:cubicBezTo>
                    <a:pt x="1266" y="748"/>
                    <a:pt x="1123" y="905"/>
                    <a:pt x="945" y="1016"/>
                  </a:cubicBezTo>
                  <a:cubicBezTo>
                    <a:pt x="953" y="1016"/>
                    <a:pt x="961" y="1016"/>
                    <a:pt x="970" y="1016"/>
                  </a:cubicBezTo>
                  <a:cubicBezTo>
                    <a:pt x="1138" y="1016"/>
                    <a:pt x="1296" y="932"/>
                    <a:pt x="1426" y="825"/>
                  </a:cubicBezTo>
                  <a:cubicBezTo>
                    <a:pt x="1497" y="766"/>
                    <a:pt x="1565" y="703"/>
                    <a:pt x="1629" y="636"/>
                  </a:cubicBezTo>
                  <a:cubicBezTo>
                    <a:pt x="1737" y="768"/>
                    <a:pt x="1991" y="992"/>
                    <a:pt x="2027" y="1028"/>
                  </a:cubicBezTo>
                  <a:cubicBezTo>
                    <a:pt x="2032" y="1033"/>
                    <a:pt x="2033" y="1035"/>
                    <a:pt x="2029" y="1035"/>
                  </a:cubicBezTo>
                  <a:cubicBezTo>
                    <a:pt x="2009" y="1035"/>
                    <a:pt x="1848" y="952"/>
                    <a:pt x="1803" y="952"/>
                  </a:cubicBezTo>
                  <a:cubicBezTo>
                    <a:pt x="1789" y="952"/>
                    <a:pt x="1786" y="960"/>
                    <a:pt x="1802" y="980"/>
                  </a:cubicBezTo>
                  <a:cubicBezTo>
                    <a:pt x="1868" y="1070"/>
                    <a:pt x="2144" y="1543"/>
                    <a:pt x="2587" y="1679"/>
                  </a:cubicBezTo>
                  <a:cubicBezTo>
                    <a:pt x="2498" y="1711"/>
                    <a:pt x="2405" y="1728"/>
                    <a:pt x="2311" y="1728"/>
                  </a:cubicBezTo>
                  <a:cubicBezTo>
                    <a:pt x="2295" y="1728"/>
                    <a:pt x="2279" y="1727"/>
                    <a:pt x="2263" y="1727"/>
                  </a:cubicBezTo>
                  <a:cubicBezTo>
                    <a:pt x="2097" y="1718"/>
                    <a:pt x="1935" y="1677"/>
                    <a:pt x="1771" y="1657"/>
                  </a:cubicBezTo>
                  <a:cubicBezTo>
                    <a:pt x="1755" y="1655"/>
                    <a:pt x="1739" y="1653"/>
                    <a:pt x="1723" y="1653"/>
                  </a:cubicBezTo>
                  <a:cubicBezTo>
                    <a:pt x="1701" y="1653"/>
                    <a:pt x="1680" y="1656"/>
                    <a:pt x="1660" y="1665"/>
                  </a:cubicBezTo>
                  <a:cubicBezTo>
                    <a:pt x="1600" y="1689"/>
                    <a:pt x="1573" y="1755"/>
                    <a:pt x="1540" y="1810"/>
                  </a:cubicBezTo>
                  <a:cubicBezTo>
                    <a:pt x="1469" y="1928"/>
                    <a:pt x="1353" y="2012"/>
                    <a:pt x="1218" y="2043"/>
                  </a:cubicBezTo>
                  <a:cubicBezTo>
                    <a:pt x="1270" y="2091"/>
                    <a:pt x="1346" y="2103"/>
                    <a:pt x="1438" y="2103"/>
                  </a:cubicBezTo>
                  <a:cubicBezTo>
                    <a:pt x="1530" y="2103"/>
                    <a:pt x="1638" y="2091"/>
                    <a:pt x="1755" y="2091"/>
                  </a:cubicBezTo>
                  <a:cubicBezTo>
                    <a:pt x="1876" y="2091"/>
                    <a:pt x="2005" y="2104"/>
                    <a:pt x="2136" y="2154"/>
                  </a:cubicBezTo>
                  <a:cubicBezTo>
                    <a:pt x="1706" y="2309"/>
                    <a:pt x="1132" y="2966"/>
                    <a:pt x="315" y="2966"/>
                  </a:cubicBezTo>
                  <a:cubicBezTo>
                    <a:pt x="254" y="2966"/>
                    <a:pt x="191" y="2962"/>
                    <a:pt x="127" y="2954"/>
                  </a:cubicBezTo>
                  <a:lnTo>
                    <a:pt x="127" y="2954"/>
                  </a:lnTo>
                  <a:cubicBezTo>
                    <a:pt x="235" y="3011"/>
                    <a:pt x="352" y="3035"/>
                    <a:pt x="472" y="3035"/>
                  </a:cubicBezTo>
                  <a:cubicBezTo>
                    <a:pt x="712" y="3035"/>
                    <a:pt x="963" y="2939"/>
                    <a:pt x="1176" y="2818"/>
                  </a:cubicBezTo>
                  <a:cubicBezTo>
                    <a:pt x="1496" y="2635"/>
                    <a:pt x="1797" y="2395"/>
                    <a:pt x="2159" y="2324"/>
                  </a:cubicBezTo>
                  <a:cubicBezTo>
                    <a:pt x="2302" y="2297"/>
                    <a:pt x="2450" y="2297"/>
                    <a:pt x="2590" y="2252"/>
                  </a:cubicBezTo>
                  <a:cubicBezTo>
                    <a:pt x="2614" y="2245"/>
                    <a:pt x="2642" y="2242"/>
                    <a:pt x="2674" y="2242"/>
                  </a:cubicBezTo>
                  <a:cubicBezTo>
                    <a:pt x="2779" y="2242"/>
                    <a:pt x="2922" y="2273"/>
                    <a:pt x="3088" y="2273"/>
                  </a:cubicBezTo>
                  <a:cubicBezTo>
                    <a:pt x="3320" y="2273"/>
                    <a:pt x="3595" y="2211"/>
                    <a:pt x="3866" y="1914"/>
                  </a:cubicBezTo>
                  <a:cubicBezTo>
                    <a:pt x="4008" y="1758"/>
                    <a:pt x="4272" y="1802"/>
                    <a:pt x="4477" y="1754"/>
                  </a:cubicBezTo>
                  <a:cubicBezTo>
                    <a:pt x="4496" y="1750"/>
                    <a:pt x="4515" y="1748"/>
                    <a:pt x="4535" y="1748"/>
                  </a:cubicBezTo>
                  <a:cubicBezTo>
                    <a:pt x="4633" y="1748"/>
                    <a:pt x="4741" y="1791"/>
                    <a:pt x="4836" y="1791"/>
                  </a:cubicBezTo>
                  <a:cubicBezTo>
                    <a:pt x="4841" y="1791"/>
                    <a:pt x="4847" y="1791"/>
                    <a:pt x="4852" y="1791"/>
                  </a:cubicBezTo>
                  <a:cubicBezTo>
                    <a:pt x="5009" y="1782"/>
                    <a:pt x="5146" y="1706"/>
                    <a:pt x="5302" y="1706"/>
                  </a:cubicBezTo>
                  <a:cubicBezTo>
                    <a:pt x="5306" y="1706"/>
                    <a:pt x="5311" y="1706"/>
                    <a:pt x="5315" y="1707"/>
                  </a:cubicBezTo>
                  <a:cubicBezTo>
                    <a:pt x="5546" y="1713"/>
                    <a:pt x="5968" y="1744"/>
                    <a:pt x="6210" y="1744"/>
                  </a:cubicBezTo>
                  <a:cubicBezTo>
                    <a:pt x="6320" y="1744"/>
                    <a:pt x="6392" y="1738"/>
                    <a:pt x="6392" y="1720"/>
                  </a:cubicBezTo>
                  <a:cubicBezTo>
                    <a:pt x="6379" y="1674"/>
                    <a:pt x="6062" y="1676"/>
                    <a:pt x="5764" y="1651"/>
                  </a:cubicBezTo>
                  <a:cubicBezTo>
                    <a:pt x="5551" y="1634"/>
                    <a:pt x="5346" y="1587"/>
                    <a:pt x="5161" y="1480"/>
                  </a:cubicBezTo>
                  <a:cubicBezTo>
                    <a:pt x="5055" y="1417"/>
                    <a:pt x="4951" y="1330"/>
                    <a:pt x="4830" y="1330"/>
                  </a:cubicBezTo>
                  <a:cubicBezTo>
                    <a:pt x="4824" y="1330"/>
                    <a:pt x="4818" y="1330"/>
                    <a:pt x="4812" y="1330"/>
                  </a:cubicBezTo>
                  <a:cubicBezTo>
                    <a:pt x="4737" y="1336"/>
                    <a:pt x="4670" y="1377"/>
                    <a:pt x="4600" y="1408"/>
                  </a:cubicBezTo>
                  <a:cubicBezTo>
                    <a:pt x="4488" y="1457"/>
                    <a:pt x="4371" y="1478"/>
                    <a:pt x="4252" y="1478"/>
                  </a:cubicBezTo>
                  <a:cubicBezTo>
                    <a:pt x="3967" y="1478"/>
                    <a:pt x="3675" y="1355"/>
                    <a:pt x="3438" y="1184"/>
                  </a:cubicBezTo>
                  <a:cubicBezTo>
                    <a:pt x="3102" y="943"/>
                    <a:pt x="2840" y="615"/>
                    <a:pt x="2515" y="359"/>
                  </a:cubicBezTo>
                  <a:cubicBezTo>
                    <a:pt x="2260" y="158"/>
                    <a:pt x="1940" y="0"/>
                    <a:pt x="1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6135118" y="-2325677"/>
              <a:ext cx="115337" cy="54976"/>
            </a:xfrm>
            <a:custGeom>
              <a:avLst/>
              <a:gdLst/>
              <a:ahLst/>
              <a:cxnLst/>
              <a:rect l="l" t="t" r="r" b="b"/>
              <a:pathLst>
                <a:path w="3063" h="1460" extrusionOk="0">
                  <a:moveTo>
                    <a:pt x="1590" y="0"/>
                  </a:moveTo>
                  <a:cubicBezTo>
                    <a:pt x="1550" y="0"/>
                    <a:pt x="1508" y="6"/>
                    <a:pt x="1462" y="20"/>
                  </a:cubicBezTo>
                  <a:cubicBezTo>
                    <a:pt x="1154" y="110"/>
                    <a:pt x="815" y="495"/>
                    <a:pt x="516" y="807"/>
                  </a:cubicBezTo>
                  <a:cubicBezTo>
                    <a:pt x="218" y="1118"/>
                    <a:pt x="1" y="1214"/>
                    <a:pt x="1" y="1214"/>
                  </a:cubicBezTo>
                  <a:cubicBezTo>
                    <a:pt x="1" y="1214"/>
                    <a:pt x="276" y="1430"/>
                    <a:pt x="530" y="1457"/>
                  </a:cubicBezTo>
                  <a:cubicBezTo>
                    <a:pt x="548" y="1459"/>
                    <a:pt x="565" y="1460"/>
                    <a:pt x="581" y="1460"/>
                  </a:cubicBezTo>
                  <a:cubicBezTo>
                    <a:pt x="800" y="1460"/>
                    <a:pt x="915" y="1294"/>
                    <a:pt x="1226" y="1059"/>
                  </a:cubicBezTo>
                  <a:cubicBezTo>
                    <a:pt x="1374" y="948"/>
                    <a:pt x="1454" y="915"/>
                    <a:pt x="1511" y="915"/>
                  </a:cubicBezTo>
                  <a:cubicBezTo>
                    <a:pt x="1583" y="915"/>
                    <a:pt x="1615" y="968"/>
                    <a:pt x="1696" y="977"/>
                  </a:cubicBezTo>
                  <a:cubicBezTo>
                    <a:pt x="1701" y="978"/>
                    <a:pt x="1705" y="978"/>
                    <a:pt x="1709" y="978"/>
                  </a:cubicBezTo>
                  <a:cubicBezTo>
                    <a:pt x="1813" y="978"/>
                    <a:pt x="1398" y="732"/>
                    <a:pt x="1409" y="689"/>
                  </a:cubicBezTo>
                  <a:cubicBezTo>
                    <a:pt x="1410" y="682"/>
                    <a:pt x="1412" y="678"/>
                    <a:pt x="1416" y="678"/>
                  </a:cubicBezTo>
                  <a:cubicBezTo>
                    <a:pt x="1438" y="678"/>
                    <a:pt x="1516" y="784"/>
                    <a:pt x="1877" y="969"/>
                  </a:cubicBezTo>
                  <a:cubicBezTo>
                    <a:pt x="2038" y="1051"/>
                    <a:pt x="2184" y="1078"/>
                    <a:pt x="2293" y="1078"/>
                  </a:cubicBezTo>
                  <a:cubicBezTo>
                    <a:pt x="2471" y="1078"/>
                    <a:pt x="2550" y="1007"/>
                    <a:pt x="2438" y="996"/>
                  </a:cubicBezTo>
                  <a:cubicBezTo>
                    <a:pt x="2277" y="980"/>
                    <a:pt x="1915" y="598"/>
                    <a:pt x="2005" y="598"/>
                  </a:cubicBezTo>
                  <a:cubicBezTo>
                    <a:pt x="2016" y="598"/>
                    <a:pt x="2033" y="604"/>
                    <a:pt x="2058" y="617"/>
                  </a:cubicBezTo>
                  <a:cubicBezTo>
                    <a:pt x="2395" y="784"/>
                    <a:pt x="2675" y="827"/>
                    <a:pt x="2848" y="827"/>
                  </a:cubicBezTo>
                  <a:cubicBezTo>
                    <a:pt x="2993" y="827"/>
                    <a:pt x="3062" y="797"/>
                    <a:pt x="3026" y="784"/>
                  </a:cubicBezTo>
                  <a:cubicBezTo>
                    <a:pt x="2714" y="672"/>
                    <a:pt x="2692" y="652"/>
                    <a:pt x="2302" y="408"/>
                  </a:cubicBezTo>
                  <a:cubicBezTo>
                    <a:pt x="1972" y="201"/>
                    <a:pt x="1817" y="0"/>
                    <a:pt x="1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38"/>
          <p:cNvSpPr txBox="1">
            <a:spLocks noGrp="1"/>
          </p:cNvSpPr>
          <p:nvPr>
            <p:ph type="title"/>
          </p:nvPr>
        </p:nvSpPr>
        <p:spPr>
          <a:xfrm>
            <a:off x="3019325" y="655700"/>
            <a:ext cx="5145600" cy="14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38"/>
          <p:cNvSpPr txBox="1">
            <a:spLocks noGrp="1"/>
          </p:cNvSpPr>
          <p:nvPr>
            <p:ph type="subTitle" idx="1"/>
          </p:nvPr>
        </p:nvSpPr>
        <p:spPr>
          <a:xfrm>
            <a:off x="3019325" y="2014437"/>
            <a:ext cx="5145600" cy="7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8"/>
          <p:cNvSpPr txBox="1"/>
          <p:nvPr/>
        </p:nvSpPr>
        <p:spPr>
          <a:xfrm>
            <a:off x="2889725" y="3720575"/>
            <a:ext cx="52752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CREDITS:</a:t>
            </a: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endParaRPr sz="1200" b="1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1057" name="Google Shape;1057;p38"/>
          <p:cNvGrpSpPr/>
          <p:nvPr/>
        </p:nvGrpSpPr>
        <p:grpSpPr>
          <a:xfrm>
            <a:off x="4544625" y="4773783"/>
            <a:ext cx="4252043" cy="637715"/>
            <a:chOff x="-2688543" y="-3712975"/>
            <a:chExt cx="2483525" cy="372475"/>
          </a:xfrm>
        </p:grpSpPr>
        <p:sp>
          <p:nvSpPr>
            <p:cNvPr id="1058" name="Google Shape;1058;p38"/>
            <p:cNvSpPr/>
            <p:nvPr/>
          </p:nvSpPr>
          <p:spPr>
            <a:xfrm>
              <a:off x="-2583601" y="-3709210"/>
              <a:ext cx="1946349" cy="23798"/>
            </a:xfrm>
            <a:custGeom>
              <a:avLst/>
              <a:gdLst/>
              <a:ahLst/>
              <a:cxnLst/>
              <a:rect l="l" t="t" r="r" b="b"/>
              <a:pathLst>
                <a:path w="51689" h="632" extrusionOk="0">
                  <a:moveTo>
                    <a:pt x="44983" y="0"/>
                  </a:moveTo>
                  <a:cubicBezTo>
                    <a:pt x="38143" y="0"/>
                    <a:pt x="28141" y="84"/>
                    <a:pt x="28141" y="84"/>
                  </a:cubicBezTo>
                  <a:lnTo>
                    <a:pt x="4800" y="84"/>
                  </a:lnTo>
                  <a:cubicBezTo>
                    <a:pt x="1118" y="84"/>
                    <a:pt x="1" y="206"/>
                    <a:pt x="1776" y="534"/>
                  </a:cubicBezTo>
                  <a:cubicBezTo>
                    <a:pt x="2150" y="603"/>
                    <a:pt x="4579" y="632"/>
                    <a:pt x="8179" y="632"/>
                  </a:cubicBezTo>
                  <a:cubicBezTo>
                    <a:pt x="21692" y="632"/>
                    <a:pt x="51688" y="231"/>
                    <a:pt x="51228" y="84"/>
                  </a:cubicBezTo>
                  <a:cubicBezTo>
                    <a:pt x="51033" y="21"/>
                    <a:pt x="48403" y="0"/>
                    <a:pt x="44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-2302626" y="-3672196"/>
              <a:ext cx="782697" cy="13782"/>
            </a:xfrm>
            <a:custGeom>
              <a:avLst/>
              <a:gdLst/>
              <a:ahLst/>
              <a:cxnLst/>
              <a:rect l="l" t="t" r="r" b="b"/>
              <a:pathLst>
                <a:path w="20786" h="366" extrusionOk="0">
                  <a:moveTo>
                    <a:pt x="15833" y="0"/>
                  </a:moveTo>
                  <a:cubicBezTo>
                    <a:pt x="15050" y="0"/>
                    <a:pt x="14143" y="4"/>
                    <a:pt x="13118" y="11"/>
                  </a:cubicBezTo>
                  <a:cubicBezTo>
                    <a:pt x="13118" y="11"/>
                    <a:pt x="1" y="44"/>
                    <a:pt x="1" y="241"/>
                  </a:cubicBezTo>
                  <a:cubicBezTo>
                    <a:pt x="1" y="330"/>
                    <a:pt x="1443" y="365"/>
                    <a:pt x="3703" y="365"/>
                  </a:cubicBezTo>
                  <a:cubicBezTo>
                    <a:pt x="6447" y="365"/>
                    <a:pt x="10395" y="313"/>
                    <a:pt x="14433" y="241"/>
                  </a:cubicBezTo>
                  <a:cubicBezTo>
                    <a:pt x="20785" y="127"/>
                    <a:pt x="20753" y="0"/>
                    <a:pt x="15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-1067231" y="-3635671"/>
              <a:ext cx="783299" cy="13782"/>
            </a:xfrm>
            <a:custGeom>
              <a:avLst/>
              <a:gdLst/>
              <a:ahLst/>
              <a:cxnLst/>
              <a:rect l="l" t="t" r="r" b="b"/>
              <a:pathLst>
                <a:path w="20802" h="366" extrusionOk="0">
                  <a:moveTo>
                    <a:pt x="15792" y="1"/>
                  </a:moveTo>
                  <a:cubicBezTo>
                    <a:pt x="15018" y="1"/>
                    <a:pt x="14125" y="4"/>
                    <a:pt x="13117" y="10"/>
                  </a:cubicBezTo>
                  <a:cubicBezTo>
                    <a:pt x="13117" y="10"/>
                    <a:pt x="0" y="44"/>
                    <a:pt x="0" y="241"/>
                  </a:cubicBezTo>
                  <a:cubicBezTo>
                    <a:pt x="0" y="330"/>
                    <a:pt x="1439" y="366"/>
                    <a:pt x="3693" y="366"/>
                  </a:cubicBezTo>
                  <a:cubicBezTo>
                    <a:pt x="6437" y="366"/>
                    <a:pt x="10390" y="313"/>
                    <a:pt x="14431" y="241"/>
                  </a:cubicBezTo>
                  <a:cubicBezTo>
                    <a:pt x="20802" y="128"/>
                    <a:pt x="20752" y="1"/>
                    <a:pt x="15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-2188986" y="-3508136"/>
              <a:ext cx="579285" cy="13782"/>
            </a:xfrm>
            <a:custGeom>
              <a:avLst/>
              <a:gdLst/>
              <a:ahLst/>
              <a:cxnLst/>
              <a:rect l="l" t="t" r="r" b="b"/>
              <a:pathLst>
                <a:path w="15384" h="366" extrusionOk="0">
                  <a:moveTo>
                    <a:pt x="11719" y="0"/>
                  </a:moveTo>
                  <a:cubicBezTo>
                    <a:pt x="11139" y="0"/>
                    <a:pt x="10468" y="4"/>
                    <a:pt x="9709" y="11"/>
                  </a:cubicBezTo>
                  <a:cubicBezTo>
                    <a:pt x="9709" y="11"/>
                    <a:pt x="0" y="44"/>
                    <a:pt x="0" y="241"/>
                  </a:cubicBezTo>
                  <a:cubicBezTo>
                    <a:pt x="0" y="330"/>
                    <a:pt x="1068" y="365"/>
                    <a:pt x="2741" y="365"/>
                  </a:cubicBezTo>
                  <a:cubicBezTo>
                    <a:pt x="4771" y="365"/>
                    <a:pt x="7694" y="313"/>
                    <a:pt x="10682" y="241"/>
                  </a:cubicBezTo>
                  <a:cubicBezTo>
                    <a:pt x="15383" y="127"/>
                    <a:pt x="15360" y="0"/>
                    <a:pt x="11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-1636938" y="-3603477"/>
              <a:ext cx="341079" cy="13819"/>
            </a:xfrm>
            <a:custGeom>
              <a:avLst/>
              <a:gdLst/>
              <a:ahLst/>
              <a:cxnLst/>
              <a:rect l="l" t="t" r="r" b="b"/>
              <a:pathLst>
                <a:path w="9058" h="367" extrusionOk="0">
                  <a:moveTo>
                    <a:pt x="6893" y="1"/>
                  </a:moveTo>
                  <a:cubicBezTo>
                    <a:pt x="6552" y="1"/>
                    <a:pt x="6159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1"/>
                    <a:pt x="627" y="366"/>
                    <a:pt x="1610" y="366"/>
                  </a:cubicBezTo>
                  <a:cubicBezTo>
                    <a:pt x="2805" y="366"/>
                    <a:pt x="4527" y="314"/>
                    <a:pt x="6288" y="241"/>
                  </a:cubicBezTo>
                  <a:cubicBezTo>
                    <a:pt x="9058" y="128"/>
                    <a:pt x="9042" y="1"/>
                    <a:pt x="6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-2445297" y="-3570303"/>
              <a:ext cx="357685" cy="7983"/>
            </a:xfrm>
            <a:custGeom>
              <a:avLst/>
              <a:gdLst/>
              <a:ahLst/>
              <a:cxnLst/>
              <a:rect l="l" t="t" r="r" b="b"/>
              <a:pathLst>
                <a:path w="9499" h="212" extrusionOk="0">
                  <a:moveTo>
                    <a:pt x="1803" y="1"/>
                  </a:moveTo>
                  <a:cubicBezTo>
                    <a:pt x="803" y="1"/>
                    <a:pt x="4" y="16"/>
                    <a:pt x="3" y="64"/>
                  </a:cubicBezTo>
                  <a:cubicBezTo>
                    <a:pt x="0" y="175"/>
                    <a:pt x="2204" y="212"/>
                    <a:pt x="4827" y="212"/>
                  </a:cubicBezTo>
                  <a:cubicBezTo>
                    <a:pt x="5304" y="212"/>
                    <a:pt x="5795" y="210"/>
                    <a:pt x="6289" y="208"/>
                  </a:cubicBezTo>
                  <a:cubicBezTo>
                    <a:pt x="9498" y="195"/>
                    <a:pt x="8970" y="84"/>
                    <a:pt x="5719" y="43"/>
                  </a:cubicBezTo>
                  <a:cubicBezTo>
                    <a:pt x="5719" y="43"/>
                    <a:pt x="3479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8"/>
            <p:cNvSpPr/>
            <p:nvPr/>
          </p:nvSpPr>
          <p:spPr>
            <a:xfrm>
              <a:off x="-711211" y="-3672196"/>
              <a:ext cx="341004" cy="13782"/>
            </a:xfrm>
            <a:custGeom>
              <a:avLst/>
              <a:gdLst/>
              <a:ahLst/>
              <a:cxnLst/>
              <a:rect l="l" t="t" r="r" b="b"/>
              <a:pathLst>
                <a:path w="9056" h="366" extrusionOk="0">
                  <a:moveTo>
                    <a:pt x="6898" y="0"/>
                  </a:moveTo>
                  <a:cubicBezTo>
                    <a:pt x="6557" y="0"/>
                    <a:pt x="6161" y="4"/>
                    <a:pt x="5715" y="11"/>
                  </a:cubicBezTo>
                  <a:cubicBezTo>
                    <a:pt x="5715" y="11"/>
                    <a:pt x="1" y="44"/>
                    <a:pt x="1" y="241"/>
                  </a:cubicBezTo>
                  <a:cubicBezTo>
                    <a:pt x="1" y="330"/>
                    <a:pt x="629" y="365"/>
                    <a:pt x="1614" y="365"/>
                  </a:cubicBezTo>
                  <a:cubicBezTo>
                    <a:pt x="2809" y="365"/>
                    <a:pt x="4529" y="313"/>
                    <a:pt x="6288" y="241"/>
                  </a:cubicBezTo>
                  <a:cubicBezTo>
                    <a:pt x="9055" y="127"/>
                    <a:pt x="9042" y="0"/>
                    <a:pt x="6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8"/>
            <p:cNvSpPr/>
            <p:nvPr/>
          </p:nvSpPr>
          <p:spPr>
            <a:xfrm>
              <a:off x="-545947" y="-3712975"/>
              <a:ext cx="340928" cy="6891"/>
            </a:xfrm>
            <a:custGeom>
              <a:avLst/>
              <a:gdLst/>
              <a:ahLst/>
              <a:cxnLst/>
              <a:rect l="l" t="t" r="r" b="b"/>
              <a:pathLst>
                <a:path w="9054" h="183" extrusionOk="0">
                  <a:moveTo>
                    <a:pt x="6903" y="0"/>
                  </a:moveTo>
                  <a:cubicBezTo>
                    <a:pt x="6561" y="0"/>
                    <a:pt x="6164" y="2"/>
                    <a:pt x="5715" y="6"/>
                  </a:cubicBezTo>
                  <a:cubicBezTo>
                    <a:pt x="5715" y="6"/>
                    <a:pt x="1" y="21"/>
                    <a:pt x="1" y="121"/>
                  </a:cubicBezTo>
                  <a:cubicBezTo>
                    <a:pt x="1" y="165"/>
                    <a:pt x="626" y="183"/>
                    <a:pt x="1607" y="183"/>
                  </a:cubicBezTo>
                  <a:cubicBezTo>
                    <a:pt x="2803" y="183"/>
                    <a:pt x="4525" y="157"/>
                    <a:pt x="6287" y="121"/>
                  </a:cubicBezTo>
                  <a:cubicBezTo>
                    <a:pt x="9053" y="63"/>
                    <a:pt x="9041" y="0"/>
                    <a:pt x="6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-2688543" y="-3354282"/>
              <a:ext cx="431526" cy="13782"/>
            </a:xfrm>
            <a:custGeom>
              <a:avLst/>
              <a:gdLst/>
              <a:ahLst/>
              <a:cxnLst/>
              <a:rect l="l" t="t" r="r" b="b"/>
              <a:pathLst>
                <a:path w="11460" h="366" extrusionOk="0">
                  <a:moveTo>
                    <a:pt x="8729" y="0"/>
                  </a:moveTo>
                  <a:cubicBezTo>
                    <a:pt x="8297" y="0"/>
                    <a:pt x="7797" y="3"/>
                    <a:pt x="7232" y="10"/>
                  </a:cubicBezTo>
                  <a:cubicBezTo>
                    <a:pt x="7232" y="10"/>
                    <a:pt x="1" y="44"/>
                    <a:pt x="1" y="241"/>
                  </a:cubicBezTo>
                  <a:cubicBezTo>
                    <a:pt x="1" y="330"/>
                    <a:pt x="796" y="365"/>
                    <a:pt x="2042" y="365"/>
                  </a:cubicBezTo>
                  <a:cubicBezTo>
                    <a:pt x="3554" y="365"/>
                    <a:pt x="5731" y="313"/>
                    <a:pt x="7957" y="241"/>
                  </a:cubicBezTo>
                  <a:cubicBezTo>
                    <a:pt x="11460" y="127"/>
                    <a:pt x="11442" y="0"/>
                    <a:pt x="8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8"/>
          <p:cNvGrpSpPr/>
          <p:nvPr/>
        </p:nvGrpSpPr>
        <p:grpSpPr>
          <a:xfrm flipH="1">
            <a:off x="-6" y="1475854"/>
            <a:ext cx="1529079" cy="3969952"/>
            <a:chOff x="4230332" y="-1220233"/>
            <a:chExt cx="893101" cy="2318762"/>
          </a:xfrm>
        </p:grpSpPr>
        <p:sp>
          <p:nvSpPr>
            <p:cNvPr id="1068" name="Google Shape;1068;p38"/>
            <p:cNvSpPr/>
            <p:nvPr/>
          </p:nvSpPr>
          <p:spPr>
            <a:xfrm>
              <a:off x="4776995" y="-1123086"/>
              <a:ext cx="287195" cy="1070230"/>
            </a:xfrm>
            <a:custGeom>
              <a:avLst/>
              <a:gdLst/>
              <a:ahLst/>
              <a:cxnLst/>
              <a:rect l="l" t="t" r="r" b="b"/>
              <a:pathLst>
                <a:path w="7627" h="28422" extrusionOk="0">
                  <a:moveTo>
                    <a:pt x="7071" y="0"/>
                  </a:moveTo>
                  <a:cubicBezTo>
                    <a:pt x="6877" y="0"/>
                    <a:pt x="6740" y="223"/>
                    <a:pt x="6584" y="359"/>
                  </a:cubicBezTo>
                  <a:cubicBezTo>
                    <a:pt x="6361" y="550"/>
                    <a:pt x="6042" y="575"/>
                    <a:pt x="5778" y="703"/>
                  </a:cubicBezTo>
                  <a:cubicBezTo>
                    <a:pt x="5433" y="871"/>
                    <a:pt x="5204" y="1204"/>
                    <a:pt x="4992" y="1522"/>
                  </a:cubicBezTo>
                  <a:cubicBezTo>
                    <a:pt x="4470" y="2301"/>
                    <a:pt x="3944" y="3092"/>
                    <a:pt x="3636" y="3977"/>
                  </a:cubicBezTo>
                  <a:cubicBezTo>
                    <a:pt x="3397" y="4665"/>
                    <a:pt x="3294" y="5393"/>
                    <a:pt x="3050" y="6079"/>
                  </a:cubicBezTo>
                  <a:cubicBezTo>
                    <a:pt x="2935" y="6404"/>
                    <a:pt x="2788" y="6720"/>
                    <a:pt x="2723" y="7059"/>
                  </a:cubicBezTo>
                  <a:cubicBezTo>
                    <a:pt x="2647" y="7443"/>
                    <a:pt x="2682" y="7839"/>
                    <a:pt x="2709" y="8230"/>
                  </a:cubicBezTo>
                  <a:cubicBezTo>
                    <a:pt x="3133" y="14252"/>
                    <a:pt x="1911" y="20276"/>
                    <a:pt x="234" y="26074"/>
                  </a:cubicBezTo>
                  <a:cubicBezTo>
                    <a:pt x="114" y="26491"/>
                    <a:pt x="1" y="26978"/>
                    <a:pt x="253" y="27332"/>
                  </a:cubicBezTo>
                  <a:cubicBezTo>
                    <a:pt x="386" y="27519"/>
                    <a:pt x="601" y="27630"/>
                    <a:pt x="762" y="27793"/>
                  </a:cubicBezTo>
                  <a:cubicBezTo>
                    <a:pt x="925" y="27957"/>
                    <a:pt x="1031" y="28228"/>
                    <a:pt x="893" y="28412"/>
                  </a:cubicBezTo>
                  <a:cubicBezTo>
                    <a:pt x="922" y="28419"/>
                    <a:pt x="950" y="28422"/>
                    <a:pt x="977" y="28422"/>
                  </a:cubicBezTo>
                  <a:cubicBezTo>
                    <a:pt x="1348" y="28422"/>
                    <a:pt x="1500" y="27817"/>
                    <a:pt x="1834" y="27567"/>
                  </a:cubicBezTo>
                  <a:cubicBezTo>
                    <a:pt x="2281" y="27232"/>
                    <a:pt x="3034" y="27594"/>
                    <a:pt x="3430" y="27199"/>
                  </a:cubicBezTo>
                  <a:cubicBezTo>
                    <a:pt x="3694" y="26933"/>
                    <a:pt x="3625" y="26498"/>
                    <a:pt x="3625" y="26123"/>
                  </a:cubicBezTo>
                  <a:cubicBezTo>
                    <a:pt x="3627" y="24783"/>
                    <a:pt x="4766" y="23642"/>
                    <a:pt x="4759" y="22303"/>
                  </a:cubicBezTo>
                  <a:cubicBezTo>
                    <a:pt x="4757" y="22034"/>
                    <a:pt x="4712" y="21747"/>
                    <a:pt x="4837" y="21509"/>
                  </a:cubicBezTo>
                  <a:cubicBezTo>
                    <a:pt x="4928" y="21333"/>
                    <a:pt x="5096" y="21215"/>
                    <a:pt x="5259" y="21102"/>
                  </a:cubicBezTo>
                  <a:lnTo>
                    <a:pt x="6610" y="20163"/>
                  </a:lnTo>
                  <a:cubicBezTo>
                    <a:pt x="7159" y="19542"/>
                    <a:pt x="7512" y="18772"/>
                    <a:pt x="7626" y="17950"/>
                  </a:cubicBezTo>
                  <a:lnTo>
                    <a:pt x="7626" y="17950"/>
                  </a:lnTo>
                  <a:cubicBezTo>
                    <a:pt x="7176" y="18200"/>
                    <a:pt x="6859" y="18635"/>
                    <a:pt x="6762" y="19140"/>
                  </a:cubicBezTo>
                  <a:cubicBezTo>
                    <a:pt x="6674" y="19212"/>
                    <a:pt x="6572" y="19238"/>
                    <a:pt x="6463" y="19238"/>
                  </a:cubicBezTo>
                  <a:cubicBezTo>
                    <a:pt x="6166" y="19238"/>
                    <a:pt x="5811" y="19045"/>
                    <a:pt x="5522" y="19045"/>
                  </a:cubicBezTo>
                  <a:cubicBezTo>
                    <a:pt x="5405" y="19045"/>
                    <a:pt x="5299" y="19077"/>
                    <a:pt x="5212" y="19165"/>
                  </a:cubicBezTo>
                  <a:cubicBezTo>
                    <a:pt x="5114" y="19263"/>
                    <a:pt x="5079" y="19408"/>
                    <a:pt x="5001" y="19523"/>
                  </a:cubicBezTo>
                  <a:cubicBezTo>
                    <a:pt x="4899" y="19672"/>
                    <a:pt x="4718" y="19758"/>
                    <a:pt x="4540" y="19758"/>
                  </a:cubicBezTo>
                  <a:cubicBezTo>
                    <a:pt x="4471" y="19758"/>
                    <a:pt x="4403" y="19745"/>
                    <a:pt x="4340" y="19719"/>
                  </a:cubicBezTo>
                  <a:lnTo>
                    <a:pt x="4485" y="17358"/>
                  </a:lnTo>
                  <a:cubicBezTo>
                    <a:pt x="4498" y="17129"/>
                    <a:pt x="4518" y="16884"/>
                    <a:pt x="4662" y="16704"/>
                  </a:cubicBezTo>
                  <a:cubicBezTo>
                    <a:pt x="4762" y="16580"/>
                    <a:pt x="4913" y="16500"/>
                    <a:pt x="5011" y="16372"/>
                  </a:cubicBezTo>
                  <a:cubicBezTo>
                    <a:pt x="5284" y="16012"/>
                    <a:pt x="5033" y="15433"/>
                    <a:pt x="5308" y="15073"/>
                  </a:cubicBezTo>
                  <a:cubicBezTo>
                    <a:pt x="5422" y="14924"/>
                    <a:pt x="5606" y="14845"/>
                    <a:pt x="5733" y="14707"/>
                  </a:cubicBezTo>
                  <a:cubicBezTo>
                    <a:pt x="6092" y="14317"/>
                    <a:pt x="5861" y="13701"/>
                    <a:pt x="5891" y="13173"/>
                  </a:cubicBezTo>
                  <a:cubicBezTo>
                    <a:pt x="5945" y="12241"/>
                    <a:pt x="6876" y="11471"/>
                    <a:pt x="6746" y="10546"/>
                  </a:cubicBezTo>
                  <a:cubicBezTo>
                    <a:pt x="6714" y="10312"/>
                    <a:pt x="6612" y="10080"/>
                    <a:pt x="6662" y="9850"/>
                  </a:cubicBezTo>
                  <a:cubicBezTo>
                    <a:pt x="6720" y="9578"/>
                    <a:pt x="6974" y="9374"/>
                    <a:pt x="7003" y="9098"/>
                  </a:cubicBezTo>
                  <a:cubicBezTo>
                    <a:pt x="7055" y="8591"/>
                    <a:pt x="6373" y="8346"/>
                    <a:pt x="6145" y="7890"/>
                  </a:cubicBezTo>
                  <a:cubicBezTo>
                    <a:pt x="6070" y="7740"/>
                    <a:pt x="6048" y="7570"/>
                    <a:pt x="6026" y="7404"/>
                  </a:cubicBezTo>
                  <a:cubicBezTo>
                    <a:pt x="5974" y="7006"/>
                    <a:pt x="5923" y="6606"/>
                    <a:pt x="5871" y="6207"/>
                  </a:cubicBezTo>
                  <a:cubicBezTo>
                    <a:pt x="5811" y="5748"/>
                    <a:pt x="5755" y="5261"/>
                    <a:pt x="5948" y="4842"/>
                  </a:cubicBezTo>
                  <a:cubicBezTo>
                    <a:pt x="6151" y="4397"/>
                    <a:pt x="6592" y="4117"/>
                    <a:pt x="6912" y="3746"/>
                  </a:cubicBezTo>
                  <a:cubicBezTo>
                    <a:pt x="7522" y="3043"/>
                    <a:pt x="7268" y="1483"/>
                    <a:pt x="7362" y="608"/>
                  </a:cubicBezTo>
                  <a:cubicBezTo>
                    <a:pt x="7387" y="369"/>
                    <a:pt x="7354" y="48"/>
                    <a:pt x="7118" y="4"/>
                  </a:cubicBezTo>
                  <a:cubicBezTo>
                    <a:pt x="7102" y="1"/>
                    <a:pt x="7086" y="0"/>
                    <a:pt x="70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705565" y="29922"/>
              <a:ext cx="164364" cy="276237"/>
            </a:xfrm>
            <a:custGeom>
              <a:avLst/>
              <a:gdLst/>
              <a:ahLst/>
              <a:cxnLst/>
              <a:rect l="l" t="t" r="r" b="b"/>
              <a:pathLst>
                <a:path w="4365" h="7336" extrusionOk="0">
                  <a:moveTo>
                    <a:pt x="2558" y="0"/>
                  </a:moveTo>
                  <a:cubicBezTo>
                    <a:pt x="2494" y="0"/>
                    <a:pt x="2430" y="5"/>
                    <a:pt x="2367" y="15"/>
                  </a:cubicBezTo>
                  <a:cubicBezTo>
                    <a:pt x="2109" y="55"/>
                    <a:pt x="1851" y="212"/>
                    <a:pt x="1768" y="460"/>
                  </a:cubicBezTo>
                  <a:cubicBezTo>
                    <a:pt x="1737" y="553"/>
                    <a:pt x="1729" y="657"/>
                    <a:pt x="1673" y="737"/>
                  </a:cubicBezTo>
                  <a:cubicBezTo>
                    <a:pt x="1615" y="820"/>
                    <a:pt x="1517" y="861"/>
                    <a:pt x="1435" y="920"/>
                  </a:cubicBezTo>
                  <a:cubicBezTo>
                    <a:pt x="941" y="1275"/>
                    <a:pt x="1156" y="2082"/>
                    <a:pt x="1158" y="2598"/>
                  </a:cubicBezTo>
                  <a:cubicBezTo>
                    <a:pt x="1164" y="3395"/>
                    <a:pt x="1142" y="4268"/>
                    <a:pt x="694" y="4960"/>
                  </a:cubicBezTo>
                  <a:cubicBezTo>
                    <a:pt x="554" y="5178"/>
                    <a:pt x="373" y="5370"/>
                    <a:pt x="259" y="5604"/>
                  </a:cubicBezTo>
                  <a:cubicBezTo>
                    <a:pt x="0" y="6132"/>
                    <a:pt x="121" y="6759"/>
                    <a:pt x="248" y="7335"/>
                  </a:cubicBezTo>
                  <a:cubicBezTo>
                    <a:pt x="542" y="7297"/>
                    <a:pt x="828" y="7217"/>
                    <a:pt x="1100" y="7096"/>
                  </a:cubicBezTo>
                  <a:cubicBezTo>
                    <a:pt x="1232" y="7037"/>
                    <a:pt x="1369" y="6961"/>
                    <a:pt x="1436" y="6834"/>
                  </a:cubicBezTo>
                  <a:cubicBezTo>
                    <a:pt x="1495" y="6724"/>
                    <a:pt x="1494" y="6593"/>
                    <a:pt x="1523" y="6473"/>
                  </a:cubicBezTo>
                  <a:cubicBezTo>
                    <a:pt x="1684" y="5841"/>
                    <a:pt x="2587" y="5718"/>
                    <a:pt x="2910" y="5152"/>
                  </a:cubicBezTo>
                  <a:cubicBezTo>
                    <a:pt x="3085" y="4847"/>
                    <a:pt x="3059" y="4460"/>
                    <a:pt x="3214" y="4145"/>
                  </a:cubicBezTo>
                  <a:cubicBezTo>
                    <a:pt x="3442" y="3680"/>
                    <a:pt x="4016" y="3450"/>
                    <a:pt x="4211" y="2970"/>
                  </a:cubicBezTo>
                  <a:cubicBezTo>
                    <a:pt x="4365" y="2594"/>
                    <a:pt x="4241" y="2163"/>
                    <a:pt x="4071" y="1795"/>
                  </a:cubicBezTo>
                  <a:cubicBezTo>
                    <a:pt x="3900" y="1426"/>
                    <a:pt x="3680" y="1069"/>
                    <a:pt x="3632" y="665"/>
                  </a:cubicBezTo>
                  <a:cubicBezTo>
                    <a:pt x="3616" y="528"/>
                    <a:pt x="3617" y="380"/>
                    <a:pt x="3534" y="269"/>
                  </a:cubicBezTo>
                  <a:cubicBezTo>
                    <a:pt x="3446" y="151"/>
                    <a:pt x="3289" y="113"/>
                    <a:pt x="3145" y="82"/>
                  </a:cubicBezTo>
                  <a:cubicBezTo>
                    <a:pt x="2951" y="41"/>
                    <a:pt x="2754" y="0"/>
                    <a:pt x="2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4335650" y="92126"/>
              <a:ext cx="211998" cy="634110"/>
            </a:xfrm>
            <a:custGeom>
              <a:avLst/>
              <a:gdLst/>
              <a:ahLst/>
              <a:cxnLst/>
              <a:rect l="l" t="t" r="r" b="b"/>
              <a:pathLst>
                <a:path w="5630" h="16840" extrusionOk="0">
                  <a:moveTo>
                    <a:pt x="4998" y="0"/>
                  </a:moveTo>
                  <a:cubicBezTo>
                    <a:pt x="4299" y="149"/>
                    <a:pt x="3589" y="515"/>
                    <a:pt x="2918" y="777"/>
                  </a:cubicBezTo>
                  <a:cubicBezTo>
                    <a:pt x="2634" y="888"/>
                    <a:pt x="2336" y="1008"/>
                    <a:pt x="2148" y="1249"/>
                  </a:cubicBezTo>
                  <a:cubicBezTo>
                    <a:pt x="2029" y="1401"/>
                    <a:pt x="1965" y="1587"/>
                    <a:pt x="1904" y="1770"/>
                  </a:cubicBezTo>
                  <a:cubicBezTo>
                    <a:pt x="1394" y="3285"/>
                    <a:pt x="886" y="4805"/>
                    <a:pt x="548" y="6368"/>
                  </a:cubicBezTo>
                  <a:cubicBezTo>
                    <a:pt x="372" y="7180"/>
                    <a:pt x="244" y="8002"/>
                    <a:pt x="202" y="8832"/>
                  </a:cubicBezTo>
                  <a:cubicBezTo>
                    <a:pt x="125" y="10384"/>
                    <a:pt x="359" y="11937"/>
                    <a:pt x="720" y="13448"/>
                  </a:cubicBezTo>
                  <a:cubicBezTo>
                    <a:pt x="845" y="13970"/>
                    <a:pt x="984" y="14521"/>
                    <a:pt x="826" y="15035"/>
                  </a:cubicBezTo>
                  <a:cubicBezTo>
                    <a:pt x="631" y="15670"/>
                    <a:pt x="0" y="16177"/>
                    <a:pt x="49" y="16840"/>
                  </a:cubicBezTo>
                  <a:cubicBezTo>
                    <a:pt x="1846" y="15508"/>
                    <a:pt x="1601" y="12565"/>
                    <a:pt x="3249" y="11053"/>
                  </a:cubicBezTo>
                  <a:cubicBezTo>
                    <a:pt x="3472" y="10849"/>
                    <a:pt x="3738" y="10655"/>
                    <a:pt x="3811" y="10363"/>
                  </a:cubicBezTo>
                  <a:cubicBezTo>
                    <a:pt x="3881" y="10085"/>
                    <a:pt x="3754" y="9792"/>
                    <a:pt x="3787" y="9508"/>
                  </a:cubicBezTo>
                  <a:cubicBezTo>
                    <a:pt x="3818" y="9231"/>
                    <a:pt x="3995" y="8996"/>
                    <a:pt x="4165" y="8776"/>
                  </a:cubicBezTo>
                  <a:lnTo>
                    <a:pt x="5174" y="7464"/>
                  </a:lnTo>
                  <a:cubicBezTo>
                    <a:pt x="5355" y="7229"/>
                    <a:pt x="5542" y="6982"/>
                    <a:pt x="5585" y="6688"/>
                  </a:cubicBezTo>
                  <a:cubicBezTo>
                    <a:pt x="5629" y="6395"/>
                    <a:pt x="5472" y="6051"/>
                    <a:pt x="5181" y="5994"/>
                  </a:cubicBezTo>
                  <a:lnTo>
                    <a:pt x="5181" y="5994"/>
                  </a:lnTo>
                  <a:cubicBezTo>
                    <a:pt x="5395" y="6532"/>
                    <a:pt x="4974" y="7108"/>
                    <a:pt x="4531" y="7482"/>
                  </a:cubicBezTo>
                  <a:cubicBezTo>
                    <a:pt x="4087" y="7855"/>
                    <a:pt x="3554" y="8222"/>
                    <a:pt x="3447" y="8791"/>
                  </a:cubicBezTo>
                  <a:cubicBezTo>
                    <a:pt x="3410" y="8991"/>
                    <a:pt x="3430" y="9203"/>
                    <a:pt x="3349" y="9389"/>
                  </a:cubicBezTo>
                  <a:cubicBezTo>
                    <a:pt x="3289" y="9526"/>
                    <a:pt x="3141" y="9636"/>
                    <a:pt x="3003" y="9636"/>
                  </a:cubicBezTo>
                  <a:cubicBezTo>
                    <a:pt x="2953" y="9636"/>
                    <a:pt x="2905" y="9622"/>
                    <a:pt x="2863" y="9588"/>
                  </a:cubicBezTo>
                  <a:cubicBezTo>
                    <a:pt x="2659" y="9429"/>
                    <a:pt x="2832" y="9118"/>
                    <a:pt x="2913" y="8872"/>
                  </a:cubicBezTo>
                  <a:cubicBezTo>
                    <a:pt x="3166" y="8096"/>
                    <a:pt x="2292" y="7152"/>
                    <a:pt x="2793" y="6507"/>
                  </a:cubicBezTo>
                  <a:cubicBezTo>
                    <a:pt x="2915" y="6349"/>
                    <a:pt x="3097" y="6254"/>
                    <a:pt x="3251" y="6128"/>
                  </a:cubicBezTo>
                  <a:cubicBezTo>
                    <a:pt x="3857" y="5629"/>
                    <a:pt x="3937" y="4750"/>
                    <a:pt x="4046" y="3973"/>
                  </a:cubicBezTo>
                  <a:cubicBezTo>
                    <a:pt x="4093" y="3641"/>
                    <a:pt x="4155" y="3302"/>
                    <a:pt x="4335" y="3020"/>
                  </a:cubicBezTo>
                  <a:cubicBezTo>
                    <a:pt x="4437" y="2859"/>
                    <a:pt x="4572" y="2722"/>
                    <a:pt x="4676" y="2564"/>
                  </a:cubicBezTo>
                  <a:cubicBezTo>
                    <a:pt x="5059" y="1977"/>
                    <a:pt x="4716" y="1560"/>
                    <a:pt x="4770" y="960"/>
                  </a:cubicBezTo>
                  <a:cubicBezTo>
                    <a:pt x="4803" y="604"/>
                    <a:pt x="5104" y="353"/>
                    <a:pt x="4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4864202" y="-271085"/>
              <a:ext cx="151222" cy="462667"/>
            </a:xfrm>
            <a:custGeom>
              <a:avLst/>
              <a:gdLst/>
              <a:ahLst/>
              <a:cxnLst/>
              <a:rect l="l" t="t" r="r" b="b"/>
              <a:pathLst>
                <a:path w="4016" h="12287" extrusionOk="0">
                  <a:moveTo>
                    <a:pt x="3847" y="1"/>
                  </a:moveTo>
                  <a:cubicBezTo>
                    <a:pt x="3798" y="1"/>
                    <a:pt x="3735" y="26"/>
                    <a:pt x="3658" y="88"/>
                  </a:cubicBezTo>
                  <a:cubicBezTo>
                    <a:pt x="3658" y="88"/>
                    <a:pt x="3331" y="721"/>
                    <a:pt x="3102" y="1048"/>
                  </a:cubicBezTo>
                  <a:cubicBezTo>
                    <a:pt x="2874" y="1375"/>
                    <a:pt x="2841" y="1338"/>
                    <a:pt x="2874" y="1667"/>
                  </a:cubicBezTo>
                  <a:cubicBezTo>
                    <a:pt x="2906" y="1996"/>
                    <a:pt x="2531" y="3073"/>
                    <a:pt x="2531" y="3383"/>
                  </a:cubicBezTo>
                  <a:cubicBezTo>
                    <a:pt x="2531" y="3693"/>
                    <a:pt x="2708" y="3601"/>
                    <a:pt x="2594" y="3879"/>
                  </a:cubicBezTo>
                  <a:cubicBezTo>
                    <a:pt x="2480" y="4157"/>
                    <a:pt x="2419" y="4409"/>
                    <a:pt x="2351" y="4601"/>
                  </a:cubicBezTo>
                  <a:cubicBezTo>
                    <a:pt x="2286" y="4784"/>
                    <a:pt x="2111" y="4954"/>
                    <a:pt x="1992" y="5130"/>
                  </a:cubicBezTo>
                  <a:cubicBezTo>
                    <a:pt x="1572" y="5753"/>
                    <a:pt x="1567" y="5695"/>
                    <a:pt x="1191" y="5751"/>
                  </a:cubicBezTo>
                  <a:cubicBezTo>
                    <a:pt x="1122" y="5761"/>
                    <a:pt x="879" y="5875"/>
                    <a:pt x="831" y="6055"/>
                  </a:cubicBezTo>
                  <a:cubicBezTo>
                    <a:pt x="782" y="6234"/>
                    <a:pt x="1044" y="6158"/>
                    <a:pt x="979" y="6583"/>
                  </a:cubicBezTo>
                  <a:cubicBezTo>
                    <a:pt x="914" y="7007"/>
                    <a:pt x="792" y="7007"/>
                    <a:pt x="649" y="7318"/>
                  </a:cubicBezTo>
                  <a:cubicBezTo>
                    <a:pt x="505" y="7628"/>
                    <a:pt x="538" y="7546"/>
                    <a:pt x="473" y="7921"/>
                  </a:cubicBezTo>
                  <a:cubicBezTo>
                    <a:pt x="408" y="8297"/>
                    <a:pt x="146" y="8330"/>
                    <a:pt x="146" y="8558"/>
                  </a:cubicBezTo>
                  <a:cubicBezTo>
                    <a:pt x="146" y="8787"/>
                    <a:pt x="260" y="8640"/>
                    <a:pt x="327" y="8966"/>
                  </a:cubicBezTo>
                  <a:cubicBezTo>
                    <a:pt x="392" y="9293"/>
                    <a:pt x="0" y="9390"/>
                    <a:pt x="212" y="9521"/>
                  </a:cubicBezTo>
                  <a:cubicBezTo>
                    <a:pt x="276" y="9561"/>
                    <a:pt x="342" y="9567"/>
                    <a:pt x="406" y="9567"/>
                  </a:cubicBezTo>
                  <a:cubicBezTo>
                    <a:pt x="438" y="9567"/>
                    <a:pt x="470" y="9566"/>
                    <a:pt x="500" y="9566"/>
                  </a:cubicBezTo>
                  <a:cubicBezTo>
                    <a:pt x="609" y="9566"/>
                    <a:pt x="705" y="9587"/>
                    <a:pt x="767" y="9782"/>
                  </a:cubicBezTo>
                  <a:cubicBezTo>
                    <a:pt x="881" y="10142"/>
                    <a:pt x="734" y="9995"/>
                    <a:pt x="881" y="10484"/>
                  </a:cubicBezTo>
                  <a:cubicBezTo>
                    <a:pt x="1029" y="10974"/>
                    <a:pt x="620" y="10844"/>
                    <a:pt x="605" y="11252"/>
                  </a:cubicBezTo>
                  <a:cubicBezTo>
                    <a:pt x="589" y="11660"/>
                    <a:pt x="424" y="12117"/>
                    <a:pt x="605" y="12264"/>
                  </a:cubicBezTo>
                  <a:cubicBezTo>
                    <a:pt x="623" y="12279"/>
                    <a:pt x="638" y="12286"/>
                    <a:pt x="650" y="12286"/>
                  </a:cubicBezTo>
                  <a:cubicBezTo>
                    <a:pt x="754" y="12286"/>
                    <a:pt x="643" y="11763"/>
                    <a:pt x="833" y="11529"/>
                  </a:cubicBezTo>
                  <a:cubicBezTo>
                    <a:pt x="865" y="11490"/>
                    <a:pt x="897" y="11473"/>
                    <a:pt x="930" y="11473"/>
                  </a:cubicBezTo>
                  <a:cubicBezTo>
                    <a:pt x="1116" y="11473"/>
                    <a:pt x="1300" y="12008"/>
                    <a:pt x="1300" y="12008"/>
                  </a:cubicBezTo>
                  <a:cubicBezTo>
                    <a:pt x="1300" y="12008"/>
                    <a:pt x="1386" y="12128"/>
                    <a:pt x="1454" y="12128"/>
                  </a:cubicBezTo>
                  <a:cubicBezTo>
                    <a:pt x="1517" y="12128"/>
                    <a:pt x="1565" y="12028"/>
                    <a:pt x="1519" y="11644"/>
                  </a:cubicBezTo>
                  <a:cubicBezTo>
                    <a:pt x="1497" y="11463"/>
                    <a:pt x="1405" y="11350"/>
                    <a:pt x="1470" y="10991"/>
                  </a:cubicBezTo>
                  <a:cubicBezTo>
                    <a:pt x="1536" y="10631"/>
                    <a:pt x="1258" y="10011"/>
                    <a:pt x="1258" y="10011"/>
                  </a:cubicBezTo>
                  <a:cubicBezTo>
                    <a:pt x="1258" y="10011"/>
                    <a:pt x="948" y="9521"/>
                    <a:pt x="801" y="9179"/>
                  </a:cubicBezTo>
                  <a:cubicBezTo>
                    <a:pt x="655" y="8836"/>
                    <a:pt x="794" y="8898"/>
                    <a:pt x="829" y="8364"/>
                  </a:cubicBezTo>
                  <a:cubicBezTo>
                    <a:pt x="846" y="8117"/>
                    <a:pt x="735" y="8084"/>
                    <a:pt x="931" y="7645"/>
                  </a:cubicBezTo>
                  <a:cubicBezTo>
                    <a:pt x="1127" y="7204"/>
                    <a:pt x="1357" y="6972"/>
                    <a:pt x="1602" y="6727"/>
                  </a:cubicBezTo>
                  <a:cubicBezTo>
                    <a:pt x="1708" y="6621"/>
                    <a:pt x="1729" y="6477"/>
                    <a:pt x="1719" y="6371"/>
                  </a:cubicBezTo>
                  <a:cubicBezTo>
                    <a:pt x="1816" y="6356"/>
                    <a:pt x="1977" y="6251"/>
                    <a:pt x="2059" y="6144"/>
                  </a:cubicBezTo>
                  <a:cubicBezTo>
                    <a:pt x="2182" y="5985"/>
                    <a:pt x="1732" y="5833"/>
                    <a:pt x="2090" y="5555"/>
                  </a:cubicBezTo>
                  <a:cubicBezTo>
                    <a:pt x="2450" y="5277"/>
                    <a:pt x="2646" y="5049"/>
                    <a:pt x="2663" y="4738"/>
                  </a:cubicBezTo>
                  <a:cubicBezTo>
                    <a:pt x="2678" y="4428"/>
                    <a:pt x="2858" y="4330"/>
                    <a:pt x="3070" y="4118"/>
                  </a:cubicBezTo>
                  <a:cubicBezTo>
                    <a:pt x="3282" y="3905"/>
                    <a:pt x="3381" y="3677"/>
                    <a:pt x="3185" y="3547"/>
                  </a:cubicBezTo>
                  <a:cubicBezTo>
                    <a:pt x="2989" y="3416"/>
                    <a:pt x="2955" y="3417"/>
                    <a:pt x="3020" y="3188"/>
                  </a:cubicBezTo>
                  <a:cubicBezTo>
                    <a:pt x="3085" y="2960"/>
                    <a:pt x="3070" y="2877"/>
                    <a:pt x="3070" y="2502"/>
                  </a:cubicBezTo>
                  <a:cubicBezTo>
                    <a:pt x="3070" y="2127"/>
                    <a:pt x="3331" y="1212"/>
                    <a:pt x="3478" y="968"/>
                  </a:cubicBezTo>
                  <a:cubicBezTo>
                    <a:pt x="3626" y="722"/>
                    <a:pt x="3641" y="608"/>
                    <a:pt x="3854" y="412"/>
                  </a:cubicBezTo>
                  <a:cubicBezTo>
                    <a:pt x="4016" y="263"/>
                    <a:pt x="4006" y="1"/>
                    <a:pt x="3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5062752" y="-864176"/>
              <a:ext cx="60436" cy="161314"/>
            </a:xfrm>
            <a:custGeom>
              <a:avLst/>
              <a:gdLst/>
              <a:ahLst/>
              <a:cxnLst/>
              <a:rect l="l" t="t" r="r" b="b"/>
              <a:pathLst>
                <a:path w="1605" h="4284" extrusionOk="0">
                  <a:moveTo>
                    <a:pt x="1381" y="1"/>
                  </a:moveTo>
                  <a:cubicBezTo>
                    <a:pt x="1379" y="1"/>
                    <a:pt x="1377" y="1"/>
                    <a:pt x="1375" y="2"/>
                  </a:cubicBezTo>
                  <a:cubicBezTo>
                    <a:pt x="1309" y="18"/>
                    <a:pt x="1375" y="2"/>
                    <a:pt x="1334" y="339"/>
                  </a:cubicBezTo>
                  <a:cubicBezTo>
                    <a:pt x="1292" y="676"/>
                    <a:pt x="1334" y="651"/>
                    <a:pt x="1194" y="914"/>
                  </a:cubicBezTo>
                  <a:cubicBezTo>
                    <a:pt x="1054" y="1177"/>
                    <a:pt x="1111" y="1185"/>
                    <a:pt x="973" y="1276"/>
                  </a:cubicBezTo>
                  <a:cubicBezTo>
                    <a:pt x="833" y="1366"/>
                    <a:pt x="742" y="1435"/>
                    <a:pt x="742" y="1435"/>
                  </a:cubicBezTo>
                  <a:cubicBezTo>
                    <a:pt x="673" y="1485"/>
                    <a:pt x="589" y="1553"/>
                    <a:pt x="579" y="1569"/>
                  </a:cubicBezTo>
                  <a:cubicBezTo>
                    <a:pt x="514" y="1662"/>
                    <a:pt x="540" y="1831"/>
                    <a:pt x="517" y="1941"/>
                  </a:cubicBezTo>
                  <a:cubicBezTo>
                    <a:pt x="458" y="2224"/>
                    <a:pt x="519" y="2508"/>
                    <a:pt x="333" y="2759"/>
                  </a:cubicBezTo>
                  <a:cubicBezTo>
                    <a:pt x="272" y="2842"/>
                    <a:pt x="190" y="2912"/>
                    <a:pt x="144" y="3004"/>
                  </a:cubicBezTo>
                  <a:cubicBezTo>
                    <a:pt x="100" y="3090"/>
                    <a:pt x="92" y="3190"/>
                    <a:pt x="84" y="3287"/>
                  </a:cubicBezTo>
                  <a:lnTo>
                    <a:pt x="1" y="4283"/>
                  </a:lnTo>
                  <a:cubicBezTo>
                    <a:pt x="176" y="3992"/>
                    <a:pt x="87" y="3601"/>
                    <a:pt x="253" y="3306"/>
                  </a:cubicBezTo>
                  <a:cubicBezTo>
                    <a:pt x="342" y="3146"/>
                    <a:pt x="497" y="3031"/>
                    <a:pt x="583" y="2871"/>
                  </a:cubicBezTo>
                  <a:cubicBezTo>
                    <a:pt x="651" y="2746"/>
                    <a:pt x="671" y="2601"/>
                    <a:pt x="690" y="2460"/>
                  </a:cubicBezTo>
                  <a:lnTo>
                    <a:pt x="759" y="1964"/>
                  </a:lnTo>
                  <a:cubicBezTo>
                    <a:pt x="771" y="1871"/>
                    <a:pt x="833" y="1790"/>
                    <a:pt x="920" y="1754"/>
                  </a:cubicBezTo>
                  <a:cubicBezTo>
                    <a:pt x="995" y="1723"/>
                    <a:pt x="1083" y="1685"/>
                    <a:pt x="1164" y="1645"/>
                  </a:cubicBezTo>
                  <a:cubicBezTo>
                    <a:pt x="1357" y="1556"/>
                    <a:pt x="1261" y="1383"/>
                    <a:pt x="1318" y="1136"/>
                  </a:cubicBezTo>
                  <a:cubicBezTo>
                    <a:pt x="1376" y="890"/>
                    <a:pt x="1458" y="906"/>
                    <a:pt x="1532" y="569"/>
                  </a:cubicBezTo>
                  <a:cubicBezTo>
                    <a:pt x="1600" y="258"/>
                    <a:pt x="1604" y="206"/>
                    <a:pt x="1546" y="206"/>
                  </a:cubicBezTo>
                  <a:cubicBezTo>
                    <a:pt x="1542" y="206"/>
                    <a:pt x="1536" y="207"/>
                    <a:pt x="1531" y="207"/>
                  </a:cubicBezTo>
                  <a:cubicBezTo>
                    <a:pt x="1529" y="208"/>
                    <a:pt x="1528" y="208"/>
                    <a:pt x="1527" y="208"/>
                  </a:cubicBezTo>
                  <a:cubicBezTo>
                    <a:pt x="1459" y="208"/>
                    <a:pt x="1441" y="1"/>
                    <a:pt x="1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4230332" y="-1220233"/>
              <a:ext cx="893101" cy="2133909"/>
            </a:xfrm>
            <a:custGeom>
              <a:avLst/>
              <a:gdLst/>
              <a:ahLst/>
              <a:cxnLst/>
              <a:rect l="l" t="t" r="r" b="b"/>
              <a:pathLst>
                <a:path w="23718" h="56670" extrusionOk="0">
                  <a:moveTo>
                    <a:pt x="16270" y="7213"/>
                  </a:moveTo>
                  <a:cubicBezTo>
                    <a:pt x="16313" y="7213"/>
                    <a:pt x="16356" y="7222"/>
                    <a:pt x="16396" y="7239"/>
                  </a:cubicBezTo>
                  <a:cubicBezTo>
                    <a:pt x="16398" y="7280"/>
                    <a:pt x="16394" y="7321"/>
                    <a:pt x="16384" y="7360"/>
                  </a:cubicBezTo>
                  <a:cubicBezTo>
                    <a:pt x="16371" y="7403"/>
                    <a:pt x="16342" y="7445"/>
                    <a:pt x="16300" y="7462"/>
                  </a:cubicBezTo>
                  <a:cubicBezTo>
                    <a:pt x="16295" y="7464"/>
                    <a:pt x="16290" y="7465"/>
                    <a:pt x="16286" y="7465"/>
                  </a:cubicBezTo>
                  <a:cubicBezTo>
                    <a:pt x="16279" y="7465"/>
                    <a:pt x="16273" y="7463"/>
                    <a:pt x="16268" y="7459"/>
                  </a:cubicBezTo>
                  <a:cubicBezTo>
                    <a:pt x="16263" y="7453"/>
                    <a:pt x="16261" y="7445"/>
                    <a:pt x="16261" y="7437"/>
                  </a:cubicBezTo>
                  <a:cubicBezTo>
                    <a:pt x="16253" y="7397"/>
                    <a:pt x="16211" y="7369"/>
                    <a:pt x="16206" y="7328"/>
                  </a:cubicBezTo>
                  <a:cubicBezTo>
                    <a:pt x="16206" y="7319"/>
                    <a:pt x="16205" y="7309"/>
                    <a:pt x="16202" y="7300"/>
                  </a:cubicBezTo>
                  <a:cubicBezTo>
                    <a:pt x="16198" y="7291"/>
                    <a:pt x="16191" y="7285"/>
                    <a:pt x="16182" y="7279"/>
                  </a:cubicBezTo>
                  <a:lnTo>
                    <a:pt x="16137" y="7244"/>
                  </a:lnTo>
                  <a:cubicBezTo>
                    <a:pt x="16179" y="7223"/>
                    <a:pt x="16225" y="7213"/>
                    <a:pt x="16270" y="7213"/>
                  </a:cubicBezTo>
                  <a:close/>
                  <a:moveTo>
                    <a:pt x="16433" y="7261"/>
                  </a:moveTo>
                  <a:cubicBezTo>
                    <a:pt x="16441" y="7267"/>
                    <a:pt x="16449" y="7272"/>
                    <a:pt x="16457" y="7279"/>
                  </a:cubicBezTo>
                  <a:cubicBezTo>
                    <a:pt x="16475" y="7295"/>
                    <a:pt x="16489" y="7313"/>
                    <a:pt x="16499" y="7334"/>
                  </a:cubicBezTo>
                  <a:cubicBezTo>
                    <a:pt x="16511" y="7362"/>
                    <a:pt x="16513" y="7392"/>
                    <a:pt x="16529" y="7417"/>
                  </a:cubicBezTo>
                  <a:cubicBezTo>
                    <a:pt x="16547" y="7450"/>
                    <a:pt x="16581" y="7467"/>
                    <a:pt x="16610" y="7489"/>
                  </a:cubicBezTo>
                  <a:cubicBezTo>
                    <a:pt x="16641" y="7514"/>
                    <a:pt x="16666" y="7544"/>
                    <a:pt x="16686" y="7577"/>
                  </a:cubicBezTo>
                  <a:lnTo>
                    <a:pt x="16519" y="7581"/>
                  </a:lnTo>
                  <a:cubicBezTo>
                    <a:pt x="16514" y="7582"/>
                    <a:pt x="16508" y="7582"/>
                    <a:pt x="16503" y="7582"/>
                  </a:cubicBezTo>
                  <a:cubicBezTo>
                    <a:pt x="16486" y="7582"/>
                    <a:pt x="16470" y="7580"/>
                    <a:pt x="16455" y="7575"/>
                  </a:cubicBezTo>
                  <a:cubicBezTo>
                    <a:pt x="16417" y="7559"/>
                    <a:pt x="16396" y="7519"/>
                    <a:pt x="16361" y="7500"/>
                  </a:cubicBezTo>
                  <a:cubicBezTo>
                    <a:pt x="16402" y="7473"/>
                    <a:pt x="16426" y="7426"/>
                    <a:pt x="16425" y="7376"/>
                  </a:cubicBezTo>
                  <a:lnTo>
                    <a:pt x="16433" y="7275"/>
                  </a:lnTo>
                  <a:lnTo>
                    <a:pt x="16433" y="7261"/>
                  </a:lnTo>
                  <a:close/>
                  <a:moveTo>
                    <a:pt x="16861" y="7180"/>
                  </a:moveTo>
                  <a:cubicBezTo>
                    <a:pt x="16916" y="7180"/>
                    <a:pt x="16990" y="7218"/>
                    <a:pt x="17050" y="7235"/>
                  </a:cubicBezTo>
                  <a:cubicBezTo>
                    <a:pt x="17068" y="7239"/>
                    <a:pt x="17087" y="7242"/>
                    <a:pt x="17105" y="7242"/>
                  </a:cubicBezTo>
                  <a:cubicBezTo>
                    <a:pt x="17131" y="7242"/>
                    <a:pt x="17157" y="7237"/>
                    <a:pt x="17182" y="7228"/>
                  </a:cubicBezTo>
                  <a:lnTo>
                    <a:pt x="17182" y="7228"/>
                  </a:lnTo>
                  <a:cubicBezTo>
                    <a:pt x="17162" y="7316"/>
                    <a:pt x="17151" y="7405"/>
                    <a:pt x="17150" y="7496"/>
                  </a:cubicBezTo>
                  <a:cubicBezTo>
                    <a:pt x="17152" y="7623"/>
                    <a:pt x="17183" y="7747"/>
                    <a:pt x="17224" y="7871"/>
                  </a:cubicBezTo>
                  <a:cubicBezTo>
                    <a:pt x="17211" y="7935"/>
                    <a:pt x="17197" y="8000"/>
                    <a:pt x="17184" y="8064"/>
                  </a:cubicBezTo>
                  <a:cubicBezTo>
                    <a:pt x="17147" y="8062"/>
                    <a:pt x="17109" y="8051"/>
                    <a:pt x="17076" y="8032"/>
                  </a:cubicBezTo>
                  <a:cubicBezTo>
                    <a:pt x="17028" y="8002"/>
                    <a:pt x="17002" y="7949"/>
                    <a:pt x="16978" y="7898"/>
                  </a:cubicBezTo>
                  <a:cubicBezTo>
                    <a:pt x="16892" y="7704"/>
                    <a:pt x="16830" y="7500"/>
                    <a:pt x="16795" y="7291"/>
                  </a:cubicBezTo>
                  <a:cubicBezTo>
                    <a:pt x="16789" y="7268"/>
                    <a:pt x="16789" y="7245"/>
                    <a:pt x="16797" y="7221"/>
                  </a:cubicBezTo>
                  <a:cubicBezTo>
                    <a:pt x="16809" y="7191"/>
                    <a:pt x="16832" y="7180"/>
                    <a:pt x="16861" y="7180"/>
                  </a:cubicBezTo>
                  <a:close/>
                  <a:moveTo>
                    <a:pt x="9774" y="25873"/>
                  </a:moveTo>
                  <a:cubicBezTo>
                    <a:pt x="9793" y="25873"/>
                    <a:pt x="9826" y="25895"/>
                    <a:pt x="9874" y="25950"/>
                  </a:cubicBezTo>
                  <a:cubicBezTo>
                    <a:pt x="9874" y="25950"/>
                    <a:pt x="10140" y="26189"/>
                    <a:pt x="10341" y="26325"/>
                  </a:cubicBezTo>
                  <a:cubicBezTo>
                    <a:pt x="10544" y="26461"/>
                    <a:pt x="11138" y="26575"/>
                    <a:pt x="11154" y="26607"/>
                  </a:cubicBezTo>
                  <a:cubicBezTo>
                    <a:pt x="11167" y="26635"/>
                    <a:pt x="10987" y="26668"/>
                    <a:pt x="10855" y="26668"/>
                  </a:cubicBezTo>
                  <a:cubicBezTo>
                    <a:pt x="10833" y="26668"/>
                    <a:pt x="10812" y="26667"/>
                    <a:pt x="10794" y="26665"/>
                  </a:cubicBezTo>
                  <a:cubicBezTo>
                    <a:pt x="10665" y="26652"/>
                    <a:pt x="10481" y="26499"/>
                    <a:pt x="10450" y="26492"/>
                  </a:cubicBezTo>
                  <a:cubicBezTo>
                    <a:pt x="10449" y="26492"/>
                    <a:pt x="10449" y="26492"/>
                    <a:pt x="10448" y="26492"/>
                  </a:cubicBezTo>
                  <a:lnTo>
                    <a:pt x="10448" y="26492"/>
                  </a:lnTo>
                  <a:cubicBezTo>
                    <a:pt x="10426" y="26492"/>
                    <a:pt x="10663" y="26653"/>
                    <a:pt x="10629" y="26667"/>
                  </a:cubicBezTo>
                  <a:cubicBezTo>
                    <a:pt x="10609" y="26676"/>
                    <a:pt x="10536" y="26683"/>
                    <a:pt x="10462" y="26683"/>
                  </a:cubicBezTo>
                  <a:cubicBezTo>
                    <a:pt x="10404" y="26683"/>
                    <a:pt x="10344" y="26678"/>
                    <a:pt x="10310" y="26667"/>
                  </a:cubicBezTo>
                  <a:cubicBezTo>
                    <a:pt x="10233" y="26643"/>
                    <a:pt x="9914" y="26213"/>
                    <a:pt x="9817" y="26063"/>
                  </a:cubicBezTo>
                  <a:cubicBezTo>
                    <a:pt x="9753" y="25962"/>
                    <a:pt x="9735" y="25873"/>
                    <a:pt x="9774" y="25873"/>
                  </a:cubicBezTo>
                  <a:close/>
                  <a:moveTo>
                    <a:pt x="9704" y="25986"/>
                  </a:moveTo>
                  <a:cubicBezTo>
                    <a:pt x="9720" y="25986"/>
                    <a:pt x="9763" y="26042"/>
                    <a:pt x="9806" y="26111"/>
                  </a:cubicBezTo>
                  <a:lnTo>
                    <a:pt x="9808" y="26111"/>
                  </a:lnTo>
                  <a:cubicBezTo>
                    <a:pt x="9873" y="26213"/>
                    <a:pt x="10112" y="26465"/>
                    <a:pt x="10023" y="26466"/>
                  </a:cubicBezTo>
                  <a:cubicBezTo>
                    <a:pt x="10023" y="26466"/>
                    <a:pt x="10023" y="26466"/>
                    <a:pt x="10023" y="26466"/>
                  </a:cubicBezTo>
                  <a:cubicBezTo>
                    <a:pt x="9943" y="26466"/>
                    <a:pt x="9818" y="26195"/>
                    <a:pt x="9809" y="26195"/>
                  </a:cubicBezTo>
                  <a:lnTo>
                    <a:pt x="9809" y="26195"/>
                  </a:lnTo>
                  <a:cubicBezTo>
                    <a:pt x="9808" y="26195"/>
                    <a:pt x="9809" y="26199"/>
                    <a:pt x="9811" y="26207"/>
                  </a:cubicBezTo>
                  <a:cubicBezTo>
                    <a:pt x="9833" y="26284"/>
                    <a:pt x="9950" y="26523"/>
                    <a:pt x="10023" y="26625"/>
                  </a:cubicBezTo>
                  <a:cubicBezTo>
                    <a:pt x="10064" y="26681"/>
                    <a:pt x="10050" y="26704"/>
                    <a:pt x="10008" y="26704"/>
                  </a:cubicBezTo>
                  <a:cubicBezTo>
                    <a:pt x="9975" y="26704"/>
                    <a:pt x="9923" y="26689"/>
                    <a:pt x="9868" y="26665"/>
                  </a:cubicBezTo>
                  <a:cubicBezTo>
                    <a:pt x="9747" y="26611"/>
                    <a:pt x="9700" y="26028"/>
                    <a:pt x="9700" y="26028"/>
                  </a:cubicBezTo>
                  <a:cubicBezTo>
                    <a:pt x="9694" y="25999"/>
                    <a:pt x="9696" y="25986"/>
                    <a:pt x="9704" y="25986"/>
                  </a:cubicBezTo>
                  <a:close/>
                  <a:moveTo>
                    <a:pt x="9590" y="25671"/>
                  </a:moveTo>
                  <a:cubicBezTo>
                    <a:pt x="9594" y="25671"/>
                    <a:pt x="9597" y="25672"/>
                    <a:pt x="9601" y="25675"/>
                  </a:cubicBezTo>
                  <a:cubicBezTo>
                    <a:pt x="9638" y="25713"/>
                    <a:pt x="9560" y="26674"/>
                    <a:pt x="9508" y="26683"/>
                  </a:cubicBezTo>
                  <a:cubicBezTo>
                    <a:pt x="9476" y="26688"/>
                    <a:pt x="9409" y="26696"/>
                    <a:pt x="9355" y="26696"/>
                  </a:cubicBezTo>
                  <a:cubicBezTo>
                    <a:pt x="9320" y="26696"/>
                    <a:pt x="9290" y="26692"/>
                    <a:pt x="9281" y="26683"/>
                  </a:cubicBezTo>
                  <a:cubicBezTo>
                    <a:pt x="9256" y="26659"/>
                    <a:pt x="9348" y="26250"/>
                    <a:pt x="9330" y="26250"/>
                  </a:cubicBezTo>
                  <a:lnTo>
                    <a:pt x="9330" y="26250"/>
                  </a:lnTo>
                  <a:cubicBezTo>
                    <a:pt x="9330" y="26250"/>
                    <a:pt x="9329" y="26250"/>
                    <a:pt x="9329" y="26250"/>
                  </a:cubicBezTo>
                  <a:cubicBezTo>
                    <a:pt x="9309" y="26258"/>
                    <a:pt x="9208" y="26677"/>
                    <a:pt x="9108" y="26698"/>
                  </a:cubicBezTo>
                  <a:cubicBezTo>
                    <a:pt x="9056" y="26709"/>
                    <a:pt x="8946" y="26715"/>
                    <a:pt x="8854" y="26715"/>
                  </a:cubicBezTo>
                  <a:cubicBezTo>
                    <a:pt x="8770" y="26715"/>
                    <a:pt x="8702" y="26710"/>
                    <a:pt x="8707" y="26698"/>
                  </a:cubicBezTo>
                  <a:cubicBezTo>
                    <a:pt x="8718" y="26674"/>
                    <a:pt x="9055" y="26386"/>
                    <a:pt x="9035" y="26377"/>
                  </a:cubicBezTo>
                  <a:cubicBezTo>
                    <a:pt x="9035" y="26377"/>
                    <a:pt x="9034" y="26377"/>
                    <a:pt x="9034" y="26377"/>
                  </a:cubicBezTo>
                  <a:cubicBezTo>
                    <a:pt x="9003" y="26377"/>
                    <a:pt x="8686" y="26629"/>
                    <a:pt x="8505" y="26666"/>
                  </a:cubicBezTo>
                  <a:cubicBezTo>
                    <a:pt x="8450" y="26677"/>
                    <a:pt x="8389" y="26681"/>
                    <a:pt x="8328" y="26681"/>
                  </a:cubicBezTo>
                  <a:cubicBezTo>
                    <a:pt x="8181" y="26681"/>
                    <a:pt x="8042" y="26657"/>
                    <a:pt x="8028" y="26645"/>
                  </a:cubicBezTo>
                  <a:cubicBezTo>
                    <a:pt x="8007" y="26628"/>
                    <a:pt x="8573" y="26510"/>
                    <a:pt x="8887" y="26311"/>
                  </a:cubicBezTo>
                  <a:cubicBezTo>
                    <a:pt x="9200" y="26113"/>
                    <a:pt x="9387" y="25910"/>
                    <a:pt x="9387" y="25910"/>
                  </a:cubicBezTo>
                  <a:cubicBezTo>
                    <a:pt x="9471" y="25828"/>
                    <a:pt x="9549" y="25671"/>
                    <a:pt x="9590" y="25671"/>
                  </a:cubicBezTo>
                  <a:close/>
                  <a:moveTo>
                    <a:pt x="8714" y="26959"/>
                  </a:moveTo>
                  <a:cubicBezTo>
                    <a:pt x="8725" y="26959"/>
                    <a:pt x="8739" y="26976"/>
                    <a:pt x="8759" y="26976"/>
                  </a:cubicBezTo>
                  <a:cubicBezTo>
                    <a:pt x="8759" y="26976"/>
                    <a:pt x="8760" y="26976"/>
                    <a:pt x="8760" y="26976"/>
                  </a:cubicBezTo>
                  <a:cubicBezTo>
                    <a:pt x="8761" y="26976"/>
                    <a:pt x="8762" y="26976"/>
                    <a:pt x="8763" y="26976"/>
                  </a:cubicBezTo>
                  <a:cubicBezTo>
                    <a:pt x="8789" y="26976"/>
                    <a:pt x="8759" y="27006"/>
                    <a:pt x="8760" y="27070"/>
                  </a:cubicBezTo>
                  <a:cubicBezTo>
                    <a:pt x="8761" y="27119"/>
                    <a:pt x="8747" y="27451"/>
                    <a:pt x="8738" y="27615"/>
                  </a:cubicBezTo>
                  <a:cubicBezTo>
                    <a:pt x="8810" y="27610"/>
                    <a:pt x="8920" y="27612"/>
                    <a:pt x="9102" y="27607"/>
                  </a:cubicBezTo>
                  <a:cubicBezTo>
                    <a:pt x="9204" y="27603"/>
                    <a:pt x="9300" y="27601"/>
                    <a:pt x="9383" y="27601"/>
                  </a:cubicBezTo>
                  <a:cubicBezTo>
                    <a:pt x="9547" y="27601"/>
                    <a:pt x="9659" y="27607"/>
                    <a:pt x="9659" y="27607"/>
                  </a:cubicBezTo>
                  <a:cubicBezTo>
                    <a:pt x="9659" y="27607"/>
                    <a:pt x="9771" y="27601"/>
                    <a:pt x="9936" y="27601"/>
                  </a:cubicBezTo>
                  <a:cubicBezTo>
                    <a:pt x="10018" y="27601"/>
                    <a:pt x="10113" y="27603"/>
                    <a:pt x="10215" y="27607"/>
                  </a:cubicBezTo>
                  <a:cubicBezTo>
                    <a:pt x="10520" y="27619"/>
                    <a:pt x="10622" y="27600"/>
                    <a:pt x="10683" y="27637"/>
                  </a:cubicBezTo>
                  <a:cubicBezTo>
                    <a:pt x="10743" y="27674"/>
                    <a:pt x="10812" y="27858"/>
                    <a:pt x="11056" y="28044"/>
                  </a:cubicBezTo>
                  <a:cubicBezTo>
                    <a:pt x="11277" y="28211"/>
                    <a:pt x="11437" y="28309"/>
                    <a:pt x="11766" y="28309"/>
                  </a:cubicBezTo>
                  <a:cubicBezTo>
                    <a:pt x="11801" y="28309"/>
                    <a:pt x="11838" y="28308"/>
                    <a:pt x="11877" y="28305"/>
                  </a:cubicBezTo>
                  <a:cubicBezTo>
                    <a:pt x="12175" y="28289"/>
                    <a:pt x="12302" y="28266"/>
                    <a:pt x="12351" y="28266"/>
                  </a:cubicBezTo>
                  <a:cubicBezTo>
                    <a:pt x="12369" y="28266"/>
                    <a:pt x="12377" y="28269"/>
                    <a:pt x="12379" y="28277"/>
                  </a:cubicBezTo>
                  <a:cubicBezTo>
                    <a:pt x="12384" y="28307"/>
                    <a:pt x="12184" y="28400"/>
                    <a:pt x="11804" y="28432"/>
                  </a:cubicBezTo>
                  <a:cubicBezTo>
                    <a:pt x="11736" y="28437"/>
                    <a:pt x="11672" y="28440"/>
                    <a:pt x="11612" y="28440"/>
                  </a:cubicBezTo>
                  <a:cubicBezTo>
                    <a:pt x="11342" y="28440"/>
                    <a:pt x="11154" y="28384"/>
                    <a:pt x="10973" y="28305"/>
                  </a:cubicBezTo>
                  <a:cubicBezTo>
                    <a:pt x="10893" y="28271"/>
                    <a:pt x="10852" y="28258"/>
                    <a:pt x="10832" y="28258"/>
                  </a:cubicBezTo>
                  <a:cubicBezTo>
                    <a:pt x="10797" y="28258"/>
                    <a:pt x="10826" y="28298"/>
                    <a:pt x="10814" y="28329"/>
                  </a:cubicBezTo>
                  <a:cubicBezTo>
                    <a:pt x="10812" y="28333"/>
                    <a:pt x="10808" y="28335"/>
                    <a:pt x="10800" y="28335"/>
                  </a:cubicBezTo>
                  <a:cubicBezTo>
                    <a:pt x="10715" y="28335"/>
                    <a:pt x="10279" y="28100"/>
                    <a:pt x="10150" y="27963"/>
                  </a:cubicBezTo>
                  <a:cubicBezTo>
                    <a:pt x="10131" y="27944"/>
                    <a:pt x="10120" y="27935"/>
                    <a:pt x="10115" y="27935"/>
                  </a:cubicBezTo>
                  <a:lnTo>
                    <a:pt x="10115" y="27935"/>
                  </a:lnTo>
                  <a:cubicBezTo>
                    <a:pt x="10082" y="27935"/>
                    <a:pt x="10308" y="28303"/>
                    <a:pt x="10453" y="28400"/>
                  </a:cubicBezTo>
                  <a:cubicBezTo>
                    <a:pt x="10522" y="28446"/>
                    <a:pt x="10490" y="28469"/>
                    <a:pt x="10414" y="28469"/>
                  </a:cubicBezTo>
                  <a:cubicBezTo>
                    <a:pt x="10306" y="28469"/>
                    <a:pt x="10109" y="28423"/>
                    <a:pt x="9984" y="28334"/>
                  </a:cubicBezTo>
                  <a:cubicBezTo>
                    <a:pt x="9846" y="28236"/>
                    <a:pt x="9802" y="27946"/>
                    <a:pt x="9753" y="27946"/>
                  </a:cubicBezTo>
                  <a:cubicBezTo>
                    <a:pt x="9751" y="27946"/>
                    <a:pt x="9749" y="27947"/>
                    <a:pt x="9747" y="27948"/>
                  </a:cubicBezTo>
                  <a:cubicBezTo>
                    <a:pt x="9697" y="27978"/>
                    <a:pt x="9827" y="28441"/>
                    <a:pt x="9662" y="28441"/>
                  </a:cubicBezTo>
                  <a:cubicBezTo>
                    <a:pt x="9661" y="28441"/>
                    <a:pt x="9660" y="28441"/>
                    <a:pt x="9659" y="28440"/>
                  </a:cubicBezTo>
                  <a:cubicBezTo>
                    <a:pt x="9658" y="28441"/>
                    <a:pt x="9656" y="28441"/>
                    <a:pt x="9655" y="28441"/>
                  </a:cubicBezTo>
                  <a:cubicBezTo>
                    <a:pt x="9534" y="28441"/>
                    <a:pt x="9523" y="28260"/>
                    <a:pt x="9440" y="28260"/>
                  </a:cubicBezTo>
                  <a:cubicBezTo>
                    <a:pt x="9410" y="28260"/>
                    <a:pt x="9371" y="28283"/>
                    <a:pt x="9315" y="28345"/>
                  </a:cubicBezTo>
                  <a:cubicBezTo>
                    <a:pt x="9244" y="28422"/>
                    <a:pt x="9041" y="28466"/>
                    <a:pt x="8922" y="28466"/>
                  </a:cubicBezTo>
                  <a:cubicBezTo>
                    <a:pt x="8839" y="28466"/>
                    <a:pt x="8797" y="28445"/>
                    <a:pt x="8866" y="28400"/>
                  </a:cubicBezTo>
                  <a:cubicBezTo>
                    <a:pt x="9010" y="28304"/>
                    <a:pt x="9237" y="27935"/>
                    <a:pt x="9204" y="27935"/>
                  </a:cubicBezTo>
                  <a:lnTo>
                    <a:pt x="9204" y="27935"/>
                  </a:lnTo>
                  <a:cubicBezTo>
                    <a:pt x="9199" y="27935"/>
                    <a:pt x="9188" y="27944"/>
                    <a:pt x="9170" y="27963"/>
                  </a:cubicBezTo>
                  <a:cubicBezTo>
                    <a:pt x="9043" y="28098"/>
                    <a:pt x="8604" y="28335"/>
                    <a:pt x="8518" y="28335"/>
                  </a:cubicBezTo>
                  <a:cubicBezTo>
                    <a:pt x="8510" y="28335"/>
                    <a:pt x="8505" y="28333"/>
                    <a:pt x="8504" y="28329"/>
                  </a:cubicBezTo>
                  <a:cubicBezTo>
                    <a:pt x="8486" y="28280"/>
                    <a:pt x="8910" y="27894"/>
                    <a:pt x="8840" y="27894"/>
                  </a:cubicBezTo>
                  <a:cubicBezTo>
                    <a:pt x="8840" y="27894"/>
                    <a:pt x="8839" y="27894"/>
                    <a:pt x="8839" y="27894"/>
                  </a:cubicBezTo>
                  <a:cubicBezTo>
                    <a:pt x="8761" y="27897"/>
                    <a:pt x="8567" y="28210"/>
                    <a:pt x="8345" y="28305"/>
                  </a:cubicBezTo>
                  <a:cubicBezTo>
                    <a:pt x="8164" y="28383"/>
                    <a:pt x="7976" y="28440"/>
                    <a:pt x="7705" y="28440"/>
                  </a:cubicBezTo>
                  <a:cubicBezTo>
                    <a:pt x="7645" y="28440"/>
                    <a:pt x="7581" y="28438"/>
                    <a:pt x="7512" y="28432"/>
                  </a:cubicBezTo>
                  <a:lnTo>
                    <a:pt x="7513" y="28432"/>
                  </a:lnTo>
                  <a:cubicBezTo>
                    <a:pt x="7133" y="28400"/>
                    <a:pt x="6932" y="28309"/>
                    <a:pt x="6938" y="28278"/>
                  </a:cubicBezTo>
                  <a:cubicBezTo>
                    <a:pt x="6940" y="28269"/>
                    <a:pt x="6948" y="28266"/>
                    <a:pt x="6967" y="28266"/>
                  </a:cubicBezTo>
                  <a:cubicBezTo>
                    <a:pt x="7018" y="28266"/>
                    <a:pt x="7146" y="28289"/>
                    <a:pt x="7441" y="28305"/>
                  </a:cubicBezTo>
                  <a:cubicBezTo>
                    <a:pt x="7467" y="28307"/>
                    <a:pt x="7493" y="28308"/>
                    <a:pt x="7517" y="28308"/>
                  </a:cubicBezTo>
                  <a:cubicBezTo>
                    <a:pt x="7866" y="28308"/>
                    <a:pt x="8004" y="28163"/>
                    <a:pt x="8231" y="27990"/>
                  </a:cubicBezTo>
                  <a:cubicBezTo>
                    <a:pt x="8444" y="27829"/>
                    <a:pt x="8460" y="27731"/>
                    <a:pt x="8517" y="27668"/>
                  </a:cubicBezTo>
                  <a:lnTo>
                    <a:pt x="8609" y="27659"/>
                  </a:lnTo>
                  <a:cubicBezTo>
                    <a:pt x="8609" y="27659"/>
                    <a:pt x="8687" y="27015"/>
                    <a:pt x="8699" y="26976"/>
                  </a:cubicBezTo>
                  <a:cubicBezTo>
                    <a:pt x="8704" y="26963"/>
                    <a:pt x="8709" y="26959"/>
                    <a:pt x="8714" y="26959"/>
                  </a:cubicBezTo>
                  <a:close/>
                  <a:moveTo>
                    <a:pt x="10340" y="29295"/>
                  </a:moveTo>
                  <a:cubicBezTo>
                    <a:pt x="10521" y="29295"/>
                    <a:pt x="10664" y="29296"/>
                    <a:pt x="10686" y="29299"/>
                  </a:cubicBezTo>
                  <a:cubicBezTo>
                    <a:pt x="10754" y="29309"/>
                    <a:pt x="10777" y="29418"/>
                    <a:pt x="11074" y="29646"/>
                  </a:cubicBezTo>
                  <a:cubicBezTo>
                    <a:pt x="11369" y="29873"/>
                    <a:pt x="11535" y="29966"/>
                    <a:pt x="12190" y="30077"/>
                  </a:cubicBezTo>
                  <a:cubicBezTo>
                    <a:pt x="12423" y="30116"/>
                    <a:pt x="12545" y="30131"/>
                    <a:pt x="12600" y="30133"/>
                  </a:cubicBezTo>
                  <a:cubicBezTo>
                    <a:pt x="12553" y="30135"/>
                    <a:pt x="12505" y="30143"/>
                    <a:pt x="12460" y="30158"/>
                  </a:cubicBezTo>
                  <a:cubicBezTo>
                    <a:pt x="12308" y="30211"/>
                    <a:pt x="12095" y="30268"/>
                    <a:pt x="11766" y="30268"/>
                  </a:cubicBezTo>
                  <a:cubicBezTo>
                    <a:pt x="11711" y="30268"/>
                    <a:pt x="11653" y="30266"/>
                    <a:pt x="11591" y="30263"/>
                  </a:cubicBezTo>
                  <a:cubicBezTo>
                    <a:pt x="11160" y="30238"/>
                    <a:pt x="11031" y="29936"/>
                    <a:pt x="10883" y="29818"/>
                  </a:cubicBezTo>
                  <a:cubicBezTo>
                    <a:pt x="10796" y="29748"/>
                    <a:pt x="10701" y="29669"/>
                    <a:pt x="10656" y="29669"/>
                  </a:cubicBezTo>
                  <a:cubicBezTo>
                    <a:pt x="10624" y="29669"/>
                    <a:pt x="10617" y="29708"/>
                    <a:pt x="10655" y="29818"/>
                  </a:cubicBezTo>
                  <a:cubicBezTo>
                    <a:pt x="10748" y="30081"/>
                    <a:pt x="11197" y="30280"/>
                    <a:pt x="11062" y="30306"/>
                  </a:cubicBezTo>
                  <a:cubicBezTo>
                    <a:pt x="11033" y="30311"/>
                    <a:pt x="11005" y="30314"/>
                    <a:pt x="10977" y="30314"/>
                  </a:cubicBezTo>
                  <a:cubicBezTo>
                    <a:pt x="10873" y="30314"/>
                    <a:pt x="10764" y="30275"/>
                    <a:pt x="10600" y="30183"/>
                  </a:cubicBezTo>
                  <a:cubicBezTo>
                    <a:pt x="10426" y="30086"/>
                    <a:pt x="10190" y="29577"/>
                    <a:pt x="10113" y="29577"/>
                  </a:cubicBezTo>
                  <a:cubicBezTo>
                    <a:pt x="10097" y="29577"/>
                    <a:pt x="10088" y="29599"/>
                    <a:pt x="10088" y="29653"/>
                  </a:cubicBezTo>
                  <a:cubicBezTo>
                    <a:pt x="10088" y="29960"/>
                    <a:pt x="10440" y="30214"/>
                    <a:pt x="10347" y="30256"/>
                  </a:cubicBezTo>
                  <a:cubicBezTo>
                    <a:pt x="10312" y="30272"/>
                    <a:pt x="10297" y="30280"/>
                    <a:pt x="10279" y="30280"/>
                  </a:cubicBezTo>
                  <a:cubicBezTo>
                    <a:pt x="10249" y="30280"/>
                    <a:pt x="10211" y="30257"/>
                    <a:pt x="10057" y="30207"/>
                  </a:cubicBezTo>
                  <a:cubicBezTo>
                    <a:pt x="9814" y="30129"/>
                    <a:pt x="9738" y="29652"/>
                    <a:pt x="9663" y="29652"/>
                  </a:cubicBezTo>
                  <a:cubicBezTo>
                    <a:pt x="9662" y="29652"/>
                    <a:pt x="9661" y="29652"/>
                    <a:pt x="9659" y="29653"/>
                  </a:cubicBezTo>
                  <a:cubicBezTo>
                    <a:pt x="9582" y="29670"/>
                    <a:pt x="9552" y="30195"/>
                    <a:pt x="9398" y="30225"/>
                  </a:cubicBezTo>
                  <a:cubicBezTo>
                    <a:pt x="9387" y="30227"/>
                    <a:pt x="9376" y="30228"/>
                    <a:pt x="9367" y="30228"/>
                  </a:cubicBezTo>
                  <a:cubicBezTo>
                    <a:pt x="9267" y="30228"/>
                    <a:pt x="9247" y="30118"/>
                    <a:pt x="9150" y="30118"/>
                  </a:cubicBezTo>
                  <a:cubicBezTo>
                    <a:pt x="9127" y="30118"/>
                    <a:pt x="9100" y="30124"/>
                    <a:pt x="9066" y="30140"/>
                  </a:cubicBezTo>
                  <a:cubicBezTo>
                    <a:pt x="8919" y="30206"/>
                    <a:pt x="8712" y="30305"/>
                    <a:pt x="8642" y="30305"/>
                  </a:cubicBezTo>
                  <a:cubicBezTo>
                    <a:pt x="8621" y="30305"/>
                    <a:pt x="8613" y="30296"/>
                    <a:pt x="8621" y="30276"/>
                  </a:cubicBezTo>
                  <a:cubicBezTo>
                    <a:pt x="8659" y="30184"/>
                    <a:pt x="9046" y="29732"/>
                    <a:pt x="8984" y="29732"/>
                  </a:cubicBezTo>
                  <a:cubicBezTo>
                    <a:pt x="8922" y="29732"/>
                    <a:pt x="8486" y="30207"/>
                    <a:pt x="8290" y="30276"/>
                  </a:cubicBezTo>
                  <a:cubicBezTo>
                    <a:pt x="8185" y="30312"/>
                    <a:pt x="7972" y="30335"/>
                    <a:pt x="7843" y="30335"/>
                  </a:cubicBezTo>
                  <a:cubicBezTo>
                    <a:pt x="7732" y="30335"/>
                    <a:pt x="7682" y="30318"/>
                    <a:pt x="7819" y="30276"/>
                  </a:cubicBezTo>
                  <a:cubicBezTo>
                    <a:pt x="8115" y="30184"/>
                    <a:pt x="8473" y="29886"/>
                    <a:pt x="8442" y="29843"/>
                  </a:cubicBezTo>
                  <a:cubicBezTo>
                    <a:pt x="8437" y="29837"/>
                    <a:pt x="8431" y="29834"/>
                    <a:pt x="8424" y="29834"/>
                  </a:cubicBezTo>
                  <a:cubicBezTo>
                    <a:pt x="8375" y="29834"/>
                    <a:pt x="8250" y="29946"/>
                    <a:pt x="7942" y="30083"/>
                  </a:cubicBezTo>
                  <a:cubicBezTo>
                    <a:pt x="7584" y="30244"/>
                    <a:pt x="7387" y="30214"/>
                    <a:pt x="7079" y="30225"/>
                  </a:cubicBezTo>
                  <a:cubicBezTo>
                    <a:pt x="7062" y="30226"/>
                    <a:pt x="7046" y="30226"/>
                    <a:pt x="7030" y="30226"/>
                  </a:cubicBezTo>
                  <a:cubicBezTo>
                    <a:pt x="6762" y="30226"/>
                    <a:pt x="6697" y="30132"/>
                    <a:pt x="6999" y="30114"/>
                  </a:cubicBezTo>
                  <a:cubicBezTo>
                    <a:pt x="7320" y="30096"/>
                    <a:pt x="7587" y="30039"/>
                    <a:pt x="7931" y="29784"/>
                  </a:cubicBezTo>
                  <a:cubicBezTo>
                    <a:pt x="8277" y="29529"/>
                    <a:pt x="8490" y="29299"/>
                    <a:pt x="8490" y="29299"/>
                  </a:cubicBezTo>
                  <a:lnTo>
                    <a:pt x="9469" y="29299"/>
                  </a:lnTo>
                  <a:cubicBezTo>
                    <a:pt x="9469" y="29299"/>
                    <a:pt x="9979" y="29295"/>
                    <a:pt x="10340" y="29295"/>
                  </a:cubicBezTo>
                  <a:close/>
                  <a:moveTo>
                    <a:pt x="8787" y="30625"/>
                  </a:moveTo>
                  <a:cubicBezTo>
                    <a:pt x="8816" y="30625"/>
                    <a:pt x="8848" y="30685"/>
                    <a:pt x="8828" y="30996"/>
                  </a:cubicBezTo>
                  <a:lnTo>
                    <a:pt x="8829" y="30996"/>
                  </a:lnTo>
                  <a:cubicBezTo>
                    <a:pt x="8818" y="31161"/>
                    <a:pt x="8801" y="31519"/>
                    <a:pt x="8784" y="31842"/>
                  </a:cubicBezTo>
                  <a:cubicBezTo>
                    <a:pt x="8745" y="31853"/>
                    <a:pt x="8707" y="31866"/>
                    <a:pt x="8671" y="31883"/>
                  </a:cubicBezTo>
                  <a:cubicBezTo>
                    <a:pt x="8684" y="31686"/>
                    <a:pt x="8718" y="31232"/>
                    <a:pt x="8732" y="31069"/>
                  </a:cubicBezTo>
                  <a:cubicBezTo>
                    <a:pt x="8750" y="30859"/>
                    <a:pt x="8750" y="30632"/>
                    <a:pt x="8781" y="30626"/>
                  </a:cubicBezTo>
                  <a:cubicBezTo>
                    <a:pt x="8783" y="30625"/>
                    <a:pt x="8785" y="30625"/>
                    <a:pt x="8787" y="30625"/>
                  </a:cubicBezTo>
                  <a:close/>
                  <a:moveTo>
                    <a:pt x="9128" y="38427"/>
                  </a:moveTo>
                  <a:lnTo>
                    <a:pt x="9128" y="38427"/>
                  </a:lnTo>
                  <a:cubicBezTo>
                    <a:pt x="9250" y="38432"/>
                    <a:pt x="9356" y="38506"/>
                    <a:pt x="9474" y="38529"/>
                  </a:cubicBezTo>
                  <a:cubicBezTo>
                    <a:pt x="9488" y="38532"/>
                    <a:pt x="9503" y="38533"/>
                    <a:pt x="9518" y="38533"/>
                  </a:cubicBezTo>
                  <a:cubicBezTo>
                    <a:pt x="9527" y="38533"/>
                    <a:pt x="9537" y="38533"/>
                    <a:pt x="9546" y="38531"/>
                  </a:cubicBezTo>
                  <a:lnTo>
                    <a:pt x="9546" y="38531"/>
                  </a:lnTo>
                  <a:cubicBezTo>
                    <a:pt x="9512" y="38744"/>
                    <a:pt x="9490" y="38928"/>
                    <a:pt x="9480" y="39093"/>
                  </a:cubicBezTo>
                  <a:cubicBezTo>
                    <a:pt x="9343" y="38881"/>
                    <a:pt x="9225" y="38659"/>
                    <a:pt x="9128" y="38427"/>
                  </a:cubicBezTo>
                  <a:close/>
                  <a:moveTo>
                    <a:pt x="23075" y="1"/>
                  </a:moveTo>
                  <a:cubicBezTo>
                    <a:pt x="22729" y="1"/>
                    <a:pt x="22146" y="363"/>
                    <a:pt x="21669" y="443"/>
                  </a:cubicBezTo>
                  <a:cubicBezTo>
                    <a:pt x="21508" y="469"/>
                    <a:pt x="21341" y="473"/>
                    <a:pt x="21175" y="473"/>
                  </a:cubicBezTo>
                  <a:cubicBezTo>
                    <a:pt x="21106" y="473"/>
                    <a:pt x="21037" y="472"/>
                    <a:pt x="20968" y="472"/>
                  </a:cubicBezTo>
                  <a:cubicBezTo>
                    <a:pt x="20591" y="472"/>
                    <a:pt x="20230" y="493"/>
                    <a:pt x="19955" y="758"/>
                  </a:cubicBezTo>
                  <a:cubicBezTo>
                    <a:pt x="19925" y="786"/>
                    <a:pt x="19897" y="816"/>
                    <a:pt x="19868" y="845"/>
                  </a:cubicBezTo>
                  <a:cubicBezTo>
                    <a:pt x="19868" y="845"/>
                    <a:pt x="19856" y="845"/>
                    <a:pt x="19835" y="845"/>
                  </a:cubicBezTo>
                  <a:cubicBezTo>
                    <a:pt x="19726" y="845"/>
                    <a:pt x="19383" y="848"/>
                    <a:pt x="19261" y="886"/>
                  </a:cubicBezTo>
                  <a:cubicBezTo>
                    <a:pt x="18915" y="993"/>
                    <a:pt x="19295" y="1123"/>
                    <a:pt x="19181" y="1372"/>
                  </a:cubicBezTo>
                  <a:cubicBezTo>
                    <a:pt x="19034" y="1696"/>
                    <a:pt x="18462" y="2238"/>
                    <a:pt x="18288" y="2672"/>
                  </a:cubicBezTo>
                  <a:cubicBezTo>
                    <a:pt x="18227" y="2822"/>
                    <a:pt x="18169" y="2987"/>
                    <a:pt x="18038" y="3084"/>
                  </a:cubicBezTo>
                  <a:cubicBezTo>
                    <a:pt x="17922" y="3167"/>
                    <a:pt x="17774" y="3184"/>
                    <a:pt x="17649" y="3253"/>
                  </a:cubicBezTo>
                  <a:cubicBezTo>
                    <a:pt x="17440" y="3365"/>
                    <a:pt x="17332" y="3608"/>
                    <a:pt x="17303" y="3843"/>
                  </a:cubicBezTo>
                  <a:cubicBezTo>
                    <a:pt x="17274" y="4077"/>
                    <a:pt x="17308" y="4317"/>
                    <a:pt x="17310" y="4554"/>
                  </a:cubicBezTo>
                  <a:cubicBezTo>
                    <a:pt x="17315" y="4927"/>
                    <a:pt x="17232" y="5316"/>
                    <a:pt x="16990" y="5603"/>
                  </a:cubicBezTo>
                  <a:cubicBezTo>
                    <a:pt x="16957" y="5640"/>
                    <a:pt x="16923" y="5678"/>
                    <a:pt x="16913" y="5726"/>
                  </a:cubicBezTo>
                  <a:cubicBezTo>
                    <a:pt x="16899" y="5802"/>
                    <a:pt x="16953" y="5872"/>
                    <a:pt x="17003" y="5931"/>
                  </a:cubicBezTo>
                  <a:cubicBezTo>
                    <a:pt x="17024" y="5940"/>
                    <a:pt x="17042" y="5944"/>
                    <a:pt x="17056" y="5944"/>
                  </a:cubicBezTo>
                  <a:cubicBezTo>
                    <a:pt x="17122" y="5944"/>
                    <a:pt x="17126" y="5861"/>
                    <a:pt x="17176" y="5842"/>
                  </a:cubicBezTo>
                  <a:cubicBezTo>
                    <a:pt x="17191" y="5837"/>
                    <a:pt x="17206" y="5834"/>
                    <a:pt x="17221" y="5834"/>
                  </a:cubicBezTo>
                  <a:cubicBezTo>
                    <a:pt x="17275" y="5834"/>
                    <a:pt x="17327" y="5869"/>
                    <a:pt x="17338" y="5925"/>
                  </a:cubicBezTo>
                  <a:cubicBezTo>
                    <a:pt x="17357" y="6018"/>
                    <a:pt x="17319" y="6115"/>
                    <a:pt x="17313" y="6251"/>
                  </a:cubicBezTo>
                  <a:cubicBezTo>
                    <a:pt x="17305" y="6428"/>
                    <a:pt x="17296" y="6604"/>
                    <a:pt x="17273" y="6779"/>
                  </a:cubicBezTo>
                  <a:cubicBezTo>
                    <a:pt x="17200" y="6769"/>
                    <a:pt x="17168" y="6752"/>
                    <a:pt x="17228" y="6700"/>
                  </a:cubicBezTo>
                  <a:cubicBezTo>
                    <a:pt x="17331" y="6613"/>
                    <a:pt x="16965" y="6628"/>
                    <a:pt x="16827" y="6579"/>
                  </a:cubicBezTo>
                  <a:cubicBezTo>
                    <a:pt x="16790" y="6567"/>
                    <a:pt x="16753" y="6561"/>
                    <a:pt x="16715" y="6561"/>
                  </a:cubicBezTo>
                  <a:cubicBezTo>
                    <a:pt x="16669" y="6561"/>
                    <a:pt x="16623" y="6570"/>
                    <a:pt x="16580" y="6588"/>
                  </a:cubicBezTo>
                  <a:cubicBezTo>
                    <a:pt x="16441" y="6646"/>
                    <a:pt x="16293" y="6675"/>
                    <a:pt x="16144" y="6675"/>
                  </a:cubicBezTo>
                  <a:cubicBezTo>
                    <a:pt x="16108" y="6675"/>
                    <a:pt x="16071" y="6674"/>
                    <a:pt x="16035" y="6670"/>
                  </a:cubicBezTo>
                  <a:cubicBezTo>
                    <a:pt x="16001" y="6667"/>
                    <a:pt x="15963" y="6663"/>
                    <a:pt x="15927" y="6663"/>
                  </a:cubicBezTo>
                  <a:cubicBezTo>
                    <a:pt x="15858" y="6663"/>
                    <a:pt x="15792" y="6677"/>
                    <a:pt x="15758" y="6733"/>
                  </a:cubicBezTo>
                  <a:cubicBezTo>
                    <a:pt x="15743" y="6759"/>
                    <a:pt x="15737" y="6791"/>
                    <a:pt x="15717" y="6815"/>
                  </a:cubicBezTo>
                  <a:cubicBezTo>
                    <a:pt x="15693" y="6844"/>
                    <a:pt x="15654" y="6854"/>
                    <a:pt x="15617" y="6862"/>
                  </a:cubicBezTo>
                  <a:cubicBezTo>
                    <a:pt x="15494" y="6889"/>
                    <a:pt x="15125" y="6853"/>
                    <a:pt x="15246" y="6946"/>
                  </a:cubicBezTo>
                  <a:cubicBezTo>
                    <a:pt x="15339" y="7008"/>
                    <a:pt x="15430" y="6954"/>
                    <a:pt x="15493" y="7020"/>
                  </a:cubicBezTo>
                  <a:cubicBezTo>
                    <a:pt x="15556" y="7086"/>
                    <a:pt x="15599" y="7172"/>
                    <a:pt x="15668" y="7233"/>
                  </a:cubicBezTo>
                  <a:cubicBezTo>
                    <a:pt x="15730" y="7289"/>
                    <a:pt x="15812" y="7315"/>
                    <a:pt x="15895" y="7315"/>
                  </a:cubicBezTo>
                  <a:cubicBezTo>
                    <a:pt x="15959" y="7315"/>
                    <a:pt x="16024" y="7299"/>
                    <a:pt x="16082" y="7270"/>
                  </a:cubicBezTo>
                  <a:cubicBezTo>
                    <a:pt x="16085" y="7272"/>
                    <a:pt x="16089" y="7274"/>
                    <a:pt x="16094" y="7277"/>
                  </a:cubicBezTo>
                  <a:cubicBezTo>
                    <a:pt x="16137" y="7303"/>
                    <a:pt x="16174" y="7344"/>
                    <a:pt x="16182" y="7394"/>
                  </a:cubicBezTo>
                  <a:cubicBezTo>
                    <a:pt x="16183" y="7411"/>
                    <a:pt x="16187" y="7426"/>
                    <a:pt x="16192" y="7442"/>
                  </a:cubicBezTo>
                  <a:cubicBezTo>
                    <a:pt x="16209" y="7473"/>
                    <a:pt x="16255" y="7488"/>
                    <a:pt x="16253" y="7525"/>
                  </a:cubicBezTo>
                  <a:cubicBezTo>
                    <a:pt x="16268" y="7555"/>
                    <a:pt x="16337" y="7538"/>
                    <a:pt x="16371" y="7564"/>
                  </a:cubicBezTo>
                  <a:cubicBezTo>
                    <a:pt x="16402" y="7583"/>
                    <a:pt x="16427" y="7612"/>
                    <a:pt x="16444" y="7647"/>
                  </a:cubicBezTo>
                  <a:cubicBezTo>
                    <a:pt x="16446" y="7654"/>
                    <a:pt x="16451" y="7662"/>
                    <a:pt x="16459" y="7668"/>
                  </a:cubicBezTo>
                  <a:cubicBezTo>
                    <a:pt x="16465" y="7670"/>
                    <a:pt x="16471" y="7672"/>
                    <a:pt x="16477" y="7672"/>
                  </a:cubicBezTo>
                  <a:cubicBezTo>
                    <a:pt x="16478" y="7672"/>
                    <a:pt x="16479" y="7672"/>
                    <a:pt x="16480" y="7672"/>
                  </a:cubicBezTo>
                  <a:cubicBezTo>
                    <a:pt x="16563" y="7675"/>
                    <a:pt x="16646" y="7676"/>
                    <a:pt x="16729" y="7676"/>
                  </a:cubicBezTo>
                  <a:cubicBezTo>
                    <a:pt x="16796" y="7876"/>
                    <a:pt x="16770" y="8137"/>
                    <a:pt x="16923" y="8285"/>
                  </a:cubicBezTo>
                  <a:cubicBezTo>
                    <a:pt x="16976" y="8336"/>
                    <a:pt x="17045" y="8365"/>
                    <a:pt x="17114" y="8389"/>
                  </a:cubicBezTo>
                  <a:cubicBezTo>
                    <a:pt x="17013" y="8885"/>
                    <a:pt x="16914" y="9381"/>
                    <a:pt x="16819" y="9878"/>
                  </a:cubicBezTo>
                  <a:lnTo>
                    <a:pt x="16818" y="9878"/>
                  </a:lnTo>
                  <a:cubicBezTo>
                    <a:pt x="16818" y="9878"/>
                    <a:pt x="16814" y="10019"/>
                    <a:pt x="16289" y="10747"/>
                  </a:cubicBezTo>
                  <a:cubicBezTo>
                    <a:pt x="15764" y="11474"/>
                    <a:pt x="15893" y="11957"/>
                    <a:pt x="15893" y="12471"/>
                  </a:cubicBezTo>
                  <a:cubicBezTo>
                    <a:pt x="15893" y="12984"/>
                    <a:pt x="16062" y="13477"/>
                    <a:pt x="15880" y="13971"/>
                  </a:cubicBezTo>
                  <a:cubicBezTo>
                    <a:pt x="15698" y="14465"/>
                    <a:pt x="15467" y="14148"/>
                    <a:pt x="15467" y="14650"/>
                  </a:cubicBezTo>
                  <a:cubicBezTo>
                    <a:pt x="15467" y="15154"/>
                    <a:pt x="15172" y="15661"/>
                    <a:pt x="15139" y="15753"/>
                  </a:cubicBezTo>
                  <a:cubicBezTo>
                    <a:pt x="15104" y="15845"/>
                    <a:pt x="15172" y="16362"/>
                    <a:pt x="14975" y="16909"/>
                  </a:cubicBezTo>
                  <a:cubicBezTo>
                    <a:pt x="14778" y="17456"/>
                    <a:pt x="15040" y="17488"/>
                    <a:pt x="15139" y="17753"/>
                  </a:cubicBezTo>
                  <a:cubicBezTo>
                    <a:pt x="15236" y="18016"/>
                    <a:pt x="14897" y="18190"/>
                    <a:pt x="14903" y="18957"/>
                  </a:cubicBezTo>
                  <a:cubicBezTo>
                    <a:pt x="14908" y="19726"/>
                    <a:pt x="14903" y="20660"/>
                    <a:pt x="14903" y="20660"/>
                  </a:cubicBezTo>
                  <a:cubicBezTo>
                    <a:pt x="14903" y="20660"/>
                    <a:pt x="14744" y="22028"/>
                    <a:pt x="14613" y="22700"/>
                  </a:cubicBezTo>
                  <a:cubicBezTo>
                    <a:pt x="14482" y="23373"/>
                    <a:pt x="14185" y="23603"/>
                    <a:pt x="14185" y="23933"/>
                  </a:cubicBezTo>
                  <a:cubicBezTo>
                    <a:pt x="14185" y="24263"/>
                    <a:pt x="13593" y="24491"/>
                    <a:pt x="13725" y="24820"/>
                  </a:cubicBezTo>
                  <a:cubicBezTo>
                    <a:pt x="13856" y="25148"/>
                    <a:pt x="14152" y="24810"/>
                    <a:pt x="14054" y="25619"/>
                  </a:cubicBezTo>
                  <a:cubicBezTo>
                    <a:pt x="13976" y="26263"/>
                    <a:pt x="14213" y="26754"/>
                    <a:pt x="14218" y="27224"/>
                  </a:cubicBezTo>
                  <a:cubicBezTo>
                    <a:pt x="14200" y="27345"/>
                    <a:pt x="14183" y="27467"/>
                    <a:pt x="14166" y="27588"/>
                  </a:cubicBezTo>
                  <a:cubicBezTo>
                    <a:pt x="14146" y="27645"/>
                    <a:pt x="14136" y="27704"/>
                    <a:pt x="14135" y="27764"/>
                  </a:cubicBezTo>
                  <a:cubicBezTo>
                    <a:pt x="14133" y="27780"/>
                    <a:pt x="14135" y="27794"/>
                    <a:pt x="14137" y="27810"/>
                  </a:cubicBezTo>
                  <a:lnTo>
                    <a:pt x="14102" y="27978"/>
                  </a:lnTo>
                  <a:cubicBezTo>
                    <a:pt x="13443" y="28870"/>
                    <a:pt x="13752" y="29595"/>
                    <a:pt x="13490" y="30734"/>
                  </a:cubicBezTo>
                  <a:cubicBezTo>
                    <a:pt x="13483" y="30732"/>
                    <a:pt x="13476" y="30732"/>
                    <a:pt x="13468" y="30732"/>
                  </a:cubicBezTo>
                  <a:cubicBezTo>
                    <a:pt x="13383" y="30732"/>
                    <a:pt x="13273" y="30838"/>
                    <a:pt x="13156" y="30994"/>
                  </a:cubicBezTo>
                  <a:cubicBezTo>
                    <a:pt x="13156" y="30994"/>
                    <a:pt x="13019" y="31077"/>
                    <a:pt x="12860" y="31164"/>
                  </a:cubicBezTo>
                  <a:cubicBezTo>
                    <a:pt x="12702" y="31250"/>
                    <a:pt x="12525" y="31340"/>
                    <a:pt x="12443" y="31352"/>
                  </a:cubicBezTo>
                  <a:cubicBezTo>
                    <a:pt x="12439" y="31352"/>
                    <a:pt x="12435" y="31353"/>
                    <a:pt x="12431" y="31353"/>
                  </a:cubicBezTo>
                  <a:cubicBezTo>
                    <a:pt x="12290" y="31353"/>
                    <a:pt x="12275" y="30993"/>
                    <a:pt x="12093" y="30993"/>
                  </a:cubicBezTo>
                  <a:cubicBezTo>
                    <a:pt x="12079" y="30993"/>
                    <a:pt x="12064" y="30995"/>
                    <a:pt x="12048" y="31000"/>
                  </a:cubicBezTo>
                  <a:cubicBezTo>
                    <a:pt x="11818" y="31066"/>
                    <a:pt x="11818" y="31329"/>
                    <a:pt x="11326" y="31658"/>
                  </a:cubicBezTo>
                  <a:cubicBezTo>
                    <a:pt x="11255" y="31706"/>
                    <a:pt x="11179" y="31745"/>
                    <a:pt x="11098" y="31773"/>
                  </a:cubicBezTo>
                  <a:cubicBezTo>
                    <a:pt x="11065" y="31323"/>
                    <a:pt x="11044" y="30929"/>
                    <a:pt x="11046" y="30452"/>
                  </a:cubicBezTo>
                  <a:lnTo>
                    <a:pt x="11046" y="30452"/>
                  </a:lnTo>
                  <a:cubicBezTo>
                    <a:pt x="11152" y="30462"/>
                    <a:pt x="11258" y="30468"/>
                    <a:pt x="11363" y="30468"/>
                  </a:cubicBezTo>
                  <a:cubicBezTo>
                    <a:pt x="11939" y="30468"/>
                    <a:pt x="12506" y="30310"/>
                    <a:pt x="13002" y="30010"/>
                  </a:cubicBezTo>
                  <a:cubicBezTo>
                    <a:pt x="13104" y="29948"/>
                    <a:pt x="13214" y="29852"/>
                    <a:pt x="13189" y="29738"/>
                  </a:cubicBezTo>
                  <a:cubicBezTo>
                    <a:pt x="13172" y="29703"/>
                    <a:pt x="13145" y="29689"/>
                    <a:pt x="13116" y="29689"/>
                  </a:cubicBezTo>
                  <a:cubicBezTo>
                    <a:pt x="13081" y="29689"/>
                    <a:pt x="13044" y="29710"/>
                    <a:pt x="13019" y="29742"/>
                  </a:cubicBezTo>
                  <a:cubicBezTo>
                    <a:pt x="12981" y="29789"/>
                    <a:pt x="12963" y="29881"/>
                    <a:pt x="12908" y="29903"/>
                  </a:cubicBezTo>
                  <a:cubicBezTo>
                    <a:pt x="12750" y="29969"/>
                    <a:pt x="12582" y="30003"/>
                    <a:pt x="12414" y="30003"/>
                  </a:cubicBezTo>
                  <a:cubicBezTo>
                    <a:pt x="12287" y="30003"/>
                    <a:pt x="12159" y="29983"/>
                    <a:pt x="12036" y="29945"/>
                  </a:cubicBezTo>
                  <a:cubicBezTo>
                    <a:pt x="11803" y="29868"/>
                    <a:pt x="11600" y="29727"/>
                    <a:pt x="11401" y="29584"/>
                  </a:cubicBezTo>
                  <a:cubicBezTo>
                    <a:pt x="11219" y="29452"/>
                    <a:pt x="11222" y="29459"/>
                    <a:pt x="11044" y="29323"/>
                  </a:cubicBezTo>
                  <a:cubicBezTo>
                    <a:pt x="10996" y="28939"/>
                    <a:pt x="10994" y="28717"/>
                    <a:pt x="10961" y="28409"/>
                  </a:cubicBezTo>
                  <a:lnTo>
                    <a:pt x="10961" y="28409"/>
                  </a:lnTo>
                  <a:cubicBezTo>
                    <a:pt x="11130" y="28531"/>
                    <a:pt x="11313" y="28574"/>
                    <a:pt x="11504" y="28574"/>
                  </a:cubicBezTo>
                  <a:cubicBezTo>
                    <a:pt x="11704" y="28574"/>
                    <a:pt x="11913" y="28527"/>
                    <a:pt x="12123" y="28474"/>
                  </a:cubicBezTo>
                  <a:cubicBezTo>
                    <a:pt x="12238" y="28444"/>
                    <a:pt x="12356" y="28408"/>
                    <a:pt x="12444" y="28331"/>
                  </a:cubicBezTo>
                  <a:cubicBezTo>
                    <a:pt x="12533" y="28253"/>
                    <a:pt x="12625" y="28149"/>
                    <a:pt x="12542" y="28015"/>
                  </a:cubicBezTo>
                  <a:cubicBezTo>
                    <a:pt x="12522" y="27992"/>
                    <a:pt x="12501" y="27982"/>
                    <a:pt x="12479" y="27982"/>
                  </a:cubicBezTo>
                  <a:cubicBezTo>
                    <a:pt x="12454" y="27982"/>
                    <a:pt x="12428" y="27996"/>
                    <a:pt x="12405" y="28013"/>
                  </a:cubicBezTo>
                  <a:cubicBezTo>
                    <a:pt x="12331" y="28069"/>
                    <a:pt x="12344" y="28156"/>
                    <a:pt x="12303" y="28173"/>
                  </a:cubicBezTo>
                  <a:cubicBezTo>
                    <a:pt x="12189" y="28220"/>
                    <a:pt x="12067" y="28243"/>
                    <a:pt x="11944" y="28243"/>
                  </a:cubicBezTo>
                  <a:cubicBezTo>
                    <a:pt x="11910" y="28243"/>
                    <a:pt x="11877" y="28241"/>
                    <a:pt x="11843" y="28238"/>
                  </a:cubicBezTo>
                  <a:cubicBezTo>
                    <a:pt x="11592" y="28210"/>
                    <a:pt x="11356" y="28097"/>
                    <a:pt x="11151" y="27950"/>
                  </a:cubicBezTo>
                  <a:cubicBezTo>
                    <a:pt x="11057" y="27881"/>
                    <a:pt x="10937" y="27708"/>
                    <a:pt x="10869" y="27612"/>
                  </a:cubicBezTo>
                  <a:cubicBezTo>
                    <a:pt x="10826" y="27214"/>
                    <a:pt x="10803" y="27061"/>
                    <a:pt x="10781" y="26763"/>
                  </a:cubicBezTo>
                  <a:lnTo>
                    <a:pt x="10781" y="26763"/>
                  </a:lnTo>
                  <a:cubicBezTo>
                    <a:pt x="10860" y="26780"/>
                    <a:pt x="10940" y="26788"/>
                    <a:pt x="11020" y="26788"/>
                  </a:cubicBezTo>
                  <a:cubicBezTo>
                    <a:pt x="11294" y="26788"/>
                    <a:pt x="11563" y="26694"/>
                    <a:pt x="11780" y="26518"/>
                  </a:cubicBezTo>
                  <a:cubicBezTo>
                    <a:pt x="11850" y="26417"/>
                    <a:pt x="11760" y="26346"/>
                    <a:pt x="11668" y="26346"/>
                  </a:cubicBezTo>
                  <a:cubicBezTo>
                    <a:pt x="11589" y="26346"/>
                    <a:pt x="11603" y="26448"/>
                    <a:pt x="11575" y="26510"/>
                  </a:cubicBezTo>
                  <a:cubicBezTo>
                    <a:pt x="11562" y="26541"/>
                    <a:pt x="11502" y="26552"/>
                    <a:pt x="11486" y="26552"/>
                  </a:cubicBezTo>
                  <a:cubicBezTo>
                    <a:pt x="11477" y="26552"/>
                    <a:pt x="11469" y="26552"/>
                    <a:pt x="11460" y="26552"/>
                  </a:cubicBezTo>
                  <a:cubicBezTo>
                    <a:pt x="11206" y="26552"/>
                    <a:pt x="10950" y="26488"/>
                    <a:pt x="10715" y="26385"/>
                  </a:cubicBezTo>
                  <a:cubicBezTo>
                    <a:pt x="10415" y="26253"/>
                    <a:pt x="10003" y="26043"/>
                    <a:pt x="9866" y="25745"/>
                  </a:cubicBezTo>
                  <a:cubicBezTo>
                    <a:pt x="9816" y="25632"/>
                    <a:pt x="9784" y="25513"/>
                    <a:pt x="9770" y="25390"/>
                  </a:cubicBezTo>
                  <a:lnTo>
                    <a:pt x="9770" y="25390"/>
                  </a:lnTo>
                  <a:cubicBezTo>
                    <a:pt x="9803" y="25397"/>
                    <a:pt x="9837" y="25401"/>
                    <a:pt x="9871" y="25401"/>
                  </a:cubicBezTo>
                  <a:cubicBezTo>
                    <a:pt x="9882" y="25401"/>
                    <a:pt x="9894" y="25401"/>
                    <a:pt x="9905" y="25400"/>
                  </a:cubicBezTo>
                  <a:cubicBezTo>
                    <a:pt x="9955" y="25394"/>
                    <a:pt x="9779" y="25283"/>
                    <a:pt x="9751" y="25147"/>
                  </a:cubicBezTo>
                  <a:cubicBezTo>
                    <a:pt x="9748" y="25037"/>
                    <a:pt x="9749" y="24925"/>
                    <a:pt x="9747" y="24814"/>
                  </a:cubicBezTo>
                  <a:cubicBezTo>
                    <a:pt x="9746" y="24681"/>
                    <a:pt x="9682" y="24499"/>
                    <a:pt x="9678" y="24339"/>
                  </a:cubicBezTo>
                  <a:cubicBezTo>
                    <a:pt x="9672" y="24123"/>
                    <a:pt x="9674" y="23924"/>
                    <a:pt x="9624" y="23924"/>
                  </a:cubicBezTo>
                  <a:cubicBezTo>
                    <a:pt x="9575" y="23924"/>
                    <a:pt x="9565" y="24188"/>
                    <a:pt x="9555" y="24368"/>
                  </a:cubicBezTo>
                  <a:cubicBezTo>
                    <a:pt x="9545" y="24550"/>
                    <a:pt x="9505" y="24657"/>
                    <a:pt x="9503" y="24814"/>
                  </a:cubicBezTo>
                  <a:cubicBezTo>
                    <a:pt x="9502" y="24929"/>
                    <a:pt x="9503" y="25044"/>
                    <a:pt x="9500" y="25161"/>
                  </a:cubicBezTo>
                  <a:cubicBezTo>
                    <a:pt x="9472" y="25208"/>
                    <a:pt x="9441" y="25255"/>
                    <a:pt x="9406" y="25299"/>
                  </a:cubicBezTo>
                  <a:cubicBezTo>
                    <a:pt x="9354" y="25363"/>
                    <a:pt x="9307" y="25370"/>
                    <a:pt x="9323" y="25391"/>
                  </a:cubicBezTo>
                  <a:cubicBezTo>
                    <a:pt x="9334" y="25406"/>
                    <a:pt x="9345" y="25423"/>
                    <a:pt x="9370" y="25423"/>
                  </a:cubicBezTo>
                  <a:cubicBezTo>
                    <a:pt x="9381" y="25423"/>
                    <a:pt x="9394" y="25420"/>
                    <a:pt x="9410" y="25413"/>
                  </a:cubicBezTo>
                  <a:cubicBezTo>
                    <a:pt x="9440" y="25399"/>
                    <a:pt x="9452" y="25394"/>
                    <a:pt x="9474" y="25394"/>
                  </a:cubicBezTo>
                  <a:cubicBezTo>
                    <a:pt x="9476" y="25394"/>
                    <a:pt x="9478" y="25394"/>
                    <a:pt x="9481" y="25394"/>
                  </a:cubicBezTo>
                  <a:cubicBezTo>
                    <a:pt x="9467" y="25515"/>
                    <a:pt x="9433" y="25633"/>
                    <a:pt x="9384" y="25745"/>
                  </a:cubicBezTo>
                  <a:cubicBezTo>
                    <a:pt x="9247" y="26043"/>
                    <a:pt x="8836" y="26253"/>
                    <a:pt x="8536" y="26386"/>
                  </a:cubicBezTo>
                  <a:cubicBezTo>
                    <a:pt x="8328" y="26477"/>
                    <a:pt x="8102" y="26538"/>
                    <a:pt x="7876" y="26550"/>
                  </a:cubicBezTo>
                  <a:cubicBezTo>
                    <a:pt x="7867" y="26550"/>
                    <a:pt x="7854" y="26551"/>
                    <a:pt x="7839" y="26551"/>
                  </a:cubicBezTo>
                  <a:cubicBezTo>
                    <a:pt x="7793" y="26551"/>
                    <a:pt x="7726" y="26544"/>
                    <a:pt x="7692" y="26506"/>
                  </a:cubicBezTo>
                  <a:cubicBezTo>
                    <a:pt x="7643" y="26449"/>
                    <a:pt x="7690" y="26374"/>
                    <a:pt x="7617" y="26325"/>
                  </a:cubicBezTo>
                  <a:cubicBezTo>
                    <a:pt x="7588" y="26305"/>
                    <a:pt x="7560" y="26297"/>
                    <a:pt x="7535" y="26297"/>
                  </a:cubicBezTo>
                  <a:cubicBezTo>
                    <a:pt x="7422" y="26297"/>
                    <a:pt x="7361" y="26463"/>
                    <a:pt x="7471" y="26519"/>
                  </a:cubicBezTo>
                  <a:cubicBezTo>
                    <a:pt x="7688" y="26695"/>
                    <a:pt x="7957" y="26789"/>
                    <a:pt x="8230" y="26789"/>
                  </a:cubicBezTo>
                  <a:cubicBezTo>
                    <a:pt x="8310" y="26789"/>
                    <a:pt x="8390" y="26781"/>
                    <a:pt x="8469" y="26765"/>
                  </a:cubicBezTo>
                  <a:lnTo>
                    <a:pt x="8469" y="26765"/>
                  </a:lnTo>
                  <a:cubicBezTo>
                    <a:pt x="8435" y="27078"/>
                    <a:pt x="8417" y="27244"/>
                    <a:pt x="8349" y="27710"/>
                  </a:cubicBezTo>
                  <a:cubicBezTo>
                    <a:pt x="8282" y="27805"/>
                    <a:pt x="8192" y="27883"/>
                    <a:pt x="8098" y="27951"/>
                  </a:cubicBezTo>
                  <a:cubicBezTo>
                    <a:pt x="7895" y="28098"/>
                    <a:pt x="7659" y="28212"/>
                    <a:pt x="7407" y="28239"/>
                  </a:cubicBezTo>
                  <a:cubicBezTo>
                    <a:pt x="7338" y="28246"/>
                    <a:pt x="7267" y="28252"/>
                    <a:pt x="7198" y="28252"/>
                  </a:cubicBezTo>
                  <a:cubicBezTo>
                    <a:pt x="7082" y="28252"/>
                    <a:pt x="6968" y="28235"/>
                    <a:pt x="6867" y="28179"/>
                  </a:cubicBezTo>
                  <a:cubicBezTo>
                    <a:pt x="6840" y="28164"/>
                    <a:pt x="6894" y="28083"/>
                    <a:pt x="6820" y="28010"/>
                  </a:cubicBezTo>
                  <a:cubicBezTo>
                    <a:pt x="6806" y="27996"/>
                    <a:pt x="6781" y="27982"/>
                    <a:pt x="6757" y="27982"/>
                  </a:cubicBezTo>
                  <a:cubicBezTo>
                    <a:pt x="6738" y="27982"/>
                    <a:pt x="6720" y="27991"/>
                    <a:pt x="6709" y="28017"/>
                  </a:cubicBezTo>
                  <a:cubicBezTo>
                    <a:pt x="6664" y="28125"/>
                    <a:pt x="6717" y="28255"/>
                    <a:pt x="6805" y="28332"/>
                  </a:cubicBezTo>
                  <a:cubicBezTo>
                    <a:pt x="6895" y="28409"/>
                    <a:pt x="7011" y="28445"/>
                    <a:pt x="7126" y="28475"/>
                  </a:cubicBezTo>
                  <a:cubicBezTo>
                    <a:pt x="7337" y="28528"/>
                    <a:pt x="7546" y="28575"/>
                    <a:pt x="7746" y="28575"/>
                  </a:cubicBezTo>
                  <a:cubicBezTo>
                    <a:pt x="7937" y="28575"/>
                    <a:pt x="8120" y="28532"/>
                    <a:pt x="8289" y="28411"/>
                  </a:cubicBezTo>
                  <a:lnTo>
                    <a:pt x="8289" y="28411"/>
                  </a:lnTo>
                  <a:cubicBezTo>
                    <a:pt x="8256" y="28718"/>
                    <a:pt x="8252" y="28940"/>
                    <a:pt x="8206" y="29324"/>
                  </a:cubicBezTo>
                  <a:cubicBezTo>
                    <a:pt x="8026" y="29460"/>
                    <a:pt x="8032" y="29453"/>
                    <a:pt x="7849" y="29585"/>
                  </a:cubicBezTo>
                  <a:cubicBezTo>
                    <a:pt x="7651" y="29728"/>
                    <a:pt x="7448" y="29870"/>
                    <a:pt x="7214" y="29946"/>
                  </a:cubicBezTo>
                  <a:cubicBezTo>
                    <a:pt x="7075" y="29991"/>
                    <a:pt x="6928" y="30015"/>
                    <a:pt x="6782" y="30015"/>
                  </a:cubicBezTo>
                  <a:cubicBezTo>
                    <a:pt x="6625" y="30015"/>
                    <a:pt x="6469" y="29987"/>
                    <a:pt x="6325" y="29924"/>
                  </a:cubicBezTo>
                  <a:cubicBezTo>
                    <a:pt x="6290" y="29908"/>
                    <a:pt x="6289" y="29816"/>
                    <a:pt x="6253" y="29768"/>
                  </a:cubicBezTo>
                  <a:cubicBezTo>
                    <a:pt x="6220" y="29720"/>
                    <a:pt x="6175" y="29690"/>
                    <a:pt x="6134" y="29690"/>
                  </a:cubicBezTo>
                  <a:cubicBezTo>
                    <a:pt x="6106" y="29690"/>
                    <a:pt x="6080" y="29704"/>
                    <a:pt x="6061" y="29738"/>
                  </a:cubicBezTo>
                  <a:cubicBezTo>
                    <a:pt x="6036" y="29853"/>
                    <a:pt x="6146" y="29949"/>
                    <a:pt x="6248" y="30011"/>
                  </a:cubicBezTo>
                  <a:cubicBezTo>
                    <a:pt x="6745" y="30311"/>
                    <a:pt x="7313" y="30468"/>
                    <a:pt x="7890" y="30468"/>
                  </a:cubicBezTo>
                  <a:cubicBezTo>
                    <a:pt x="7995" y="30468"/>
                    <a:pt x="8099" y="30463"/>
                    <a:pt x="8204" y="30453"/>
                  </a:cubicBezTo>
                  <a:lnTo>
                    <a:pt x="8204" y="30453"/>
                  </a:lnTo>
                  <a:cubicBezTo>
                    <a:pt x="8207" y="31141"/>
                    <a:pt x="8161" y="31659"/>
                    <a:pt x="8101" y="32420"/>
                  </a:cubicBezTo>
                  <a:cubicBezTo>
                    <a:pt x="7940" y="32683"/>
                    <a:pt x="7881" y="32761"/>
                    <a:pt x="7724" y="32883"/>
                  </a:cubicBezTo>
                  <a:cubicBezTo>
                    <a:pt x="7693" y="32817"/>
                    <a:pt x="7657" y="32754"/>
                    <a:pt x="7617" y="32693"/>
                  </a:cubicBezTo>
                  <a:cubicBezTo>
                    <a:pt x="7576" y="32632"/>
                    <a:pt x="7528" y="32572"/>
                    <a:pt x="7460" y="32543"/>
                  </a:cubicBezTo>
                  <a:cubicBezTo>
                    <a:pt x="7427" y="32529"/>
                    <a:pt x="7394" y="32524"/>
                    <a:pt x="7360" y="32524"/>
                  </a:cubicBezTo>
                  <a:cubicBezTo>
                    <a:pt x="7262" y="32524"/>
                    <a:pt x="7160" y="32566"/>
                    <a:pt x="7060" y="32577"/>
                  </a:cubicBezTo>
                  <a:cubicBezTo>
                    <a:pt x="7043" y="32579"/>
                    <a:pt x="7026" y="32580"/>
                    <a:pt x="7010" y="32580"/>
                  </a:cubicBezTo>
                  <a:cubicBezTo>
                    <a:pt x="6503" y="32580"/>
                    <a:pt x="6241" y="31779"/>
                    <a:pt x="5715" y="31759"/>
                  </a:cubicBezTo>
                  <a:cubicBezTo>
                    <a:pt x="5671" y="31628"/>
                    <a:pt x="5811" y="31506"/>
                    <a:pt x="5939" y="31454"/>
                  </a:cubicBezTo>
                  <a:cubicBezTo>
                    <a:pt x="6322" y="31296"/>
                    <a:pt x="6303" y="31078"/>
                    <a:pt x="6428" y="30837"/>
                  </a:cubicBezTo>
                  <a:cubicBezTo>
                    <a:pt x="6458" y="30779"/>
                    <a:pt x="6546" y="30748"/>
                    <a:pt x="6569" y="30686"/>
                  </a:cubicBezTo>
                  <a:lnTo>
                    <a:pt x="6569" y="30686"/>
                  </a:lnTo>
                  <a:cubicBezTo>
                    <a:pt x="6276" y="30715"/>
                    <a:pt x="6215" y="31185"/>
                    <a:pt x="5930" y="31250"/>
                  </a:cubicBezTo>
                  <a:cubicBezTo>
                    <a:pt x="5901" y="31256"/>
                    <a:pt x="5872" y="31258"/>
                    <a:pt x="5842" y="31258"/>
                  </a:cubicBezTo>
                  <a:cubicBezTo>
                    <a:pt x="5808" y="31258"/>
                    <a:pt x="5773" y="31256"/>
                    <a:pt x="5739" y="31256"/>
                  </a:cubicBezTo>
                  <a:cubicBezTo>
                    <a:pt x="5717" y="31256"/>
                    <a:pt x="5696" y="31257"/>
                    <a:pt x="5674" y="31260"/>
                  </a:cubicBezTo>
                  <a:cubicBezTo>
                    <a:pt x="5571" y="31273"/>
                    <a:pt x="5480" y="31342"/>
                    <a:pt x="5427" y="31430"/>
                  </a:cubicBezTo>
                  <a:cubicBezTo>
                    <a:pt x="5411" y="31461"/>
                    <a:pt x="5380" y="31476"/>
                    <a:pt x="5350" y="31476"/>
                  </a:cubicBezTo>
                  <a:cubicBezTo>
                    <a:pt x="5322" y="31476"/>
                    <a:pt x="5293" y="31463"/>
                    <a:pt x="5276" y="31436"/>
                  </a:cubicBezTo>
                  <a:cubicBezTo>
                    <a:pt x="5130" y="31200"/>
                    <a:pt x="4986" y="30924"/>
                    <a:pt x="4801" y="30746"/>
                  </a:cubicBezTo>
                  <a:cubicBezTo>
                    <a:pt x="4676" y="30627"/>
                    <a:pt x="4494" y="30649"/>
                    <a:pt x="4366" y="30533"/>
                  </a:cubicBezTo>
                  <a:lnTo>
                    <a:pt x="3941" y="30144"/>
                  </a:lnTo>
                  <a:cubicBezTo>
                    <a:pt x="3918" y="30129"/>
                    <a:pt x="3902" y="30122"/>
                    <a:pt x="3894" y="30122"/>
                  </a:cubicBezTo>
                  <a:cubicBezTo>
                    <a:pt x="3812" y="30122"/>
                    <a:pt x="4306" y="30715"/>
                    <a:pt x="4564" y="30846"/>
                  </a:cubicBezTo>
                  <a:cubicBezTo>
                    <a:pt x="4269" y="30864"/>
                    <a:pt x="3971" y="30882"/>
                    <a:pt x="3675" y="30882"/>
                  </a:cubicBezTo>
                  <a:cubicBezTo>
                    <a:pt x="3320" y="30882"/>
                    <a:pt x="2967" y="30856"/>
                    <a:pt x="2623" y="30773"/>
                  </a:cubicBezTo>
                  <a:cubicBezTo>
                    <a:pt x="2395" y="30717"/>
                    <a:pt x="2166" y="30635"/>
                    <a:pt x="1933" y="30635"/>
                  </a:cubicBezTo>
                  <a:cubicBezTo>
                    <a:pt x="1902" y="30635"/>
                    <a:pt x="1871" y="30637"/>
                    <a:pt x="1840" y="30640"/>
                  </a:cubicBezTo>
                  <a:cubicBezTo>
                    <a:pt x="2295" y="30862"/>
                    <a:pt x="2785" y="31002"/>
                    <a:pt x="3289" y="31051"/>
                  </a:cubicBezTo>
                  <a:cubicBezTo>
                    <a:pt x="3751" y="31095"/>
                    <a:pt x="4225" y="31063"/>
                    <a:pt x="4678" y="31169"/>
                  </a:cubicBezTo>
                  <a:cubicBezTo>
                    <a:pt x="4738" y="31183"/>
                    <a:pt x="4801" y="31202"/>
                    <a:pt x="4843" y="31248"/>
                  </a:cubicBezTo>
                  <a:cubicBezTo>
                    <a:pt x="4885" y="31293"/>
                    <a:pt x="4898" y="31353"/>
                    <a:pt x="4915" y="31412"/>
                  </a:cubicBezTo>
                  <a:cubicBezTo>
                    <a:pt x="5013" y="31757"/>
                    <a:pt x="5228" y="32058"/>
                    <a:pt x="5524" y="32264"/>
                  </a:cubicBezTo>
                  <a:cubicBezTo>
                    <a:pt x="5625" y="32335"/>
                    <a:pt x="5736" y="32392"/>
                    <a:pt x="5836" y="32468"/>
                  </a:cubicBezTo>
                  <a:cubicBezTo>
                    <a:pt x="6131" y="32692"/>
                    <a:pt x="6300" y="33053"/>
                    <a:pt x="6365" y="33420"/>
                  </a:cubicBezTo>
                  <a:cubicBezTo>
                    <a:pt x="6380" y="33505"/>
                    <a:pt x="6391" y="33591"/>
                    <a:pt x="6398" y="33679"/>
                  </a:cubicBezTo>
                  <a:lnTo>
                    <a:pt x="4992" y="33893"/>
                  </a:lnTo>
                  <a:cubicBezTo>
                    <a:pt x="4989" y="33896"/>
                    <a:pt x="4987" y="33898"/>
                    <a:pt x="4985" y="33899"/>
                  </a:cubicBezTo>
                  <a:cubicBezTo>
                    <a:pt x="4981" y="33895"/>
                    <a:pt x="4977" y="33893"/>
                    <a:pt x="4972" y="33893"/>
                  </a:cubicBezTo>
                  <a:cubicBezTo>
                    <a:pt x="4959" y="33893"/>
                    <a:pt x="4941" y="33904"/>
                    <a:pt x="4916" y="33927"/>
                  </a:cubicBezTo>
                  <a:cubicBezTo>
                    <a:pt x="4895" y="33949"/>
                    <a:pt x="4876" y="33971"/>
                    <a:pt x="4857" y="33995"/>
                  </a:cubicBezTo>
                  <a:cubicBezTo>
                    <a:pt x="4459" y="34317"/>
                    <a:pt x="4281" y="34687"/>
                    <a:pt x="4183" y="35090"/>
                  </a:cubicBezTo>
                  <a:cubicBezTo>
                    <a:pt x="3972" y="35450"/>
                    <a:pt x="3780" y="35775"/>
                    <a:pt x="3708" y="35870"/>
                  </a:cubicBezTo>
                  <a:cubicBezTo>
                    <a:pt x="3507" y="36135"/>
                    <a:pt x="3097" y="36351"/>
                    <a:pt x="3057" y="36707"/>
                  </a:cubicBezTo>
                  <a:cubicBezTo>
                    <a:pt x="3039" y="36881"/>
                    <a:pt x="3119" y="37061"/>
                    <a:pt x="3064" y="37226"/>
                  </a:cubicBezTo>
                  <a:cubicBezTo>
                    <a:pt x="3004" y="37400"/>
                    <a:pt x="2819" y="37491"/>
                    <a:pt x="2701" y="37631"/>
                  </a:cubicBezTo>
                  <a:cubicBezTo>
                    <a:pt x="2583" y="37772"/>
                    <a:pt x="2600" y="38059"/>
                    <a:pt x="2784" y="38063"/>
                  </a:cubicBezTo>
                  <a:cubicBezTo>
                    <a:pt x="2785" y="38063"/>
                    <a:pt x="2785" y="38063"/>
                    <a:pt x="2786" y="38063"/>
                  </a:cubicBezTo>
                  <a:cubicBezTo>
                    <a:pt x="2960" y="38063"/>
                    <a:pt x="2960" y="38317"/>
                    <a:pt x="3067" y="38358"/>
                  </a:cubicBezTo>
                  <a:cubicBezTo>
                    <a:pt x="2787" y="39328"/>
                    <a:pt x="2653" y="41026"/>
                    <a:pt x="2519" y="41424"/>
                  </a:cubicBezTo>
                  <a:cubicBezTo>
                    <a:pt x="2426" y="41701"/>
                    <a:pt x="2326" y="42051"/>
                    <a:pt x="2274" y="42273"/>
                  </a:cubicBezTo>
                  <a:cubicBezTo>
                    <a:pt x="2267" y="42274"/>
                    <a:pt x="2260" y="42274"/>
                    <a:pt x="2251" y="42274"/>
                  </a:cubicBezTo>
                  <a:cubicBezTo>
                    <a:pt x="2106" y="42274"/>
                    <a:pt x="1662" y="42166"/>
                    <a:pt x="1535" y="42166"/>
                  </a:cubicBezTo>
                  <a:cubicBezTo>
                    <a:pt x="1532" y="42166"/>
                    <a:pt x="1528" y="42166"/>
                    <a:pt x="1525" y="42167"/>
                  </a:cubicBezTo>
                  <a:cubicBezTo>
                    <a:pt x="1517" y="42168"/>
                    <a:pt x="1509" y="42168"/>
                    <a:pt x="1501" y="42168"/>
                  </a:cubicBezTo>
                  <a:cubicBezTo>
                    <a:pt x="1478" y="42168"/>
                    <a:pt x="1455" y="42164"/>
                    <a:pt x="1434" y="42156"/>
                  </a:cubicBezTo>
                  <a:cubicBezTo>
                    <a:pt x="1409" y="42146"/>
                    <a:pt x="1390" y="42127"/>
                    <a:pt x="1370" y="42110"/>
                  </a:cubicBezTo>
                  <a:cubicBezTo>
                    <a:pt x="1261" y="42015"/>
                    <a:pt x="1122" y="41964"/>
                    <a:pt x="978" y="41964"/>
                  </a:cubicBezTo>
                  <a:cubicBezTo>
                    <a:pt x="968" y="41964"/>
                    <a:pt x="958" y="41965"/>
                    <a:pt x="948" y="41965"/>
                  </a:cubicBezTo>
                  <a:cubicBezTo>
                    <a:pt x="930" y="41966"/>
                    <a:pt x="912" y="41967"/>
                    <a:pt x="892" y="41967"/>
                  </a:cubicBezTo>
                  <a:cubicBezTo>
                    <a:pt x="791" y="41967"/>
                    <a:pt x="668" y="41954"/>
                    <a:pt x="560" y="41954"/>
                  </a:cubicBezTo>
                  <a:cubicBezTo>
                    <a:pt x="426" y="41954"/>
                    <a:pt x="315" y="41974"/>
                    <a:pt x="293" y="42063"/>
                  </a:cubicBezTo>
                  <a:cubicBezTo>
                    <a:pt x="270" y="42090"/>
                    <a:pt x="299" y="42133"/>
                    <a:pt x="333" y="42142"/>
                  </a:cubicBezTo>
                  <a:cubicBezTo>
                    <a:pt x="341" y="42144"/>
                    <a:pt x="349" y="42145"/>
                    <a:pt x="357" y="42145"/>
                  </a:cubicBezTo>
                  <a:cubicBezTo>
                    <a:pt x="384" y="42145"/>
                    <a:pt x="411" y="42135"/>
                    <a:pt x="438" y="42130"/>
                  </a:cubicBezTo>
                  <a:cubicBezTo>
                    <a:pt x="452" y="42127"/>
                    <a:pt x="467" y="42126"/>
                    <a:pt x="481" y="42126"/>
                  </a:cubicBezTo>
                  <a:cubicBezTo>
                    <a:pt x="619" y="42126"/>
                    <a:pt x="752" y="42249"/>
                    <a:pt x="754" y="42390"/>
                  </a:cubicBezTo>
                  <a:cubicBezTo>
                    <a:pt x="754" y="42418"/>
                    <a:pt x="749" y="42448"/>
                    <a:pt x="765" y="42470"/>
                  </a:cubicBezTo>
                  <a:cubicBezTo>
                    <a:pt x="780" y="42493"/>
                    <a:pt x="805" y="42501"/>
                    <a:pt x="829" y="42512"/>
                  </a:cubicBezTo>
                  <a:cubicBezTo>
                    <a:pt x="996" y="42577"/>
                    <a:pt x="1453" y="42831"/>
                    <a:pt x="1224" y="42863"/>
                  </a:cubicBezTo>
                  <a:cubicBezTo>
                    <a:pt x="1213" y="42869"/>
                    <a:pt x="1198" y="42871"/>
                    <a:pt x="1180" y="42871"/>
                  </a:cubicBezTo>
                  <a:cubicBezTo>
                    <a:pt x="1143" y="42871"/>
                    <a:pt x="1097" y="42862"/>
                    <a:pt x="1062" y="42862"/>
                  </a:cubicBezTo>
                  <a:cubicBezTo>
                    <a:pt x="1021" y="42862"/>
                    <a:pt x="997" y="42875"/>
                    <a:pt x="1025" y="42931"/>
                  </a:cubicBezTo>
                  <a:cubicBezTo>
                    <a:pt x="1048" y="42968"/>
                    <a:pt x="1087" y="42976"/>
                    <a:pt x="1131" y="42976"/>
                  </a:cubicBezTo>
                  <a:cubicBezTo>
                    <a:pt x="1168" y="42976"/>
                    <a:pt x="1209" y="42971"/>
                    <a:pt x="1247" y="42971"/>
                  </a:cubicBezTo>
                  <a:cubicBezTo>
                    <a:pt x="1254" y="42971"/>
                    <a:pt x="1261" y="42971"/>
                    <a:pt x="1269" y="42971"/>
                  </a:cubicBezTo>
                  <a:cubicBezTo>
                    <a:pt x="1385" y="42980"/>
                    <a:pt x="1466" y="43082"/>
                    <a:pt x="1541" y="43169"/>
                  </a:cubicBezTo>
                  <a:cubicBezTo>
                    <a:pt x="1613" y="43250"/>
                    <a:pt x="1691" y="43326"/>
                    <a:pt x="1774" y="43394"/>
                  </a:cubicBezTo>
                  <a:cubicBezTo>
                    <a:pt x="1883" y="44376"/>
                    <a:pt x="2449" y="44790"/>
                    <a:pt x="1892" y="46847"/>
                  </a:cubicBezTo>
                  <a:cubicBezTo>
                    <a:pt x="1213" y="49355"/>
                    <a:pt x="1" y="56670"/>
                    <a:pt x="485" y="56670"/>
                  </a:cubicBezTo>
                  <a:cubicBezTo>
                    <a:pt x="518" y="56670"/>
                    <a:pt x="559" y="56635"/>
                    <a:pt x="609" y="56562"/>
                  </a:cubicBezTo>
                  <a:cubicBezTo>
                    <a:pt x="855" y="56107"/>
                    <a:pt x="987" y="54221"/>
                    <a:pt x="1201" y="53159"/>
                  </a:cubicBezTo>
                  <a:cubicBezTo>
                    <a:pt x="1667" y="50842"/>
                    <a:pt x="2095" y="48516"/>
                    <a:pt x="2255" y="48516"/>
                  </a:cubicBezTo>
                  <a:cubicBezTo>
                    <a:pt x="2289" y="48516"/>
                    <a:pt x="2311" y="48621"/>
                    <a:pt x="2319" y="48854"/>
                  </a:cubicBezTo>
                  <a:cubicBezTo>
                    <a:pt x="2345" y="49647"/>
                    <a:pt x="2414" y="49966"/>
                    <a:pt x="2511" y="49966"/>
                  </a:cubicBezTo>
                  <a:cubicBezTo>
                    <a:pt x="2771" y="49966"/>
                    <a:pt x="3235" y="47707"/>
                    <a:pt x="3630" y="46157"/>
                  </a:cubicBezTo>
                  <a:cubicBezTo>
                    <a:pt x="4023" y="44612"/>
                    <a:pt x="3035" y="43529"/>
                    <a:pt x="3571" y="42026"/>
                  </a:cubicBezTo>
                  <a:cubicBezTo>
                    <a:pt x="4154" y="40389"/>
                    <a:pt x="4091" y="38492"/>
                    <a:pt x="4872" y="36983"/>
                  </a:cubicBezTo>
                  <a:cubicBezTo>
                    <a:pt x="4888" y="36952"/>
                    <a:pt x="4949" y="36923"/>
                    <a:pt x="5015" y="36923"/>
                  </a:cubicBezTo>
                  <a:cubicBezTo>
                    <a:pt x="5126" y="36923"/>
                    <a:pt x="5251" y="37003"/>
                    <a:pt x="5213" y="37289"/>
                  </a:cubicBezTo>
                  <a:cubicBezTo>
                    <a:pt x="5116" y="37996"/>
                    <a:pt x="5054" y="38097"/>
                    <a:pt x="4997" y="38097"/>
                  </a:cubicBezTo>
                  <a:cubicBezTo>
                    <a:pt x="4974" y="38097"/>
                    <a:pt x="4952" y="38081"/>
                    <a:pt x="4929" y="38081"/>
                  </a:cubicBezTo>
                  <a:cubicBezTo>
                    <a:pt x="4903" y="38081"/>
                    <a:pt x="4874" y="38103"/>
                    <a:pt x="4842" y="38202"/>
                  </a:cubicBezTo>
                  <a:cubicBezTo>
                    <a:pt x="4744" y="38495"/>
                    <a:pt x="4636" y="39042"/>
                    <a:pt x="4661" y="39056"/>
                  </a:cubicBezTo>
                  <a:cubicBezTo>
                    <a:pt x="4666" y="39059"/>
                    <a:pt x="4671" y="39060"/>
                    <a:pt x="4678" y="39060"/>
                  </a:cubicBezTo>
                  <a:cubicBezTo>
                    <a:pt x="4753" y="39060"/>
                    <a:pt x="4975" y="38901"/>
                    <a:pt x="5151" y="38668"/>
                  </a:cubicBezTo>
                  <a:cubicBezTo>
                    <a:pt x="5169" y="38644"/>
                    <a:pt x="5200" y="38638"/>
                    <a:pt x="5235" y="38638"/>
                  </a:cubicBezTo>
                  <a:cubicBezTo>
                    <a:pt x="5266" y="38638"/>
                    <a:pt x="5299" y="38642"/>
                    <a:pt x="5330" y="38642"/>
                  </a:cubicBezTo>
                  <a:cubicBezTo>
                    <a:pt x="5370" y="38642"/>
                    <a:pt x="5406" y="38635"/>
                    <a:pt x="5426" y="38604"/>
                  </a:cubicBezTo>
                  <a:cubicBezTo>
                    <a:pt x="5554" y="38407"/>
                    <a:pt x="5533" y="38038"/>
                    <a:pt x="5582" y="37783"/>
                  </a:cubicBezTo>
                  <a:cubicBezTo>
                    <a:pt x="5640" y="37482"/>
                    <a:pt x="5754" y="37299"/>
                    <a:pt x="5665" y="37121"/>
                  </a:cubicBezTo>
                  <a:cubicBezTo>
                    <a:pt x="5399" y="36585"/>
                    <a:pt x="5809" y="36627"/>
                    <a:pt x="6224" y="36196"/>
                  </a:cubicBezTo>
                  <a:cubicBezTo>
                    <a:pt x="6407" y="36007"/>
                    <a:pt x="6617" y="35959"/>
                    <a:pt x="6848" y="35959"/>
                  </a:cubicBezTo>
                  <a:cubicBezTo>
                    <a:pt x="7085" y="35959"/>
                    <a:pt x="7344" y="36009"/>
                    <a:pt x="7619" y="36009"/>
                  </a:cubicBezTo>
                  <a:cubicBezTo>
                    <a:pt x="7924" y="36009"/>
                    <a:pt x="8249" y="35948"/>
                    <a:pt x="8585" y="35693"/>
                  </a:cubicBezTo>
                  <a:cubicBezTo>
                    <a:pt x="9338" y="35124"/>
                    <a:pt x="10208" y="34743"/>
                    <a:pt x="11124" y="34509"/>
                  </a:cubicBezTo>
                  <a:cubicBezTo>
                    <a:pt x="11167" y="34498"/>
                    <a:pt x="11685" y="33639"/>
                    <a:pt x="11796" y="33220"/>
                  </a:cubicBezTo>
                  <a:cubicBezTo>
                    <a:pt x="11879" y="32914"/>
                    <a:pt x="11524" y="33070"/>
                    <a:pt x="11689" y="32826"/>
                  </a:cubicBezTo>
                  <a:cubicBezTo>
                    <a:pt x="11897" y="32518"/>
                    <a:pt x="12496" y="32547"/>
                    <a:pt x="12536" y="32539"/>
                  </a:cubicBezTo>
                  <a:cubicBezTo>
                    <a:pt x="12537" y="32539"/>
                    <a:pt x="12539" y="32539"/>
                    <a:pt x="12540" y="32539"/>
                  </a:cubicBezTo>
                  <a:cubicBezTo>
                    <a:pt x="12641" y="32539"/>
                    <a:pt x="12227" y="33657"/>
                    <a:pt x="11817" y="34359"/>
                  </a:cubicBezTo>
                  <a:cubicBezTo>
                    <a:pt x="11668" y="34660"/>
                    <a:pt x="11543" y="34969"/>
                    <a:pt x="11462" y="35296"/>
                  </a:cubicBezTo>
                  <a:cubicBezTo>
                    <a:pt x="11397" y="35563"/>
                    <a:pt x="11358" y="35842"/>
                    <a:pt x="11222" y="36082"/>
                  </a:cubicBezTo>
                  <a:cubicBezTo>
                    <a:pt x="10935" y="36588"/>
                    <a:pt x="10293" y="36790"/>
                    <a:pt x="9954" y="37261"/>
                  </a:cubicBezTo>
                  <a:cubicBezTo>
                    <a:pt x="9809" y="37462"/>
                    <a:pt x="9729" y="37698"/>
                    <a:pt x="9670" y="37939"/>
                  </a:cubicBezTo>
                  <a:cubicBezTo>
                    <a:pt x="9572" y="37933"/>
                    <a:pt x="9474" y="37913"/>
                    <a:pt x="9381" y="37878"/>
                  </a:cubicBezTo>
                  <a:cubicBezTo>
                    <a:pt x="9331" y="37860"/>
                    <a:pt x="9280" y="37837"/>
                    <a:pt x="9228" y="37837"/>
                  </a:cubicBezTo>
                  <a:cubicBezTo>
                    <a:pt x="9215" y="37837"/>
                    <a:pt x="9201" y="37838"/>
                    <a:pt x="9188" y="37842"/>
                  </a:cubicBezTo>
                  <a:cubicBezTo>
                    <a:pt x="9127" y="37856"/>
                    <a:pt x="9084" y="37911"/>
                    <a:pt x="9036" y="37955"/>
                  </a:cubicBezTo>
                  <a:cubicBezTo>
                    <a:pt x="8932" y="38047"/>
                    <a:pt x="8798" y="38077"/>
                    <a:pt x="8658" y="38077"/>
                  </a:cubicBezTo>
                  <a:cubicBezTo>
                    <a:pt x="8534" y="38077"/>
                    <a:pt x="8406" y="38054"/>
                    <a:pt x="8287" y="38028"/>
                  </a:cubicBezTo>
                  <a:lnTo>
                    <a:pt x="8287" y="38028"/>
                  </a:lnTo>
                  <a:cubicBezTo>
                    <a:pt x="8241" y="38068"/>
                    <a:pt x="8273" y="38147"/>
                    <a:pt x="8326" y="38176"/>
                  </a:cubicBezTo>
                  <a:cubicBezTo>
                    <a:pt x="8380" y="38205"/>
                    <a:pt x="8443" y="38202"/>
                    <a:pt x="8500" y="38218"/>
                  </a:cubicBezTo>
                  <a:cubicBezTo>
                    <a:pt x="8642" y="38260"/>
                    <a:pt x="8732" y="38430"/>
                    <a:pt x="8684" y="38570"/>
                  </a:cubicBezTo>
                  <a:cubicBezTo>
                    <a:pt x="8678" y="38589"/>
                    <a:pt x="8668" y="38610"/>
                    <a:pt x="8675" y="38630"/>
                  </a:cubicBezTo>
                  <a:cubicBezTo>
                    <a:pt x="8684" y="38655"/>
                    <a:pt x="8708" y="38662"/>
                    <a:pt x="8735" y="38662"/>
                  </a:cubicBezTo>
                  <a:cubicBezTo>
                    <a:pt x="8757" y="38662"/>
                    <a:pt x="8781" y="38658"/>
                    <a:pt x="8801" y="38653"/>
                  </a:cubicBezTo>
                  <a:cubicBezTo>
                    <a:pt x="8819" y="38650"/>
                    <a:pt x="8836" y="38648"/>
                    <a:pt x="8853" y="38648"/>
                  </a:cubicBezTo>
                  <a:cubicBezTo>
                    <a:pt x="9038" y="38648"/>
                    <a:pt x="9182" y="38842"/>
                    <a:pt x="9255" y="39023"/>
                  </a:cubicBezTo>
                  <a:cubicBezTo>
                    <a:pt x="9313" y="39167"/>
                    <a:pt x="9368" y="39329"/>
                    <a:pt x="9471" y="39438"/>
                  </a:cubicBezTo>
                  <a:cubicBezTo>
                    <a:pt x="9481" y="40201"/>
                    <a:pt x="9689" y="40565"/>
                    <a:pt x="9355" y="41835"/>
                  </a:cubicBezTo>
                  <a:cubicBezTo>
                    <a:pt x="9064" y="42940"/>
                    <a:pt x="8022" y="46950"/>
                    <a:pt x="8389" y="46950"/>
                  </a:cubicBezTo>
                  <a:cubicBezTo>
                    <a:pt x="8406" y="46950"/>
                    <a:pt x="8427" y="46941"/>
                    <a:pt x="8450" y="46922"/>
                  </a:cubicBezTo>
                  <a:cubicBezTo>
                    <a:pt x="9006" y="45558"/>
                    <a:pt x="9272" y="44678"/>
                    <a:pt x="9754" y="43254"/>
                  </a:cubicBezTo>
                  <a:cubicBezTo>
                    <a:pt x="10032" y="42434"/>
                    <a:pt x="10003" y="41546"/>
                    <a:pt x="10157" y="40695"/>
                  </a:cubicBezTo>
                  <a:cubicBezTo>
                    <a:pt x="10311" y="39844"/>
                    <a:pt x="10727" y="38946"/>
                    <a:pt x="11531" y="38625"/>
                  </a:cubicBezTo>
                  <a:cubicBezTo>
                    <a:pt x="11611" y="38562"/>
                    <a:pt x="11665" y="38535"/>
                    <a:pt x="11699" y="38535"/>
                  </a:cubicBezTo>
                  <a:cubicBezTo>
                    <a:pt x="11866" y="38535"/>
                    <a:pt x="11556" y="39197"/>
                    <a:pt x="11459" y="39533"/>
                  </a:cubicBezTo>
                  <a:cubicBezTo>
                    <a:pt x="11264" y="40206"/>
                    <a:pt x="10783" y="41164"/>
                    <a:pt x="10920" y="41851"/>
                  </a:cubicBezTo>
                  <a:cubicBezTo>
                    <a:pt x="10921" y="41908"/>
                    <a:pt x="10929" y="41933"/>
                    <a:pt x="10942" y="41933"/>
                  </a:cubicBezTo>
                  <a:cubicBezTo>
                    <a:pt x="11035" y="41933"/>
                    <a:pt x="11404" y="40616"/>
                    <a:pt x="11705" y="39730"/>
                  </a:cubicBezTo>
                  <a:cubicBezTo>
                    <a:pt x="11926" y="39082"/>
                    <a:pt x="12238" y="39460"/>
                    <a:pt x="12464" y="38538"/>
                  </a:cubicBezTo>
                  <a:cubicBezTo>
                    <a:pt x="12498" y="38402"/>
                    <a:pt x="12543" y="35526"/>
                    <a:pt x="12806" y="34455"/>
                  </a:cubicBezTo>
                  <a:cubicBezTo>
                    <a:pt x="13092" y="33289"/>
                    <a:pt x="13632" y="33861"/>
                    <a:pt x="13957" y="31923"/>
                  </a:cubicBezTo>
                  <a:cubicBezTo>
                    <a:pt x="14097" y="31083"/>
                    <a:pt x="14847" y="31620"/>
                    <a:pt x="14989" y="30778"/>
                  </a:cubicBezTo>
                  <a:cubicBezTo>
                    <a:pt x="15134" y="31103"/>
                    <a:pt x="15256" y="31440"/>
                    <a:pt x="15256" y="31659"/>
                  </a:cubicBezTo>
                  <a:cubicBezTo>
                    <a:pt x="15256" y="32063"/>
                    <a:pt x="15283" y="32409"/>
                    <a:pt x="15458" y="32409"/>
                  </a:cubicBezTo>
                  <a:cubicBezTo>
                    <a:pt x="15519" y="32409"/>
                    <a:pt x="15597" y="32367"/>
                    <a:pt x="15699" y="32273"/>
                  </a:cubicBezTo>
                  <a:cubicBezTo>
                    <a:pt x="16093" y="31904"/>
                    <a:pt x="15798" y="31067"/>
                    <a:pt x="16144" y="30475"/>
                  </a:cubicBezTo>
                  <a:cubicBezTo>
                    <a:pt x="16488" y="29883"/>
                    <a:pt x="16833" y="29637"/>
                    <a:pt x="17130" y="28849"/>
                  </a:cubicBezTo>
                  <a:cubicBezTo>
                    <a:pt x="17237" y="28563"/>
                    <a:pt x="17128" y="28459"/>
                    <a:pt x="16943" y="28459"/>
                  </a:cubicBezTo>
                  <a:cubicBezTo>
                    <a:pt x="16617" y="28459"/>
                    <a:pt x="16054" y="28782"/>
                    <a:pt x="16012" y="29013"/>
                  </a:cubicBezTo>
                  <a:cubicBezTo>
                    <a:pt x="15945" y="29375"/>
                    <a:pt x="16004" y="29670"/>
                    <a:pt x="15843" y="29933"/>
                  </a:cubicBezTo>
                  <a:cubicBezTo>
                    <a:pt x="15682" y="30196"/>
                    <a:pt x="15815" y="30278"/>
                    <a:pt x="15601" y="30541"/>
                  </a:cubicBezTo>
                  <a:cubicBezTo>
                    <a:pt x="15574" y="30575"/>
                    <a:pt x="15547" y="30590"/>
                    <a:pt x="15521" y="30590"/>
                  </a:cubicBezTo>
                  <a:cubicBezTo>
                    <a:pt x="15342" y="30590"/>
                    <a:pt x="15203" y="29871"/>
                    <a:pt x="15288" y="29556"/>
                  </a:cubicBezTo>
                  <a:cubicBezTo>
                    <a:pt x="15386" y="29195"/>
                    <a:pt x="15518" y="29457"/>
                    <a:pt x="15518" y="28864"/>
                  </a:cubicBezTo>
                  <a:cubicBezTo>
                    <a:pt x="15518" y="28271"/>
                    <a:pt x="15502" y="28322"/>
                    <a:pt x="15601" y="27746"/>
                  </a:cubicBezTo>
                  <a:cubicBezTo>
                    <a:pt x="15701" y="27171"/>
                    <a:pt x="15837" y="27093"/>
                    <a:pt x="15844" y="26728"/>
                  </a:cubicBezTo>
                  <a:cubicBezTo>
                    <a:pt x="15846" y="26600"/>
                    <a:pt x="15861" y="26461"/>
                    <a:pt x="15875" y="26335"/>
                  </a:cubicBezTo>
                  <a:cubicBezTo>
                    <a:pt x="15900" y="26304"/>
                    <a:pt x="15929" y="26271"/>
                    <a:pt x="15963" y="26234"/>
                  </a:cubicBezTo>
                  <a:cubicBezTo>
                    <a:pt x="16323" y="25839"/>
                    <a:pt x="16227" y="26037"/>
                    <a:pt x="16323" y="25445"/>
                  </a:cubicBezTo>
                  <a:cubicBezTo>
                    <a:pt x="16420" y="24853"/>
                    <a:pt x="16455" y="24301"/>
                    <a:pt x="16455" y="23739"/>
                  </a:cubicBezTo>
                  <a:cubicBezTo>
                    <a:pt x="16455" y="23178"/>
                    <a:pt x="16455" y="22784"/>
                    <a:pt x="16620" y="22701"/>
                  </a:cubicBezTo>
                  <a:cubicBezTo>
                    <a:pt x="16785" y="22618"/>
                    <a:pt x="16824" y="22610"/>
                    <a:pt x="16820" y="22383"/>
                  </a:cubicBezTo>
                  <a:cubicBezTo>
                    <a:pt x="16817" y="22156"/>
                    <a:pt x="16953" y="22105"/>
                    <a:pt x="17080" y="21289"/>
                  </a:cubicBezTo>
                  <a:cubicBezTo>
                    <a:pt x="17181" y="20641"/>
                    <a:pt x="16925" y="19507"/>
                    <a:pt x="17003" y="19507"/>
                  </a:cubicBezTo>
                  <a:cubicBezTo>
                    <a:pt x="17023" y="19507"/>
                    <a:pt x="17066" y="19584"/>
                    <a:pt x="17143" y="19766"/>
                  </a:cubicBezTo>
                  <a:cubicBezTo>
                    <a:pt x="17143" y="19766"/>
                    <a:pt x="17305" y="20130"/>
                    <a:pt x="17326" y="20259"/>
                  </a:cubicBezTo>
                  <a:cubicBezTo>
                    <a:pt x="17385" y="20594"/>
                    <a:pt x="17308" y="21622"/>
                    <a:pt x="17308" y="21622"/>
                  </a:cubicBezTo>
                  <a:cubicBezTo>
                    <a:pt x="17266" y="22384"/>
                    <a:pt x="17499" y="22560"/>
                    <a:pt x="17326" y="22889"/>
                  </a:cubicBezTo>
                  <a:cubicBezTo>
                    <a:pt x="17153" y="23218"/>
                    <a:pt x="17227" y="23744"/>
                    <a:pt x="17331" y="24113"/>
                  </a:cubicBezTo>
                  <a:cubicBezTo>
                    <a:pt x="17435" y="24483"/>
                    <a:pt x="17406" y="24631"/>
                    <a:pt x="17210" y="25075"/>
                  </a:cubicBezTo>
                  <a:cubicBezTo>
                    <a:pt x="17015" y="25515"/>
                    <a:pt x="16880" y="26037"/>
                    <a:pt x="17121" y="26037"/>
                  </a:cubicBezTo>
                  <a:cubicBezTo>
                    <a:pt x="17124" y="26037"/>
                    <a:pt x="17126" y="26037"/>
                    <a:pt x="17129" y="26037"/>
                  </a:cubicBezTo>
                  <a:cubicBezTo>
                    <a:pt x="17345" y="26025"/>
                    <a:pt x="17277" y="25421"/>
                    <a:pt x="17376" y="25209"/>
                  </a:cubicBezTo>
                  <a:cubicBezTo>
                    <a:pt x="17473" y="24998"/>
                    <a:pt x="17622" y="24459"/>
                    <a:pt x="17499" y="23768"/>
                  </a:cubicBezTo>
                  <a:cubicBezTo>
                    <a:pt x="17375" y="23078"/>
                    <a:pt x="17820" y="23201"/>
                    <a:pt x="17992" y="22709"/>
                  </a:cubicBezTo>
                  <a:cubicBezTo>
                    <a:pt x="18165" y="22216"/>
                    <a:pt x="18214" y="22216"/>
                    <a:pt x="17820" y="21476"/>
                  </a:cubicBezTo>
                  <a:cubicBezTo>
                    <a:pt x="17425" y="20735"/>
                    <a:pt x="17820" y="20982"/>
                    <a:pt x="17820" y="20563"/>
                  </a:cubicBezTo>
                  <a:cubicBezTo>
                    <a:pt x="17820" y="20145"/>
                    <a:pt x="18189" y="18641"/>
                    <a:pt x="18312" y="18239"/>
                  </a:cubicBezTo>
                  <a:cubicBezTo>
                    <a:pt x="18436" y="17838"/>
                    <a:pt x="18560" y="17925"/>
                    <a:pt x="18312" y="17188"/>
                  </a:cubicBezTo>
                  <a:lnTo>
                    <a:pt x="18312" y="17185"/>
                  </a:lnTo>
                  <a:cubicBezTo>
                    <a:pt x="18410" y="16508"/>
                    <a:pt x="17739" y="16769"/>
                    <a:pt x="17786" y="16086"/>
                  </a:cubicBezTo>
                  <a:cubicBezTo>
                    <a:pt x="17824" y="15545"/>
                    <a:pt x="18590" y="14058"/>
                    <a:pt x="18597" y="13517"/>
                  </a:cubicBezTo>
                  <a:cubicBezTo>
                    <a:pt x="18597" y="13506"/>
                    <a:pt x="18598" y="13496"/>
                    <a:pt x="18598" y="13487"/>
                  </a:cubicBezTo>
                  <a:cubicBezTo>
                    <a:pt x="18608" y="12992"/>
                    <a:pt x="18599" y="12870"/>
                    <a:pt x="18756" y="12698"/>
                  </a:cubicBezTo>
                  <a:cubicBezTo>
                    <a:pt x="18813" y="12635"/>
                    <a:pt x="18862" y="12595"/>
                    <a:pt x="18899" y="12595"/>
                  </a:cubicBezTo>
                  <a:cubicBezTo>
                    <a:pt x="18963" y="12595"/>
                    <a:pt x="18993" y="12715"/>
                    <a:pt x="18977" y="13043"/>
                  </a:cubicBezTo>
                  <a:cubicBezTo>
                    <a:pt x="18953" y="13561"/>
                    <a:pt x="18829" y="13881"/>
                    <a:pt x="18904" y="14375"/>
                  </a:cubicBezTo>
                  <a:cubicBezTo>
                    <a:pt x="18978" y="14867"/>
                    <a:pt x="18953" y="15015"/>
                    <a:pt x="18706" y="15314"/>
                  </a:cubicBezTo>
                  <a:cubicBezTo>
                    <a:pt x="18458" y="15613"/>
                    <a:pt x="18509" y="16544"/>
                    <a:pt x="18460" y="16742"/>
                  </a:cubicBezTo>
                  <a:cubicBezTo>
                    <a:pt x="18449" y="16791"/>
                    <a:pt x="18454" y="16814"/>
                    <a:pt x="18471" y="16814"/>
                  </a:cubicBezTo>
                  <a:cubicBezTo>
                    <a:pt x="18521" y="16814"/>
                    <a:pt x="18676" y="16591"/>
                    <a:pt x="18732" y="16199"/>
                  </a:cubicBezTo>
                  <a:cubicBezTo>
                    <a:pt x="18807" y="15681"/>
                    <a:pt x="19053" y="16075"/>
                    <a:pt x="19101" y="15705"/>
                  </a:cubicBezTo>
                  <a:cubicBezTo>
                    <a:pt x="19150" y="15336"/>
                    <a:pt x="19298" y="15213"/>
                    <a:pt x="19347" y="14967"/>
                  </a:cubicBezTo>
                  <a:cubicBezTo>
                    <a:pt x="19396" y="14721"/>
                    <a:pt x="19298" y="14300"/>
                    <a:pt x="19323" y="13980"/>
                  </a:cubicBezTo>
                  <a:cubicBezTo>
                    <a:pt x="19347" y="13659"/>
                    <a:pt x="19692" y="13808"/>
                    <a:pt x="19779" y="13257"/>
                  </a:cubicBezTo>
                  <a:cubicBezTo>
                    <a:pt x="19866" y="12705"/>
                    <a:pt x="19519" y="12032"/>
                    <a:pt x="19546" y="11514"/>
                  </a:cubicBezTo>
                  <a:cubicBezTo>
                    <a:pt x="19573" y="10997"/>
                    <a:pt x="19594" y="11046"/>
                    <a:pt x="19249" y="10747"/>
                  </a:cubicBezTo>
                  <a:cubicBezTo>
                    <a:pt x="18903" y="10448"/>
                    <a:pt x="18953" y="9987"/>
                    <a:pt x="18583" y="9368"/>
                  </a:cubicBezTo>
                  <a:cubicBezTo>
                    <a:pt x="18214" y="8750"/>
                    <a:pt x="18805" y="8777"/>
                    <a:pt x="18728" y="8460"/>
                  </a:cubicBezTo>
                  <a:cubicBezTo>
                    <a:pt x="18653" y="8144"/>
                    <a:pt x="19199" y="8161"/>
                    <a:pt x="19052" y="7890"/>
                  </a:cubicBezTo>
                  <a:cubicBezTo>
                    <a:pt x="18904" y="7619"/>
                    <a:pt x="18805" y="6978"/>
                    <a:pt x="18736" y="6433"/>
                  </a:cubicBezTo>
                  <a:cubicBezTo>
                    <a:pt x="18767" y="6322"/>
                    <a:pt x="18800" y="6211"/>
                    <a:pt x="18838" y="6101"/>
                  </a:cubicBezTo>
                  <a:cubicBezTo>
                    <a:pt x="18965" y="6037"/>
                    <a:pt x="19182" y="6069"/>
                    <a:pt x="19346" y="5844"/>
                  </a:cubicBezTo>
                  <a:cubicBezTo>
                    <a:pt x="19618" y="5474"/>
                    <a:pt x="19494" y="5499"/>
                    <a:pt x="19856" y="5375"/>
                  </a:cubicBezTo>
                  <a:cubicBezTo>
                    <a:pt x="20218" y="5252"/>
                    <a:pt x="19988" y="5080"/>
                    <a:pt x="19880" y="4635"/>
                  </a:cubicBezTo>
                  <a:cubicBezTo>
                    <a:pt x="19771" y="4191"/>
                    <a:pt x="20062" y="4439"/>
                    <a:pt x="20235" y="4118"/>
                  </a:cubicBezTo>
                  <a:cubicBezTo>
                    <a:pt x="20408" y="3797"/>
                    <a:pt x="20729" y="3921"/>
                    <a:pt x="20876" y="3649"/>
                  </a:cubicBezTo>
                  <a:cubicBezTo>
                    <a:pt x="20910" y="3585"/>
                    <a:pt x="20940" y="3468"/>
                    <a:pt x="20968" y="3325"/>
                  </a:cubicBezTo>
                  <a:cubicBezTo>
                    <a:pt x="21108" y="3248"/>
                    <a:pt x="21253" y="3178"/>
                    <a:pt x="21402" y="3114"/>
                  </a:cubicBezTo>
                  <a:lnTo>
                    <a:pt x="21402" y="3114"/>
                  </a:lnTo>
                  <a:cubicBezTo>
                    <a:pt x="21372" y="3483"/>
                    <a:pt x="21368" y="3865"/>
                    <a:pt x="21185" y="4183"/>
                  </a:cubicBezTo>
                  <a:cubicBezTo>
                    <a:pt x="21128" y="4283"/>
                    <a:pt x="21055" y="4374"/>
                    <a:pt x="21024" y="4483"/>
                  </a:cubicBezTo>
                  <a:cubicBezTo>
                    <a:pt x="20963" y="4698"/>
                    <a:pt x="21077" y="4917"/>
                    <a:pt x="21114" y="5137"/>
                  </a:cubicBezTo>
                  <a:cubicBezTo>
                    <a:pt x="21150" y="5351"/>
                    <a:pt x="21048" y="5634"/>
                    <a:pt x="20837" y="5634"/>
                  </a:cubicBezTo>
                  <a:cubicBezTo>
                    <a:pt x="20831" y="5634"/>
                    <a:pt x="20825" y="5633"/>
                    <a:pt x="20819" y="5633"/>
                  </a:cubicBezTo>
                  <a:cubicBezTo>
                    <a:pt x="20689" y="5624"/>
                    <a:pt x="20577" y="5502"/>
                    <a:pt x="20450" y="5502"/>
                  </a:cubicBezTo>
                  <a:cubicBezTo>
                    <a:pt x="20430" y="5502"/>
                    <a:pt x="20409" y="5505"/>
                    <a:pt x="20388" y="5512"/>
                  </a:cubicBezTo>
                  <a:cubicBezTo>
                    <a:pt x="20274" y="5550"/>
                    <a:pt x="20224" y="5683"/>
                    <a:pt x="20254" y="5799"/>
                  </a:cubicBezTo>
                  <a:cubicBezTo>
                    <a:pt x="20300" y="5976"/>
                    <a:pt x="20463" y="6071"/>
                    <a:pt x="20613" y="6154"/>
                  </a:cubicBezTo>
                  <a:lnTo>
                    <a:pt x="20550" y="6170"/>
                  </a:lnTo>
                  <a:cubicBezTo>
                    <a:pt x="20321" y="6226"/>
                    <a:pt x="20472" y="6410"/>
                    <a:pt x="20357" y="6593"/>
                  </a:cubicBezTo>
                  <a:cubicBezTo>
                    <a:pt x="20207" y="6832"/>
                    <a:pt x="19843" y="7103"/>
                    <a:pt x="19978" y="7384"/>
                  </a:cubicBezTo>
                  <a:cubicBezTo>
                    <a:pt x="20028" y="7487"/>
                    <a:pt x="20077" y="7612"/>
                    <a:pt x="20020" y="7711"/>
                  </a:cubicBezTo>
                  <a:cubicBezTo>
                    <a:pt x="19922" y="7883"/>
                    <a:pt x="19611" y="7808"/>
                    <a:pt x="19554" y="8061"/>
                  </a:cubicBezTo>
                  <a:cubicBezTo>
                    <a:pt x="19510" y="8249"/>
                    <a:pt x="19492" y="8270"/>
                    <a:pt x="19684" y="8293"/>
                  </a:cubicBezTo>
                  <a:cubicBezTo>
                    <a:pt x="19686" y="8293"/>
                    <a:pt x="19689" y="8293"/>
                    <a:pt x="19691" y="8293"/>
                  </a:cubicBezTo>
                  <a:cubicBezTo>
                    <a:pt x="19775" y="8293"/>
                    <a:pt x="19766" y="8119"/>
                    <a:pt x="19840" y="8079"/>
                  </a:cubicBezTo>
                  <a:cubicBezTo>
                    <a:pt x="19879" y="8058"/>
                    <a:pt x="19932" y="8052"/>
                    <a:pt x="19991" y="8052"/>
                  </a:cubicBezTo>
                  <a:cubicBezTo>
                    <a:pt x="20071" y="8052"/>
                    <a:pt x="20160" y="8064"/>
                    <a:pt x="20238" y="8064"/>
                  </a:cubicBezTo>
                  <a:cubicBezTo>
                    <a:pt x="20332" y="8064"/>
                    <a:pt x="20410" y="8047"/>
                    <a:pt x="20432" y="7974"/>
                  </a:cubicBezTo>
                  <a:cubicBezTo>
                    <a:pt x="20509" y="7727"/>
                    <a:pt x="20499" y="7461"/>
                    <a:pt x="20553" y="7207"/>
                  </a:cubicBezTo>
                  <a:cubicBezTo>
                    <a:pt x="20605" y="6896"/>
                    <a:pt x="21208" y="6997"/>
                    <a:pt x="21482" y="6793"/>
                  </a:cubicBezTo>
                  <a:lnTo>
                    <a:pt x="21482" y="6793"/>
                  </a:lnTo>
                  <a:cubicBezTo>
                    <a:pt x="21419" y="6966"/>
                    <a:pt x="21355" y="7146"/>
                    <a:pt x="21378" y="7328"/>
                  </a:cubicBezTo>
                  <a:cubicBezTo>
                    <a:pt x="21386" y="7385"/>
                    <a:pt x="21398" y="7404"/>
                    <a:pt x="21418" y="7404"/>
                  </a:cubicBezTo>
                  <a:cubicBezTo>
                    <a:pt x="21462" y="7404"/>
                    <a:pt x="21538" y="7310"/>
                    <a:pt x="21664" y="7307"/>
                  </a:cubicBezTo>
                  <a:cubicBezTo>
                    <a:pt x="21695" y="7305"/>
                    <a:pt x="21723" y="7304"/>
                    <a:pt x="21748" y="7304"/>
                  </a:cubicBezTo>
                  <a:cubicBezTo>
                    <a:pt x="21806" y="7304"/>
                    <a:pt x="21848" y="7308"/>
                    <a:pt x="21880" y="7308"/>
                  </a:cubicBezTo>
                  <a:cubicBezTo>
                    <a:pt x="21948" y="7308"/>
                    <a:pt x="21963" y="7289"/>
                    <a:pt x="21977" y="7166"/>
                  </a:cubicBezTo>
                  <a:cubicBezTo>
                    <a:pt x="22035" y="6658"/>
                    <a:pt x="21997" y="6079"/>
                    <a:pt x="22344" y="5699"/>
                  </a:cubicBezTo>
                  <a:cubicBezTo>
                    <a:pt x="22445" y="5591"/>
                    <a:pt x="22558" y="5487"/>
                    <a:pt x="22655" y="5373"/>
                  </a:cubicBezTo>
                  <a:cubicBezTo>
                    <a:pt x="22655" y="5372"/>
                    <a:pt x="22656" y="5372"/>
                    <a:pt x="22656" y="5371"/>
                  </a:cubicBezTo>
                  <a:cubicBezTo>
                    <a:pt x="22790" y="5277"/>
                    <a:pt x="22889" y="5358"/>
                    <a:pt x="22926" y="5215"/>
                  </a:cubicBezTo>
                  <a:cubicBezTo>
                    <a:pt x="22963" y="5071"/>
                    <a:pt x="22947" y="5013"/>
                    <a:pt x="22942" y="4874"/>
                  </a:cubicBezTo>
                  <a:cubicBezTo>
                    <a:pt x="22938" y="4734"/>
                    <a:pt x="23029" y="4693"/>
                    <a:pt x="23012" y="4557"/>
                  </a:cubicBezTo>
                  <a:cubicBezTo>
                    <a:pt x="22996" y="4422"/>
                    <a:pt x="23029" y="4340"/>
                    <a:pt x="23091" y="4200"/>
                  </a:cubicBezTo>
                  <a:cubicBezTo>
                    <a:pt x="23152" y="4060"/>
                    <a:pt x="23226" y="4097"/>
                    <a:pt x="23206" y="4048"/>
                  </a:cubicBezTo>
                  <a:cubicBezTo>
                    <a:pt x="23198" y="4028"/>
                    <a:pt x="23195" y="4020"/>
                    <a:pt x="23188" y="4020"/>
                  </a:cubicBezTo>
                  <a:cubicBezTo>
                    <a:pt x="23177" y="4020"/>
                    <a:pt x="23157" y="4040"/>
                    <a:pt x="23095" y="4064"/>
                  </a:cubicBezTo>
                  <a:cubicBezTo>
                    <a:pt x="22992" y="4105"/>
                    <a:pt x="22968" y="4192"/>
                    <a:pt x="22968" y="4302"/>
                  </a:cubicBezTo>
                  <a:cubicBezTo>
                    <a:pt x="22968" y="4413"/>
                    <a:pt x="22832" y="4561"/>
                    <a:pt x="22795" y="4697"/>
                  </a:cubicBezTo>
                  <a:cubicBezTo>
                    <a:pt x="22758" y="4833"/>
                    <a:pt x="22770" y="4878"/>
                    <a:pt x="22700" y="4968"/>
                  </a:cubicBezTo>
                  <a:cubicBezTo>
                    <a:pt x="22630" y="5059"/>
                    <a:pt x="22448" y="5158"/>
                    <a:pt x="22448" y="5158"/>
                  </a:cubicBezTo>
                  <a:cubicBezTo>
                    <a:pt x="22306" y="5209"/>
                    <a:pt x="22173" y="5282"/>
                    <a:pt x="22054" y="5374"/>
                  </a:cubicBezTo>
                  <a:cubicBezTo>
                    <a:pt x="22292" y="4952"/>
                    <a:pt x="22408" y="4472"/>
                    <a:pt x="22390" y="3988"/>
                  </a:cubicBezTo>
                  <a:cubicBezTo>
                    <a:pt x="22382" y="3777"/>
                    <a:pt x="22348" y="3564"/>
                    <a:pt x="22378" y="3355"/>
                  </a:cubicBezTo>
                  <a:cubicBezTo>
                    <a:pt x="22423" y="3027"/>
                    <a:pt x="22614" y="2753"/>
                    <a:pt x="22845" y="2510"/>
                  </a:cubicBezTo>
                  <a:cubicBezTo>
                    <a:pt x="22983" y="2441"/>
                    <a:pt x="23117" y="2363"/>
                    <a:pt x="23246" y="2277"/>
                  </a:cubicBezTo>
                  <a:cubicBezTo>
                    <a:pt x="23373" y="2192"/>
                    <a:pt x="23496" y="2099"/>
                    <a:pt x="23612" y="1999"/>
                  </a:cubicBezTo>
                  <a:cubicBezTo>
                    <a:pt x="23627" y="1910"/>
                    <a:pt x="23595" y="1810"/>
                    <a:pt x="23513" y="1810"/>
                  </a:cubicBezTo>
                  <a:cubicBezTo>
                    <a:pt x="23512" y="1810"/>
                    <a:pt x="23511" y="1810"/>
                    <a:pt x="23509" y="1810"/>
                  </a:cubicBezTo>
                  <a:cubicBezTo>
                    <a:pt x="23594" y="1679"/>
                    <a:pt x="23664" y="1541"/>
                    <a:pt x="23717" y="1395"/>
                  </a:cubicBezTo>
                  <a:cubicBezTo>
                    <a:pt x="23528" y="1340"/>
                    <a:pt x="23427" y="1127"/>
                    <a:pt x="23249" y="1041"/>
                  </a:cubicBezTo>
                  <a:cubicBezTo>
                    <a:pt x="23191" y="1013"/>
                    <a:pt x="23129" y="1001"/>
                    <a:pt x="23067" y="1001"/>
                  </a:cubicBezTo>
                  <a:cubicBezTo>
                    <a:pt x="22923" y="1001"/>
                    <a:pt x="22775" y="1065"/>
                    <a:pt x="22654" y="1148"/>
                  </a:cubicBezTo>
                  <a:cubicBezTo>
                    <a:pt x="22480" y="1268"/>
                    <a:pt x="22335" y="1429"/>
                    <a:pt x="22147" y="1525"/>
                  </a:cubicBezTo>
                  <a:cubicBezTo>
                    <a:pt x="22084" y="1558"/>
                    <a:pt x="22016" y="1583"/>
                    <a:pt x="21947" y="1583"/>
                  </a:cubicBezTo>
                  <a:cubicBezTo>
                    <a:pt x="21940" y="1583"/>
                    <a:pt x="21933" y="1583"/>
                    <a:pt x="21926" y="1583"/>
                  </a:cubicBezTo>
                  <a:cubicBezTo>
                    <a:pt x="21854" y="1578"/>
                    <a:pt x="21788" y="1545"/>
                    <a:pt x="21719" y="1531"/>
                  </a:cubicBezTo>
                  <a:cubicBezTo>
                    <a:pt x="21694" y="1526"/>
                    <a:pt x="21669" y="1524"/>
                    <a:pt x="21644" y="1524"/>
                  </a:cubicBezTo>
                  <a:cubicBezTo>
                    <a:pt x="21514" y="1524"/>
                    <a:pt x="21390" y="1586"/>
                    <a:pt x="21311" y="1693"/>
                  </a:cubicBezTo>
                  <a:cubicBezTo>
                    <a:pt x="21153" y="1913"/>
                    <a:pt x="21208" y="2291"/>
                    <a:pt x="20959" y="2400"/>
                  </a:cubicBezTo>
                  <a:cubicBezTo>
                    <a:pt x="20920" y="2417"/>
                    <a:pt x="20879" y="2424"/>
                    <a:pt x="20837" y="2424"/>
                  </a:cubicBezTo>
                  <a:cubicBezTo>
                    <a:pt x="20648" y="2424"/>
                    <a:pt x="20439" y="2283"/>
                    <a:pt x="20261" y="2283"/>
                  </a:cubicBezTo>
                  <a:cubicBezTo>
                    <a:pt x="20204" y="2283"/>
                    <a:pt x="20150" y="2297"/>
                    <a:pt x="20101" y="2337"/>
                  </a:cubicBezTo>
                  <a:cubicBezTo>
                    <a:pt x="19973" y="2437"/>
                    <a:pt x="19990" y="2630"/>
                    <a:pt x="19959" y="2790"/>
                  </a:cubicBezTo>
                  <a:cubicBezTo>
                    <a:pt x="19944" y="2862"/>
                    <a:pt x="19905" y="2928"/>
                    <a:pt x="19850" y="2976"/>
                  </a:cubicBezTo>
                  <a:cubicBezTo>
                    <a:pt x="19828" y="2996"/>
                    <a:pt x="19803" y="3004"/>
                    <a:pt x="19779" y="3004"/>
                  </a:cubicBezTo>
                  <a:cubicBezTo>
                    <a:pt x="19715" y="3004"/>
                    <a:pt x="19655" y="2945"/>
                    <a:pt x="19665" y="2870"/>
                  </a:cubicBezTo>
                  <a:cubicBezTo>
                    <a:pt x="19675" y="2788"/>
                    <a:pt x="19665" y="2700"/>
                    <a:pt x="19677" y="2617"/>
                  </a:cubicBezTo>
                  <a:cubicBezTo>
                    <a:pt x="19688" y="2532"/>
                    <a:pt x="19749" y="2447"/>
                    <a:pt x="19819" y="2416"/>
                  </a:cubicBezTo>
                  <a:cubicBezTo>
                    <a:pt x="19872" y="2391"/>
                    <a:pt x="19907" y="2339"/>
                    <a:pt x="19911" y="2280"/>
                  </a:cubicBezTo>
                  <a:cubicBezTo>
                    <a:pt x="19917" y="2189"/>
                    <a:pt x="19964" y="2096"/>
                    <a:pt x="20025" y="2025"/>
                  </a:cubicBezTo>
                  <a:cubicBezTo>
                    <a:pt x="20119" y="1915"/>
                    <a:pt x="20244" y="1835"/>
                    <a:pt x="20335" y="1722"/>
                  </a:cubicBezTo>
                  <a:cubicBezTo>
                    <a:pt x="20502" y="1520"/>
                    <a:pt x="20580" y="1204"/>
                    <a:pt x="20836" y="1141"/>
                  </a:cubicBezTo>
                  <a:cubicBezTo>
                    <a:pt x="20866" y="1133"/>
                    <a:pt x="20897" y="1130"/>
                    <a:pt x="20927" y="1130"/>
                  </a:cubicBezTo>
                  <a:cubicBezTo>
                    <a:pt x="21085" y="1130"/>
                    <a:pt x="21245" y="1217"/>
                    <a:pt x="21407" y="1217"/>
                  </a:cubicBezTo>
                  <a:cubicBezTo>
                    <a:pt x="21550" y="1217"/>
                    <a:pt x="21684" y="1151"/>
                    <a:pt x="21811" y="1086"/>
                  </a:cubicBezTo>
                  <a:cubicBezTo>
                    <a:pt x="22038" y="969"/>
                    <a:pt x="22265" y="853"/>
                    <a:pt x="22492" y="736"/>
                  </a:cubicBezTo>
                  <a:cubicBezTo>
                    <a:pt x="22572" y="695"/>
                    <a:pt x="22654" y="653"/>
                    <a:pt x="22711" y="583"/>
                  </a:cubicBezTo>
                  <a:cubicBezTo>
                    <a:pt x="22750" y="537"/>
                    <a:pt x="22779" y="479"/>
                    <a:pt x="22831" y="448"/>
                  </a:cubicBezTo>
                  <a:cubicBezTo>
                    <a:pt x="22865" y="428"/>
                    <a:pt x="22903" y="423"/>
                    <a:pt x="22943" y="423"/>
                  </a:cubicBezTo>
                  <a:cubicBezTo>
                    <a:pt x="22985" y="423"/>
                    <a:pt x="23029" y="428"/>
                    <a:pt x="23072" y="428"/>
                  </a:cubicBezTo>
                  <a:cubicBezTo>
                    <a:pt x="23096" y="428"/>
                    <a:pt x="23121" y="426"/>
                    <a:pt x="23144" y="420"/>
                  </a:cubicBezTo>
                  <a:cubicBezTo>
                    <a:pt x="23271" y="387"/>
                    <a:pt x="23331" y="236"/>
                    <a:pt x="23306" y="105"/>
                  </a:cubicBezTo>
                  <a:cubicBezTo>
                    <a:pt x="23253" y="30"/>
                    <a:pt x="23174" y="1"/>
                    <a:pt x="230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4267496" y="-131050"/>
              <a:ext cx="185187" cy="73051"/>
            </a:xfrm>
            <a:custGeom>
              <a:avLst/>
              <a:gdLst/>
              <a:ahLst/>
              <a:cxnLst/>
              <a:rect l="l" t="t" r="r" b="b"/>
              <a:pathLst>
                <a:path w="4918" h="1940" extrusionOk="0">
                  <a:moveTo>
                    <a:pt x="2631" y="1"/>
                  </a:moveTo>
                  <a:cubicBezTo>
                    <a:pt x="2617" y="1"/>
                    <a:pt x="2602" y="2"/>
                    <a:pt x="2587" y="4"/>
                  </a:cubicBezTo>
                  <a:cubicBezTo>
                    <a:pt x="2570" y="5"/>
                    <a:pt x="2552" y="9"/>
                    <a:pt x="2536" y="18"/>
                  </a:cubicBezTo>
                  <a:cubicBezTo>
                    <a:pt x="2512" y="33"/>
                    <a:pt x="2499" y="60"/>
                    <a:pt x="2487" y="85"/>
                  </a:cubicBezTo>
                  <a:cubicBezTo>
                    <a:pt x="2409" y="245"/>
                    <a:pt x="2292" y="420"/>
                    <a:pt x="2115" y="429"/>
                  </a:cubicBezTo>
                  <a:cubicBezTo>
                    <a:pt x="2109" y="429"/>
                    <a:pt x="2104" y="429"/>
                    <a:pt x="2099" y="429"/>
                  </a:cubicBezTo>
                  <a:cubicBezTo>
                    <a:pt x="2029" y="429"/>
                    <a:pt x="1960" y="404"/>
                    <a:pt x="1890" y="398"/>
                  </a:cubicBezTo>
                  <a:cubicBezTo>
                    <a:pt x="1881" y="397"/>
                    <a:pt x="1871" y="396"/>
                    <a:pt x="1862" y="396"/>
                  </a:cubicBezTo>
                  <a:cubicBezTo>
                    <a:pt x="1794" y="396"/>
                    <a:pt x="1723" y="422"/>
                    <a:pt x="1696" y="483"/>
                  </a:cubicBezTo>
                  <a:cubicBezTo>
                    <a:pt x="1713" y="507"/>
                    <a:pt x="1743" y="515"/>
                    <a:pt x="1773" y="515"/>
                  </a:cubicBezTo>
                  <a:cubicBezTo>
                    <a:pt x="1785" y="515"/>
                    <a:pt x="1796" y="514"/>
                    <a:pt x="1807" y="512"/>
                  </a:cubicBezTo>
                  <a:cubicBezTo>
                    <a:pt x="1838" y="506"/>
                    <a:pt x="1870" y="495"/>
                    <a:pt x="1902" y="495"/>
                  </a:cubicBezTo>
                  <a:cubicBezTo>
                    <a:pt x="1910" y="495"/>
                    <a:pt x="1918" y="496"/>
                    <a:pt x="1926" y="497"/>
                  </a:cubicBezTo>
                  <a:cubicBezTo>
                    <a:pt x="1966" y="506"/>
                    <a:pt x="2001" y="553"/>
                    <a:pt x="1979" y="587"/>
                  </a:cubicBezTo>
                  <a:cubicBezTo>
                    <a:pt x="1942" y="626"/>
                    <a:pt x="1894" y="638"/>
                    <a:pt x="1841" y="638"/>
                  </a:cubicBezTo>
                  <a:cubicBezTo>
                    <a:pt x="1758" y="638"/>
                    <a:pt x="1663" y="609"/>
                    <a:pt x="1577" y="609"/>
                  </a:cubicBezTo>
                  <a:cubicBezTo>
                    <a:pt x="1529" y="609"/>
                    <a:pt x="1485" y="618"/>
                    <a:pt x="1447" y="647"/>
                  </a:cubicBezTo>
                  <a:cubicBezTo>
                    <a:pt x="1353" y="718"/>
                    <a:pt x="1333" y="894"/>
                    <a:pt x="1216" y="896"/>
                  </a:cubicBezTo>
                  <a:cubicBezTo>
                    <a:pt x="1196" y="896"/>
                    <a:pt x="1176" y="891"/>
                    <a:pt x="1157" y="891"/>
                  </a:cubicBezTo>
                  <a:cubicBezTo>
                    <a:pt x="1148" y="891"/>
                    <a:pt x="1138" y="892"/>
                    <a:pt x="1129" y="896"/>
                  </a:cubicBezTo>
                  <a:cubicBezTo>
                    <a:pt x="1102" y="907"/>
                    <a:pt x="1086" y="940"/>
                    <a:pt x="1066" y="963"/>
                  </a:cubicBezTo>
                  <a:cubicBezTo>
                    <a:pt x="1033" y="1003"/>
                    <a:pt x="982" y="1018"/>
                    <a:pt x="929" y="1018"/>
                  </a:cubicBezTo>
                  <a:cubicBezTo>
                    <a:pt x="896" y="1018"/>
                    <a:pt x="862" y="1012"/>
                    <a:pt x="831" y="1002"/>
                  </a:cubicBezTo>
                  <a:cubicBezTo>
                    <a:pt x="751" y="977"/>
                    <a:pt x="675" y="932"/>
                    <a:pt x="590" y="928"/>
                  </a:cubicBezTo>
                  <a:cubicBezTo>
                    <a:pt x="581" y="928"/>
                    <a:pt x="572" y="927"/>
                    <a:pt x="562" y="927"/>
                  </a:cubicBezTo>
                  <a:cubicBezTo>
                    <a:pt x="468" y="927"/>
                    <a:pt x="348" y="952"/>
                    <a:pt x="316" y="1018"/>
                  </a:cubicBezTo>
                  <a:cubicBezTo>
                    <a:pt x="327" y="1053"/>
                    <a:pt x="393" y="1062"/>
                    <a:pt x="463" y="1062"/>
                  </a:cubicBezTo>
                  <a:cubicBezTo>
                    <a:pt x="504" y="1062"/>
                    <a:pt x="546" y="1059"/>
                    <a:pt x="579" y="1055"/>
                  </a:cubicBezTo>
                  <a:cubicBezTo>
                    <a:pt x="608" y="1052"/>
                    <a:pt x="637" y="1047"/>
                    <a:pt x="665" y="1047"/>
                  </a:cubicBezTo>
                  <a:cubicBezTo>
                    <a:pt x="689" y="1047"/>
                    <a:pt x="712" y="1051"/>
                    <a:pt x="733" y="1062"/>
                  </a:cubicBezTo>
                  <a:cubicBezTo>
                    <a:pt x="764" y="1076"/>
                    <a:pt x="786" y="1105"/>
                    <a:pt x="811" y="1128"/>
                  </a:cubicBezTo>
                  <a:cubicBezTo>
                    <a:pt x="866" y="1179"/>
                    <a:pt x="937" y="1206"/>
                    <a:pt x="1010" y="1206"/>
                  </a:cubicBezTo>
                  <a:cubicBezTo>
                    <a:pt x="1032" y="1206"/>
                    <a:pt x="1054" y="1203"/>
                    <a:pt x="1076" y="1198"/>
                  </a:cubicBezTo>
                  <a:cubicBezTo>
                    <a:pt x="1101" y="1192"/>
                    <a:pt x="1125" y="1183"/>
                    <a:pt x="1150" y="1183"/>
                  </a:cubicBezTo>
                  <a:cubicBezTo>
                    <a:pt x="1154" y="1183"/>
                    <a:pt x="1158" y="1183"/>
                    <a:pt x="1162" y="1184"/>
                  </a:cubicBezTo>
                  <a:cubicBezTo>
                    <a:pt x="1191" y="1186"/>
                    <a:pt x="1220" y="1209"/>
                    <a:pt x="1217" y="1238"/>
                  </a:cubicBezTo>
                  <a:cubicBezTo>
                    <a:pt x="1100" y="1300"/>
                    <a:pt x="971" y="1333"/>
                    <a:pt x="839" y="1333"/>
                  </a:cubicBezTo>
                  <a:cubicBezTo>
                    <a:pt x="837" y="1333"/>
                    <a:pt x="835" y="1333"/>
                    <a:pt x="833" y="1333"/>
                  </a:cubicBezTo>
                  <a:cubicBezTo>
                    <a:pt x="832" y="1333"/>
                    <a:pt x="832" y="1333"/>
                    <a:pt x="831" y="1333"/>
                  </a:cubicBezTo>
                  <a:cubicBezTo>
                    <a:pt x="781" y="1333"/>
                    <a:pt x="740" y="1376"/>
                    <a:pt x="745" y="1426"/>
                  </a:cubicBezTo>
                  <a:cubicBezTo>
                    <a:pt x="767" y="1586"/>
                    <a:pt x="642" y="1723"/>
                    <a:pt x="488" y="1723"/>
                  </a:cubicBezTo>
                  <a:cubicBezTo>
                    <a:pt x="476" y="1723"/>
                    <a:pt x="464" y="1722"/>
                    <a:pt x="452" y="1721"/>
                  </a:cubicBezTo>
                  <a:cubicBezTo>
                    <a:pt x="397" y="1713"/>
                    <a:pt x="346" y="1689"/>
                    <a:pt x="292" y="1681"/>
                  </a:cubicBezTo>
                  <a:cubicBezTo>
                    <a:pt x="278" y="1679"/>
                    <a:pt x="265" y="1678"/>
                    <a:pt x="252" y="1678"/>
                  </a:cubicBezTo>
                  <a:cubicBezTo>
                    <a:pt x="148" y="1678"/>
                    <a:pt x="51" y="1736"/>
                    <a:pt x="0" y="1830"/>
                  </a:cubicBezTo>
                  <a:cubicBezTo>
                    <a:pt x="137" y="1887"/>
                    <a:pt x="284" y="1916"/>
                    <a:pt x="432" y="1916"/>
                  </a:cubicBezTo>
                  <a:cubicBezTo>
                    <a:pt x="458" y="1916"/>
                    <a:pt x="485" y="1915"/>
                    <a:pt x="512" y="1913"/>
                  </a:cubicBezTo>
                  <a:cubicBezTo>
                    <a:pt x="622" y="1906"/>
                    <a:pt x="733" y="1882"/>
                    <a:pt x="843" y="1882"/>
                  </a:cubicBezTo>
                  <a:cubicBezTo>
                    <a:pt x="884" y="1882"/>
                    <a:pt x="926" y="1885"/>
                    <a:pt x="967" y="1894"/>
                  </a:cubicBezTo>
                  <a:cubicBezTo>
                    <a:pt x="1035" y="1910"/>
                    <a:pt x="1107" y="1940"/>
                    <a:pt x="1174" y="1940"/>
                  </a:cubicBezTo>
                  <a:cubicBezTo>
                    <a:pt x="1200" y="1940"/>
                    <a:pt x="1225" y="1936"/>
                    <a:pt x="1249" y="1924"/>
                  </a:cubicBezTo>
                  <a:cubicBezTo>
                    <a:pt x="1298" y="1902"/>
                    <a:pt x="1331" y="1857"/>
                    <a:pt x="1370" y="1819"/>
                  </a:cubicBezTo>
                  <a:cubicBezTo>
                    <a:pt x="1477" y="1716"/>
                    <a:pt x="1625" y="1683"/>
                    <a:pt x="1778" y="1683"/>
                  </a:cubicBezTo>
                  <a:cubicBezTo>
                    <a:pt x="1864" y="1683"/>
                    <a:pt x="1951" y="1694"/>
                    <a:pt x="2034" y="1708"/>
                  </a:cubicBezTo>
                  <a:cubicBezTo>
                    <a:pt x="2174" y="1733"/>
                    <a:pt x="2314" y="1764"/>
                    <a:pt x="2450" y="1803"/>
                  </a:cubicBezTo>
                  <a:cubicBezTo>
                    <a:pt x="2479" y="1811"/>
                    <a:pt x="2510" y="1820"/>
                    <a:pt x="2540" y="1820"/>
                  </a:cubicBezTo>
                  <a:cubicBezTo>
                    <a:pt x="2559" y="1820"/>
                    <a:pt x="2578" y="1816"/>
                    <a:pt x="2595" y="1807"/>
                  </a:cubicBezTo>
                  <a:cubicBezTo>
                    <a:pt x="2628" y="1790"/>
                    <a:pt x="2649" y="1756"/>
                    <a:pt x="2681" y="1737"/>
                  </a:cubicBezTo>
                  <a:cubicBezTo>
                    <a:pt x="2703" y="1724"/>
                    <a:pt x="2726" y="1720"/>
                    <a:pt x="2749" y="1720"/>
                  </a:cubicBezTo>
                  <a:cubicBezTo>
                    <a:pt x="2809" y="1720"/>
                    <a:pt x="2875" y="1749"/>
                    <a:pt x="2937" y="1749"/>
                  </a:cubicBezTo>
                  <a:cubicBezTo>
                    <a:pt x="2946" y="1749"/>
                    <a:pt x="2955" y="1749"/>
                    <a:pt x="2964" y="1747"/>
                  </a:cubicBezTo>
                  <a:cubicBezTo>
                    <a:pt x="3136" y="1721"/>
                    <a:pt x="3166" y="1439"/>
                    <a:pt x="3337" y="1401"/>
                  </a:cubicBezTo>
                  <a:cubicBezTo>
                    <a:pt x="3349" y="1398"/>
                    <a:pt x="3361" y="1397"/>
                    <a:pt x="3373" y="1397"/>
                  </a:cubicBezTo>
                  <a:cubicBezTo>
                    <a:pt x="3448" y="1397"/>
                    <a:pt x="3519" y="1442"/>
                    <a:pt x="3586" y="1482"/>
                  </a:cubicBezTo>
                  <a:cubicBezTo>
                    <a:pt x="3637" y="1512"/>
                    <a:pt x="3698" y="1538"/>
                    <a:pt x="3756" y="1538"/>
                  </a:cubicBezTo>
                  <a:cubicBezTo>
                    <a:pt x="3785" y="1538"/>
                    <a:pt x="3813" y="1531"/>
                    <a:pt x="3838" y="1515"/>
                  </a:cubicBezTo>
                  <a:cubicBezTo>
                    <a:pt x="3894" y="1478"/>
                    <a:pt x="3913" y="1406"/>
                    <a:pt x="3958" y="1356"/>
                  </a:cubicBezTo>
                  <a:cubicBezTo>
                    <a:pt x="4000" y="1310"/>
                    <a:pt x="4063" y="1287"/>
                    <a:pt x="4126" y="1287"/>
                  </a:cubicBezTo>
                  <a:cubicBezTo>
                    <a:pt x="4146" y="1287"/>
                    <a:pt x="4166" y="1289"/>
                    <a:pt x="4185" y="1293"/>
                  </a:cubicBezTo>
                  <a:cubicBezTo>
                    <a:pt x="4264" y="1312"/>
                    <a:pt x="4202" y="1373"/>
                    <a:pt x="4250" y="1439"/>
                  </a:cubicBezTo>
                  <a:cubicBezTo>
                    <a:pt x="4237" y="1452"/>
                    <a:pt x="4327" y="1484"/>
                    <a:pt x="4403" y="1484"/>
                  </a:cubicBezTo>
                  <a:cubicBezTo>
                    <a:pt x="4417" y="1484"/>
                    <a:pt x="4431" y="1483"/>
                    <a:pt x="4444" y="1480"/>
                  </a:cubicBezTo>
                  <a:cubicBezTo>
                    <a:pt x="4557" y="1454"/>
                    <a:pt x="4706" y="1420"/>
                    <a:pt x="4658" y="1360"/>
                  </a:cubicBezTo>
                  <a:cubicBezTo>
                    <a:pt x="4836" y="1268"/>
                    <a:pt x="4917" y="928"/>
                    <a:pt x="4586" y="828"/>
                  </a:cubicBezTo>
                  <a:cubicBezTo>
                    <a:pt x="4538" y="814"/>
                    <a:pt x="4372" y="814"/>
                    <a:pt x="4326" y="791"/>
                  </a:cubicBezTo>
                  <a:cubicBezTo>
                    <a:pt x="4263" y="758"/>
                    <a:pt x="3884" y="716"/>
                    <a:pt x="3726" y="652"/>
                  </a:cubicBezTo>
                  <a:cubicBezTo>
                    <a:pt x="3536" y="575"/>
                    <a:pt x="3569" y="476"/>
                    <a:pt x="3544" y="447"/>
                  </a:cubicBezTo>
                  <a:cubicBezTo>
                    <a:pt x="3486" y="378"/>
                    <a:pt x="3458" y="290"/>
                    <a:pt x="3416" y="212"/>
                  </a:cubicBezTo>
                  <a:cubicBezTo>
                    <a:pt x="3373" y="133"/>
                    <a:pt x="3306" y="58"/>
                    <a:pt x="3217" y="49"/>
                  </a:cubicBezTo>
                  <a:cubicBezTo>
                    <a:pt x="3211" y="49"/>
                    <a:pt x="3205" y="48"/>
                    <a:pt x="3198" y="48"/>
                  </a:cubicBezTo>
                  <a:cubicBezTo>
                    <a:pt x="3140" y="48"/>
                    <a:pt x="3083" y="74"/>
                    <a:pt x="3025" y="78"/>
                  </a:cubicBezTo>
                  <a:cubicBezTo>
                    <a:pt x="3019" y="78"/>
                    <a:pt x="3013" y="78"/>
                    <a:pt x="3007" y="78"/>
                  </a:cubicBezTo>
                  <a:cubicBezTo>
                    <a:pt x="2880" y="78"/>
                    <a:pt x="2765" y="1"/>
                    <a:pt x="2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4438823" y="-68431"/>
              <a:ext cx="56784" cy="20823"/>
            </a:xfrm>
            <a:custGeom>
              <a:avLst/>
              <a:gdLst/>
              <a:ahLst/>
              <a:cxnLst/>
              <a:rect l="l" t="t" r="r" b="b"/>
              <a:pathLst>
                <a:path w="1508" h="553" extrusionOk="0">
                  <a:moveTo>
                    <a:pt x="1141" y="0"/>
                  </a:moveTo>
                  <a:cubicBezTo>
                    <a:pt x="1048" y="0"/>
                    <a:pt x="949" y="61"/>
                    <a:pt x="873" y="127"/>
                  </a:cubicBezTo>
                  <a:cubicBezTo>
                    <a:pt x="870" y="130"/>
                    <a:pt x="863" y="132"/>
                    <a:pt x="854" y="132"/>
                  </a:cubicBezTo>
                  <a:cubicBezTo>
                    <a:pt x="818" y="132"/>
                    <a:pt x="747" y="108"/>
                    <a:pt x="726" y="105"/>
                  </a:cubicBezTo>
                  <a:cubicBezTo>
                    <a:pt x="704" y="103"/>
                    <a:pt x="685" y="101"/>
                    <a:pt x="668" y="101"/>
                  </a:cubicBezTo>
                  <a:cubicBezTo>
                    <a:pt x="522" y="101"/>
                    <a:pt x="527" y="185"/>
                    <a:pt x="445" y="207"/>
                  </a:cubicBezTo>
                  <a:cubicBezTo>
                    <a:pt x="430" y="211"/>
                    <a:pt x="408" y="212"/>
                    <a:pt x="382" y="212"/>
                  </a:cubicBezTo>
                  <a:cubicBezTo>
                    <a:pt x="300" y="212"/>
                    <a:pt x="177" y="198"/>
                    <a:pt x="102" y="198"/>
                  </a:cubicBezTo>
                  <a:cubicBezTo>
                    <a:pt x="25" y="198"/>
                    <a:pt x="0" y="214"/>
                    <a:pt x="128" y="277"/>
                  </a:cubicBezTo>
                  <a:cubicBezTo>
                    <a:pt x="144" y="322"/>
                    <a:pt x="65" y="360"/>
                    <a:pt x="81" y="405"/>
                  </a:cubicBezTo>
                  <a:cubicBezTo>
                    <a:pt x="124" y="535"/>
                    <a:pt x="381" y="552"/>
                    <a:pt x="583" y="552"/>
                  </a:cubicBezTo>
                  <a:cubicBezTo>
                    <a:pt x="636" y="552"/>
                    <a:pt x="686" y="551"/>
                    <a:pt x="726" y="550"/>
                  </a:cubicBezTo>
                  <a:cubicBezTo>
                    <a:pt x="763" y="550"/>
                    <a:pt x="802" y="548"/>
                    <a:pt x="831" y="527"/>
                  </a:cubicBezTo>
                  <a:cubicBezTo>
                    <a:pt x="861" y="506"/>
                    <a:pt x="874" y="471"/>
                    <a:pt x="899" y="446"/>
                  </a:cubicBezTo>
                  <a:cubicBezTo>
                    <a:pt x="933" y="412"/>
                    <a:pt x="977" y="404"/>
                    <a:pt x="1024" y="404"/>
                  </a:cubicBezTo>
                  <a:cubicBezTo>
                    <a:pt x="1070" y="404"/>
                    <a:pt x="1119" y="412"/>
                    <a:pt x="1167" y="412"/>
                  </a:cubicBezTo>
                  <a:cubicBezTo>
                    <a:pt x="1194" y="412"/>
                    <a:pt x="1220" y="409"/>
                    <a:pt x="1244" y="402"/>
                  </a:cubicBezTo>
                  <a:cubicBezTo>
                    <a:pt x="1287" y="389"/>
                    <a:pt x="1327" y="331"/>
                    <a:pt x="1293" y="302"/>
                  </a:cubicBezTo>
                  <a:cubicBezTo>
                    <a:pt x="1344" y="286"/>
                    <a:pt x="1395" y="267"/>
                    <a:pt x="1446" y="247"/>
                  </a:cubicBezTo>
                  <a:cubicBezTo>
                    <a:pt x="1473" y="237"/>
                    <a:pt x="1504" y="220"/>
                    <a:pt x="1505" y="192"/>
                  </a:cubicBezTo>
                  <a:cubicBezTo>
                    <a:pt x="1508" y="147"/>
                    <a:pt x="1444" y="138"/>
                    <a:pt x="1401" y="127"/>
                  </a:cubicBezTo>
                  <a:cubicBezTo>
                    <a:pt x="1339" y="112"/>
                    <a:pt x="1293" y="62"/>
                    <a:pt x="1239" y="28"/>
                  </a:cubicBezTo>
                  <a:cubicBezTo>
                    <a:pt x="1208" y="8"/>
                    <a:pt x="1175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634925" y="228886"/>
              <a:ext cx="483453" cy="869642"/>
            </a:xfrm>
            <a:custGeom>
              <a:avLst/>
              <a:gdLst/>
              <a:ahLst/>
              <a:cxnLst/>
              <a:rect l="l" t="t" r="r" b="b"/>
              <a:pathLst>
                <a:path w="12839" h="23095" extrusionOk="0">
                  <a:moveTo>
                    <a:pt x="10856" y="1"/>
                  </a:moveTo>
                  <a:cubicBezTo>
                    <a:pt x="10797" y="1"/>
                    <a:pt x="10732" y="165"/>
                    <a:pt x="10600" y="494"/>
                  </a:cubicBezTo>
                  <a:cubicBezTo>
                    <a:pt x="10403" y="987"/>
                    <a:pt x="9959" y="1653"/>
                    <a:pt x="9664" y="2219"/>
                  </a:cubicBezTo>
                  <a:cubicBezTo>
                    <a:pt x="9367" y="2787"/>
                    <a:pt x="9564" y="3083"/>
                    <a:pt x="9392" y="3378"/>
                  </a:cubicBezTo>
                  <a:cubicBezTo>
                    <a:pt x="9220" y="3674"/>
                    <a:pt x="8676" y="4970"/>
                    <a:pt x="8676" y="4970"/>
                  </a:cubicBezTo>
                  <a:cubicBezTo>
                    <a:pt x="8314" y="5602"/>
                    <a:pt x="8064" y="6314"/>
                    <a:pt x="7734" y="6970"/>
                  </a:cubicBezTo>
                  <a:cubicBezTo>
                    <a:pt x="7324" y="7788"/>
                    <a:pt x="6666" y="8596"/>
                    <a:pt x="5819" y="8840"/>
                  </a:cubicBezTo>
                  <a:cubicBezTo>
                    <a:pt x="5496" y="8933"/>
                    <a:pt x="5228" y="9159"/>
                    <a:pt x="5095" y="9466"/>
                  </a:cubicBezTo>
                  <a:lnTo>
                    <a:pt x="4744" y="10281"/>
                  </a:lnTo>
                  <a:cubicBezTo>
                    <a:pt x="4694" y="10397"/>
                    <a:pt x="4643" y="10523"/>
                    <a:pt x="4664" y="10648"/>
                  </a:cubicBezTo>
                  <a:cubicBezTo>
                    <a:pt x="4680" y="10747"/>
                    <a:pt x="4740" y="10834"/>
                    <a:pt x="4767" y="10930"/>
                  </a:cubicBezTo>
                  <a:cubicBezTo>
                    <a:pt x="4853" y="11240"/>
                    <a:pt x="4573" y="11543"/>
                    <a:pt x="4271" y="11654"/>
                  </a:cubicBezTo>
                  <a:cubicBezTo>
                    <a:pt x="3967" y="11763"/>
                    <a:pt x="3634" y="11756"/>
                    <a:pt x="3328" y="11855"/>
                  </a:cubicBezTo>
                  <a:cubicBezTo>
                    <a:pt x="2612" y="12089"/>
                    <a:pt x="2503" y="12010"/>
                    <a:pt x="2356" y="12749"/>
                  </a:cubicBezTo>
                  <a:cubicBezTo>
                    <a:pt x="2208" y="13486"/>
                    <a:pt x="1946" y="15102"/>
                    <a:pt x="1739" y="15825"/>
                  </a:cubicBezTo>
                  <a:cubicBezTo>
                    <a:pt x="1603" y="16301"/>
                    <a:pt x="1366" y="16740"/>
                    <a:pt x="1191" y="17204"/>
                  </a:cubicBezTo>
                  <a:cubicBezTo>
                    <a:pt x="992" y="17729"/>
                    <a:pt x="1522" y="17631"/>
                    <a:pt x="1437" y="18180"/>
                  </a:cubicBezTo>
                  <a:cubicBezTo>
                    <a:pt x="1317" y="18944"/>
                    <a:pt x="612" y="20359"/>
                    <a:pt x="487" y="21120"/>
                  </a:cubicBezTo>
                  <a:cubicBezTo>
                    <a:pt x="434" y="21438"/>
                    <a:pt x="0" y="22683"/>
                    <a:pt x="65" y="22945"/>
                  </a:cubicBezTo>
                  <a:cubicBezTo>
                    <a:pt x="92" y="23050"/>
                    <a:pt x="123" y="23094"/>
                    <a:pt x="158" y="23094"/>
                  </a:cubicBezTo>
                  <a:cubicBezTo>
                    <a:pt x="323" y="23094"/>
                    <a:pt x="557" y="22054"/>
                    <a:pt x="639" y="21797"/>
                  </a:cubicBezTo>
                  <a:cubicBezTo>
                    <a:pt x="789" y="21325"/>
                    <a:pt x="1192" y="21261"/>
                    <a:pt x="1426" y="20825"/>
                  </a:cubicBezTo>
                  <a:cubicBezTo>
                    <a:pt x="1652" y="20403"/>
                    <a:pt x="2048" y="20088"/>
                    <a:pt x="2238" y="19648"/>
                  </a:cubicBezTo>
                  <a:cubicBezTo>
                    <a:pt x="2524" y="18992"/>
                    <a:pt x="2326" y="18119"/>
                    <a:pt x="2839" y="17620"/>
                  </a:cubicBezTo>
                  <a:cubicBezTo>
                    <a:pt x="3088" y="17379"/>
                    <a:pt x="3490" y="17244"/>
                    <a:pt x="3566" y="16905"/>
                  </a:cubicBezTo>
                  <a:cubicBezTo>
                    <a:pt x="3598" y="16759"/>
                    <a:pt x="3567" y="16582"/>
                    <a:pt x="3696" y="16491"/>
                  </a:cubicBezTo>
                  <a:cubicBezTo>
                    <a:pt x="3737" y="16463"/>
                    <a:pt x="3781" y="16450"/>
                    <a:pt x="3825" y="16450"/>
                  </a:cubicBezTo>
                  <a:cubicBezTo>
                    <a:pt x="3919" y="16450"/>
                    <a:pt x="4010" y="16508"/>
                    <a:pt x="4055" y="16602"/>
                  </a:cubicBezTo>
                  <a:cubicBezTo>
                    <a:pt x="4168" y="16841"/>
                    <a:pt x="4035" y="17066"/>
                    <a:pt x="3925" y="17276"/>
                  </a:cubicBezTo>
                  <a:cubicBezTo>
                    <a:pt x="3477" y="18139"/>
                    <a:pt x="3375" y="19135"/>
                    <a:pt x="3280" y="20103"/>
                  </a:cubicBezTo>
                  <a:cubicBezTo>
                    <a:pt x="3189" y="21038"/>
                    <a:pt x="3098" y="21975"/>
                    <a:pt x="3008" y="22911"/>
                  </a:cubicBezTo>
                  <a:cubicBezTo>
                    <a:pt x="3032" y="22930"/>
                    <a:pt x="3054" y="22939"/>
                    <a:pt x="3074" y="22939"/>
                  </a:cubicBezTo>
                  <a:cubicBezTo>
                    <a:pt x="3298" y="22939"/>
                    <a:pt x="3243" y="21838"/>
                    <a:pt x="3326" y="21500"/>
                  </a:cubicBezTo>
                  <a:cubicBezTo>
                    <a:pt x="3467" y="20930"/>
                    <a:pt x="3532" y="20295"/>
                    <a:pt x="3673" y="19726"/>
                  </a:cubicBezTo>
                  <a:cubicBezTo>
                    <a:pt x="3878" y="18890"/>
                    <a:pt x="4713" y="18462"/>
                    <a:pt x="5003" y="17777"/>
                  </a:cubicBezTo>
                  <a:cubicBezTo>
                    <a:pt x="5493" y="16625"/>
                    <a:pt x="5467" y="15272"/>
                    <a:pt x="5814" y="13865"/>
                  </a:cubicBezTo>
                  <a:cubicBezTo>
                    <a:pt x="5888" y="13561"/>
                    <a:pt x="5969" y="13246"/>
                    <a:pt x="6168" y="13003"/>
                  </a:cubicBezTo>
                  <a:cubicBezTo>
                    <a:pt x="6302" y="12842"/>
                    <a:pt x="6479" y="12724"/>
                    <a:pt x="6659" y="12616"/>
                  </a:cubicBezTo>
                  <a:cubicBezTo>
                    <a:pt x="7262" y="12252"/>
                    <a:pt x="7912" y="11964"/>
                    <a:pt x="8483" y="11551"/>
                  </a:cubicBezTo>
                  <a:cubicBezTo>
                    <a:pt x="8685" y="11405"/>
                    <a:pt x="8696" y="10876"/>
                    <a:pt x="8867" y="10693"/>
                  </a:cubicBezTo>
                  <a:cubicBezTo>
                    <a:pt x="9130" y="10410"/>
                    <a:pt x="10067" y="9498"/>
                    <a:pt x="9890" y="9498"/>
                  </a:cubicBezTo>
                  <a:cubicBezTo>
                    <a:pt x="9857" y="9498"/>
                    <a:pt x="9783" y="9531"/>
                    <a:pt x="9656" y="9608"/>
                  </a:cubicBezTo>
                  <a:cubicBezTo>
                    <a:pt x="9179" y="9898"/>
                    <a:pt x="9162" y="9827"/>
                    <a:pt x="8685" y="10117"/>
                  </a:cubicBezTo>
                  <a:cubicBezTo>
                    <a:pt x="8497" y="10231"/>
                    <a:pt x="7877" y="10974"/>
                    <a:pt x="7689" y="11088"/>
                  </a:cubicBezTo>
                  <a:cubicBezTo>
                    <a:pt x="7444" y="11238"/>
                    <a:pt x="7196" y="11388"/>
                    <a:pt x="6992" y="11590"/>
                  </a:cubicBezTo>
                  <a:cubicBezTo>
                    <a:pt x="6961" y="11619"/>
                    <a:pt x="6924" y="11632"/>
                    <a:pt x="6883" y="11632"/>
                  </a:cubicBezTo>
                  <a:cubicBezTo>
                    <a:pt x="6633" y="11632"/>
                    <a:pt x="6211" y="11173"/>
                    <a:pt x="5958" y="11152"/>
                  </a:cubicBezTo>
                  <a:cubicBezTo>
                    <a:pt x="5895" y="10072"/>
                    <a:pt x="6742" y="9962"/>
                    <a:pt x="7264" y="9015"/>
                  </a:cubicBezTo>
                  <a:cubicBezTo>
                    <a:pt x="7393" y="8777"/>
                    <a:pt x="7526" y="8537"/>
                    <a:pt x="7712" y="8340"/>
                  </a:cubicBezTo>
                  <a:cubicBezTo>
                    <a:pt x="7857" y="8188"/>
                    <a:pt x="8031" y="8064"/>
                    <a:pt x="8168" y="7906"/>
                  </a:cubicBezTo>
                  <a:cubicBezTo>
                    <a:pt x="8552" y="7462"/>
                    <a:pt x="8593" y="6828"/>
                    <a:pt x="8744" y="6261"/>
                  </a:cubicBezTo>
                  <a:cubicBezTo>
                    <a:pt x="9065" y="5049"/>
                    <a:pt x="9996" y="4015"/>
                    <a:pt x="11167" y="3568"/>
                  </a:cubicBezTo>
                  <a:cubicBezTo>
                    <a:pt x="11580" y="3410"/>
                    <a:pt x="11151" y="3119"/>
                    <a:pt x="11501" y="2848"/>
                  </a:cubicBezTo>
                  <a:cubicBezTo>
                    <a:pt x="11621" y="2755"/>
                    <a:pt x="12119" y="2617"/>
                    <a:pt x="12191" y="2478"/>
                  </a:cubicBezTo>
                  <a:cubicBezTo>
                    <a:pt x="12328" y="2217"/>
                    <a:pt x="12838" y="2119"/>
                    <a:pt x="12665" y="1887"/>
                  </a:cubicBezTo>
                  <a:lnTo>
                    <a:pt x="12665" y="1887"/>
                  </a:lnTo>
                  <a:cubicBezTo>
                    <a:pt x="12309" y="2109"/>
                    <a:pt x="11597" y="2264"/>
                    <a:pt x="11205" y="2565"/>
                  </a:cubicBezTo>
                  <a:cubicBezTo>
                    <a:pt x="10827" y="2855"/>
                    <a:pt x="10768" y="3290"/>
                    <a:pt x="10427" y="3501"/>
                  </a:cubicBezTo>
                  <a:cubicBezTo>
                    <a:pt x="10368" y="3538"/>
                    <a:pt x="10321" y="3549"/>
                    <a:pt x="10279" y="3549"/>
                  </a:cubicBezTo>
                  <a:cubicBezTo>
                    <a:pt x="10218" y="3549"/>
                    <a:pt x="10169" y="3526"/>
                    <a:pt x="10110" y="3526"/>
                  </a:cubicBezTo>
                  <a:cubicBezTo>
                    <a:pt x="10067" y="3526"/>
                    <a:pt x="10019" y="3539"/>
                    <a:pt x="9958" y="3581"/>
                  </a:cubicBezTo>
                  <a:cubicBezTo>
                    <a:pt x="10029" y="3351"/>
                    <a:pt x="10054" y="3119"/>
                    <a:pt x="9959" y="2959"/>
                  </a:cubicBezTo>
                  <a:cubicBezTo>
                    <a:pt x="9695" y="2516"/>
                    <a:pt x="10033" y="2516"/>
                    <a:pt x="10279" y="2171"/>
                  </a:cubicBezTo>
                  <a:cubicBezTo>
                    <a:pt x="10526" y="1825"/>
                    <a:pt x="10723" y="1406"/>
                    <a:pt x="10748" y="987"/>
                  </a:cubicBezTo>
                  <a:cubicBezTo>
                    <a:pt x="10773" y="568"/>
                    <a:pt x="11044" y="371"/>
                    <a:pt x="10946" y="124"/>
                  </a:cubicBezTo>
                  <a:cubicBezTo>
                    <a:pt x="10913" y="42"/>
                    <a:pt x="10885" y="1"/>
                    <a:pt x="10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4699502" y="639392"/>
              <a:ext cx="125090" cy="208835"/>
            </a:xfrm>
            <a:custGeom>
              <a:avLst/>
              <a:gdLst/>
              <a:ahLst/>
              <a:cxnLst/>
              <a:rect l="l" t="t" r="r" b="b"/>
              <a:pathLst>
                <a:path w="3322" h="5546" extrusionOk="0">
                  <a:moveTo>
                    <a:pt x="2977" y="0"/>
                  </a:moveTo>
                  <a:cubicBezTo>
                    <a:pt x="2913" y="277"/>
                    <a:pt x="2639" y="491"/>
                    <a:pt x="2354" y="491"/>
                  </a:cubicBezTo>
                  <a:cubicBezTo>
                    <a:pt x="2347" y="491"/>
                    <a:pt x="2339" y="491"/>
                    <a:pt x="2331" y="491"/>
                  </a:cubicBezTo>
                  <a:cubicBezTo>
                    <a:pt x="2306" y="490"/>
                    <a:pt x="2281" y="487"/>
                    <a:pt x="2257" y="487"/>
                  </a:cubicBezTo>
                  <a:cubicBezTo>
                    <a:pt x="2226" y="487"/>
                    <a:pt x="2196" y="491"/>
                    <a:pt x="2169" y="505"/>
                  </a:cubicBezTo>
                  <a:cubicBezTo>
                    <a:pt x="2115" y="532"/>
                    <a:pt x="2086" y="590"/>
                    <a:pt x="2062" y="646"/>
                  </a:cubicBezTo>
                  <a:cubicBezTo>
                    <a:pt x="1988" y="812"/>
                    <a:pt x="1886" y="1221"/>
                    <a:pt x="1731" y="1315"/>
                  </a:cubicBezTo>
                  <a:cubicBezTo>
                    <a:pt x="1572" y="1413"/>
                    <a:pt x="1389" y="1284"/>
                    <a:pt x="1259" y="1514"/>
                  </a:cubicBezTo>
                  <a:cubicBezTo>
                    <a:pt x="1234" y="1560"/>
                    <a:pt x="1217" y="1610"/>
                    <a:pt x="1194" y="1656"/>
                  </a:cubicBezTo>
                  <a:cubicBezTo>
                    <a:pt x="1162" y="1719"/>
                    <a:pt x="1118" y="1774"/>
                    <a:pt x="1076" y="1831"/>
                  </a:cubicBezTo>
                  <a:cubicBezTo>
                    <a:pt x="718" y="2325"/>
                    <a:pt x="583" y="2947"/>
                    <a:pt x="704" y="3545"/>
                  </a:cubicBezTo>
                  <a:cubicBezTo>
                    <a:pt x="719" y="3617"/>
                    <a:pt x="773" y="3706"/>
                    <a:pt x="835" y="3706"/>
                  </a:cubicBezTo>
                  <a:cubicBezTo>
                    <a:pt x="847" y="3706"/>
                    <a:pt x="859" y="3702"/>
                    <a:pt x="871" y="3695"/>
                  </a:cubicBezTo>
                  <a:lnTo>
                    <a:pt x="871" y="3695"/>
                  </a:lnTo>
                  <a:cubicBezTo>
                    <a:pt x="742" y="3974"/>
                    <a:pt x="615" y="4252"/>
                    <a:pt x="487" y="4531"/>
                  </a:cubicBezTo>
                  <a:cubicBezTo>
                    <a:pt x="465" y="4517"/>
                    <a:pt x="442" y="4510"/>
                    <a:pt x="418" y="4510"/>
                  </a:cubicBezTo>
                  <a:cubicBezTo>
                    <a:pt x="342" y="4510"/>
                    <a:pt x="262" y="4575"/>
                    <a:pt x="234" y="4653"/>
                  </a:cubicBezTo>
                  <a:cubicBezTo>
                    <a:pt x="199" y="4755"/>
                    <a:pt x="219" y="4865"/>
                    <a:pt x="218" y="4973"/>
                  </a:cubicBezTo>
                  <a:cubicBezTo>
                    <a:pt x="214" y="5171"/>
                    <a:pt x="137" y="5360"/>
                    <a:pt x="1" y="5503"/>
                  </a:cubicBezTo>
                  <a:cubicBezTo>
                    <a:pt x="22" y="5533"/>
                    <a:pt x="52" y="5545"/>
                    <a:pt x="85" y="5545"/>
                  </a:cubicBezTo>
                  <a:cubicBezTo>
                    <a:pt x="156" y="5545"/>
                    <a:pt x="240" y="5485"/>
                    <a:pt x="265" y="5410"/>
                  </a:cubicBezTo>
                  <a:cubicBezTo>
                    <a:pt x="303" y="5300"/>
                    <a:pt x="280" y="5176"/>
                    <a:pt x="321" y="5068"/>
                  </a:cubicBezTo>
                  <a:cubicBezTo>
                    <a:pt x="423" y="4801"/>
                    <a:pt x="840" y="4774"/>
                    <a:pt x="945" y="4509"/>
                  </a:cubicBezTo>
                  <a:cubicBezTo>
                    <a:pt x="1003" y="4363"/>
                    <a:pt x="944" y="4196"/>
                    <a:pt x="976" y="4043"/>
                  </a:cubicBezTo>
                  <a:cubicBezTo>
                    <a:pt x="1005" y="3903"/>
                    <a:pt x="1106" y="3791"/>
                    <a:pt x="1170" y="3664"/>
                  </a:cubicBezTo>
                  <a:cubicBezTo>
                    <a:pt x="1321" y="3356"/>
                    <a:pt x="1249" y="2992"/>
                    <a:pt x="1262" y="2649"/>
                  </a:cubicBezTo>
                  <a:cubicBezTo>
                    <a:pt x="1274" y="2306"/>
                    <a:pt x="1451" y="1902"/>
                    <a:pt x="1793" y="1875"/>
                  </a:cubicBezTo>
                  <a:cubicBezTo>
                    <a:pt x="1807" y="1874"/>
                    <a:pt x="1822" y="1874"/>
                    <a:pt x="1837" y="1874"/>
                  </a:cubicBezTo>
                  <a:cubicBezTo>
                    <a:pt x="1916" y="1874"/>
                    <a:pt x="2000" y="1887"/>
                    <a:pt x="2077" y="1887"/>
                  </a:cubicBezTo>
                  <a:cubicBezTo>
                    <a:pt x="2159" y="1887"/>
                    <a:pt x="2233" y="1872"/>
                    <a:pt x="2287" y="1811"/>
                  </a:cubicBezTo>
                  <a:cubicBezTo>
                    <a:pt x="2393" y="1692"/>
                    <a:pt x="2313" y="1492"/>
                    <a:pt x="2389" y="1351"/>
                  </a:cubicBezTo>
                  <a:cubicBezTo>
                    <a:pt x="2450" y="1234"/>
                    <a:pt x="2594" y="1196"/>
                    <a:pt x="2713" y="1139"/>
                  </a:cubicBezTo>
                  <a:cubicBezTo>
                    <a:pt x="3117" y="949"/>
                    <a:pt x="3322" y="419"/>
                    <a:pt x="3152" y="5"/>
                  </a:cubicBezTo>
                  <a:lnTo>
                    <a:pt x="2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38"/>
          <p:cNvGrpSpPr/>
          <p:nvPr/>
        </p:nvGrpSpPr>
        <p:grpSpPr>
          <a:xfrm flipH="1">
            <a:off x="7168779" y="-109333"/>
            <a:ext cx="4528721" cy="1227114"/>
            <a:chOff x="-2134764" y="-1617259"/>
            <a:chExt cx="3222601" cy="873204"/>
          </a:xfrm>
        </p:grpSpPr>
        <p:sp>
          <p:nvSpPr>
            <p:cNvPr id="1079" name="Google Shape;1079;p38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-1074596" y="103715"/>
            <a:ext cx="3385784" cy="1710982"/>
            <a:chOff x="-2424927" y="-541856"/>
            <a:chExt cx="1977562" cy="999347"/>
          </a:xfrm>
        </p:grpSpPr>
        <p:sp>
          <p:nvSpPr>
            <p:cNvPr id="1087" name="Google Shape;1087;p39"/>
            <p:cNvSpPr/>
            <p:nvPr/>
          </p:nvSpPr>
          <p:spPr>
            <a:xfrm>
              <a:off x="-1829125" y="-404419"/>
              <a:ext cx="168883" cy="68419"/>
            </a:xfrm>
            <a:custGeom>
              <a:avLst/>
              <a:gdLst/>
              <a:ahLst/>
              <a:cxnLst/>
              <a:rect l="l" t="t" r="r" b="b"/>
              <a:pathLst>
                <a:path w="4485" h="1817" extrusionOk="0">
                  <a:moveTo>
                    <a:pt x="152" y="0"/>
                  </a:moveTo>
                  <a:cubicBezTo>
                    <a:pt x="0" y="0"/>
                    <a:pt x="171" y="136"/>
                    <a:pt x="200" y="183"/>
                  </a:cubicBezTo>
                  <a:cubicBezTo>
                    <a:pt x="776" y="1110"/>
                    <a:pt x="2266" y="405"/>
                    <a:pt x="3004" y="1446"/>
                  </a:cubicBezTo>
                  <a:cubicBezTo>
                    <a:pt x="3102" y="1585"/>
                    <a:pt x="3225" y="1707"/>
                    <a:pt x="3377" y="1787"/>
                  </a:cubicBezTo>
                  <a:cubicBezTo>
                    <a:pt x="3407" y="1804"/>
                    <a:pt x="3440" y="1815"/>
                    <a:pt x="3474" y="1816"/>
                  </a:cubicBezTo>
                  <a:cubicBezTo>
                    <a:pt x="3549" y="1815"/>
                    <a:pt x="3608" y="1745"/>
                    <a:pt x="3621" y="1671"/>
                  </a:cubicBezTo>
                  <a:cubicBezTo>
                    <a:pt x="3636" y="1598"/>
                    <a:pt x="3742" y="1494"/>
                    <a:pt x="3595" y="1451"/>
                  </a:cubicBezTo>
                  <a:cubicBezTo>
                    <a:pt x="3421" y="1397"/>
                    <a:pt x="3266" y="1295"/>
                    <a:pt x="3146" y="1159"/>
                  </a:cubicBezTo>
                  <a:cubicBezTo>
                    <a:pt x="3097" y="1103"/>
                    <a:pt x="3077" y="1037"/>
                    <a:pt x="3125" y="1037"/>
                  </a:cubicBezTo>
                  <a:cubicBezTo>
                    <a:pt x="3132" y="1037"/>
                    <a:pt x="3141" y="1038"/>
                    <a:pt x="3152" y="1042"/>
                  </a:cubicBezTo>
                  <a:cubicBezTo>
                    <a:pt x="3444" y="1137"/>
                    <a:pt x="3815" y="1174"/>
                    <a:pt x="4136" y="1174"/>
                  </a:cubicBezTo>
                  <a:cubicBezTo>
                    <a:pt x="4172" y="1174"/>
                    <a:pt x="4208" y="1173"/>
                    <a:pt x="4242" y="1172"/>
                  </a:cubicBezTo>
                  <a:cubicBezTo>
                    <a:pt x="4485" y="1097"/>
                    <a:pt x="3963" y="1050"/>
                    <a:pt x="3434" y="894"/>
                  </a:cubicBezTo>
                  <a:cubicBezTo>
                    <a:pt x="2720" y="684"/>
                    <a:pt x="1828" y="353"/>
                    <a:pt x="1236" y="226"/>
                  </a:cubicBezTo>
                  <a:lnTo>
                    <a:pt x="205" y="4"/>
                  </a:lnTo>
                  <a:cubicBezTo>
                    <a:pt x="184" y="2"/>
                    <a:pt x="167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-1553045" y="-374710"/>
              <a:ext cx="100652" cy="64993"/>
            </a:xfrm>
            <a:custGeom>
              <a:avLst/>
              <a:gdLst/>
              <a:ahLst/>
              <a:cxnLst/>
              <a:rect l="l" t="t" r="r" b="b"/>
              <a:pathLst>
                <a:path w="2673" h="1726" extrusionOk="0">
                  <a:moveTo>
                    <a:pt x="379" y="0"/>
                  </a:moveTo>
                  <a:cubicBezTo>
                    <a:pt x="376" y="0"/>
                    <a:pt x="373" y="1"/>
                    <a:pt x="371" y="1"/>
                  </a:cubicBezTo>
                  <a:cubicBezTo>
                    <a:pt x="222" y="42"/>
                    <a:pt x="2122" y="1406"/>
                    <a:pt x="2122" y="1406"/>
                  </a:cubicBezTo>
                  <a:cubicBezTo>
                    <a:pt x="2122" y="1406"/>
                    <a:pt x="270" y="240"/>
                    <a:pt x="68" y="240"/>
                  </a:cubicBezTo>
                  <a:cubicBezTo>
                    <a:pt x="59" y="240"/>
                    <a:pt x="53" y="242"/>
                    <a:pt x="51" y="247"/>
                  </a:cubicBezTo>
                  <a:cubicBezTo>
                    <a:pt x="1" y="363"/>
                    <a:pt x="2401" y="1677"/>
                    <a:pt x="2401" y="1677"/>
                  </a:cubicBezTo>
                  <a:cubicBezTo>
                    <a:pt x="2464" y="1712"/>
                    <a:pt x="2513" y="1726"/>
                    <a:pt x="2551" y="1726"/>
                  </a:cubicBezTo>
                  <a:cubicBezTo>
                    <a:pt x="2664" y="1726"/>
                    <a:pt x="2672" y="1601"/>
                    <a:pt x="2648" y="1546"/>
                  </a:cubicBezTo>
                  <a:cubicBezTo>
                    <a:pt x="2616" y="1473"/>
                    <a:pt x="1534" y="67"/>
                    <a:pt x="1417" y="67"/>
                  </a:cubicBezTo>
                  <a:cubicBezTo>
                    <a:pt x="1417" y="67"/>
                    <a:pt x="1416" y="67"/>
                    <a:pt x="1416" y="67"/>
                  </a:cubicBezTo>
                  <a:cubicBezTo>
                    <a:pt x="1308" y="83"/>
                    <a:pt x="2114" y="1209"/>
                    <a:pt x="2114" y="1209"/>
                  </a:cubicBezTo>
                  <a:cubicBezTo>
                    <a:pt x="2114" y="1209"/>
                    <a:pt x="570" y="0"/>
                    <a:pt x="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-1371589" y="-301585"/>
              <a:ext cx="84121" cy="37128"/>
            </a:xfrm>
            <a:custGeom>
              <a:avLst/>
              <a:gdLst/>
              <a:ahLst/>
              <a:cxnLst/>
              <a:rect l="l" t="t" r="r" b="b"/>
              <a:pathLst>
                <a:path w="2234" h="986" extrusionOk="0">
                  <a:moveTo>
                    <a:pt x="656" y="0"/>
                  </a:moveTo>
                  <a:cubicBezTo>
                    <a:pt x="646" y="0"/>
                    <a:pt x="639" y="3"/>
                    <a:pt x="637" y="9"/>
                  </a:cubicBezTo>
                  <a:cubicBezTo>
                    <a:pt x="593" y="108"/>
                    <a:pt x="1941" y="818"/>
                    <a:pt x="1941" y="818"/>
                  </a:cubicBezTo>
                  <a:cubicBezTo>
                    <a:pt x="1941" y="818"/>
                    <a:pt x="489" y="242"/>
                    <a:pt x="161" y="242"/>
                  </a:cubicBezTo>
                  <a:cubicBezTo>
                    <a:pt x="130" y="242"/>
                    <a:pt x="109" y="247"/>
                    <a:pt x="100" y="259"/>
                  </a:cubicBezTo>
                  <a:cubicBezTo>
                    <a:pt x="0" y="391"/>
                    <a:pt x="1864" y="883"/>
                    <a:pt x="1864" y="883"/>
                  </a:cubicBezTo>
                  <a:cubicBezTo>
                    <a:pt x="1864" y="883"/>
                    <a:pt x="544" y="666"/>
                    <a:pt x="187" y="666"/>
                  </a:cubicBezTo>
                  <a:cubicBezTo>
                    <a:pt x="128" y="666"/>
                    <a:pt x="95" y="672"/>
                    <a:pt x="100" y="686"/>
                  </a:cubicBezTo>
                  <a:cubicBezTo>
                    <a:pt x="133" y="785"/>
                    <a:pt x="1941" y="972"/>
                    <a:pt x="1941" y="972"/>
                  </a:cubicBezTo>
                  <a:cubicBezTo>
                    <a:pt x="1988" y="981"/>
                    <a:pt x="2027" y="986"/>
                    <a:pt x="2058" y="986"/>
                  </a:cubicBezTo>
                  <a:cubicBezTo>
                    <a:pt x="2234" y="986"/>
                    <a:pt x="2182" y="854"/>
                    <a:pt x="2119" y="812"/>
                  </a:cubicBezTo>
                  <a:cubicBezTo>
                    <a:pt x="2049" y="765"/>
                    <a:pt x="829" y="0"/>
                    <a:pt x="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-1292892" y="-270822"/>
              <a:ext cx="101179" cy="19618"/>
            </a:xfrm>
            <a:custGeom>
              <a:avLst/>
              <a:gdLst/>
              <a:ahLst/>
              <a:cxnLst/>
              <a:rect l="l" t="t" r="r" b="b"/>
              <a:pathLst>
                <a:path w="2687" h="521" extrusionOk="0">
                  <a:moveTo>
                    <a:pt x="180" y="1"/>
                  </a:moveTo>
                  <a:lnTo>
                    <a:pt x="180" y="1"/>
                  </a:lnTo>
                  <a:cubicBezTo>
                    <a:pt x="0" y="140"/>
                    <a:pt x="1509" y="520"/>
                    <a:pt x="1839" y="520"/>
                  </a:cubicBezTo>
                  <a:cubicBezTo>
                    <a:pt x="1874" y="520"/>
                    <a:pt x="1896" y="516"/>
                    <a:pt x="1901" y="507"/>
                  </a:cubicBezTo>
                  <a:cubicBezTo>
                    <a:pt x="1955" y="412"/>
                    <a:pt x="629" y="168"/>
                    <a:pt x="629" y="168"/>
                  </a:cubicBezTo>
                  <a:lnTo>
                    <a:pt x="629" y="168"/>
                  </a:lnTo>
                  <a:cubicBezTo>
                    <a:pt x="629" y="168"/>
                    <a:pt x="1559" y="220"/>
                    <a:pt x="2163" y="220"/>
                  </a:cubicBezTo>
                  <a:cubicBezTo>
                    <a:pt x="2466" y="220"/>
                    <a:pt x="2686" y="207"/>
                    <a:pt x="2668" y="168"/>
                  </a:cubicBezTo>
                  <a:cubicBezTo>
                    <a:pt x="2613" y="51"/>
                    <a:pt x="180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-971740" y="-276282"/>
              <a:ext cx="73088" cy="34567"/>
            </a:xfrm>
            <a:custGeom>
              <a:avLst/>
              <a:gdLst/>
              <a:ahLst/>
              <a:cxnLst/>
              <a:rect l="l" t="t" r="r" b="b"/>
              <a:pathLst>
                <a:path w="1941" h="918" extrusionOk="0">
                  <a:moveTo>
                    <a:pt x="1686" y="0"/>
                  </a:moveTo>
                  <a:cubicBezTo>
                    <a:pt x="1541" y="0"/>
                    <a:pt x="64" y="829"/>
                    <a:pt x="64" y="829"/>
                  </a:cubicBezTo>
                  <a:cubicBezTo>
                    <a:pt x="0" y="893"/>
                    <a:pt x="114" y="918"/>
                    <a:pt x="312" y="918"/>
                  </a:cubicBezTo>
                  <a:cubicBezTo>
                    <a:pt x="834" y="918"/>
                    <a:pt x="1940" y="746"/>
                    <a:pt x="1922" y="675"/>
                  </a:cubicBezTo>
                  <a:cubicBezTo>
                    <a:pt x="1918" y="659"/>
                    <a:pt x="1871" y="652"/>
                    <a:pt x="1796" y="652"/>
                  </a:cubicBezTo>
                  <a:cubicBezTo>
                    <a:pt x="1412" y="652"/>
                    <a:pt x="287" y="829"/>
                    <a:pt x="287" y="829"/>
                  </a:cubicBezTo>
                  <a:cubicBezTo>
                    <a:pt x="287" y="829"/>
                    <a:pt x="1799" y="25"/>
                    <a:pt x="1692" y="1"/>
                  </a:cubicBezTo>
                  <a:cubicBezTo>
                    <a:pt x="1690" y="0"/>
                    <a:pt x="1688" y="0"/>
                    <a:pt x="1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-1494229" y="-151910"/>
              <a:ext cx="174380" cy="133901"/>
            </a:xfrm>
            <a:custGeom>
              <a:avLst/>
              <a:gdLst/>
              <a:ahLst/>
              <a:cxnLst/>
              <a:rect l="l" t="t" r="r" b="b"/>
              <a:pathLst>
                <a:path w="4631" h="3556" extrusionOk="0">
                  <a:moveTo>
                    <a:pt x="3352" y="1"/>
                  </a:moveTo>
                  <a:cubicBezTo>
                    <a:pt x="3269" y="1"/>
                    <a:pt x="3017" y="3338"/>
                    <a:pt x="3017" y="3338"/>
                  </a:cubicBezTo>
                  <a:cubicBezTo>
                    <a:pt x="3017" y="3338"/>
                    <a:pt x="1466" y="1604"/>
                    <a:pt x="1304" y="1604"/>
                  </a:cubicBezTo>
                  <a:cubicBezTo>
                    <a:pt x="1298" y="1604"/>
                    <a:pt x="1293" y="1607"/>
                    <a:pt x="1291" y="1613"/>
                  </a:cubicBezTo>
                  <a:cubicBezTo>
                    <a:pt x="1242" y="1761"/>
                    <a:pt x="2458" y="3092"/>
                    <a:pt x="2458" y="3092"/>
                  </a:cubicBezTo>
                  <a:cubicBezTo>
                    <a:pt x="2458" y="3092"/>
                    <a:pt x="807" y="1922"/>
                    <a:pt x="604" y="1922"/>
                  </a:cubicBezTo>
                  <a:cubicBezTo>
                    <a:pt x="593" y="1922"/>
                    <a:pt x="586" y="1925"/>
                    <a:pt x="584" y="1933"/>
                  </a:cubicBezTo>
                  <a:cubicBezTo>
                    <a:pt x="543" y="2073"/>
                    <a:pt x="2187" y="3067"/>
                    <a:pt x="2187" y="3067"/>
                  </a:cubicBezTo>
                  <a:cubicBezTo>
                    <a:pt x="2187" y="3067"/>
                    <a:pt x="350" y="2080"/>
                    <a:pt x="119" y="2080"/>
                  </a:cubicBezTo>
                  <a:cubicBezTo>
                    <a:pt x="110" y="2080"/>
                    <a:pt x="103" y="2082"/>
                    <a:pt x="99" y="2085"/>
                  </a:cubicBezTo>
                  <a:cubicBezTo>
                    <a:pt x="1" y="2172"/>
                    <a:pt x="2796" y="3528"/>
                    <a:pt x="2796" y="3528"/>
                  </a:cubicBezTo>
                  <a:cubicBezTo>
                    <a:pt x="2819" y="3547"/>
                    <a:pt x="2847" y="3555"/>
                    <a:pt x="2881" y="3555"/>
                  </a:cubicBezTo>
                  <a:cubicBezTo>
                    <a:pt x="3327" y="3555"/>
                    <a:pt x="4631" y="1983"/>
                    <a:pt x="4555" y="1883"/>
                  </a:cubicBezTo>
                  <a:cubicBezTo>
                    <a:pt x="4552" y="1879"/>
                    <a:pt x="4547" y="1877"/>
                    <a:pt x="4542" y="1877"/>
                  </a:cubicBezTo>
                  <a:cubicBezTo>
                    <a:pt x="4386" y="1877"/>
                    <a:pt x="3223" y="3239"/>
                    <a:pt x="3223" y="3239"/>
                  </a:cubicBezTo>
                  <a:cubicBezTo>
                    <a:pt x="3223" y="3239"/>
                    <a:pt x="3437" y="34"/>
                    <a:pt x="3354" y="1"/>
                  </a:cubicBezTo>
                  <a:cubicBezTo>
                    <a:pt x="3353" y="1"/>
                    <a:pt x="3353" y="1"/>
                    <a:pt x="3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-1313715" y="-119866"/>
              <a:ext cx="29107" cy="28128"/>
            </a:xfrm>
            <a:custGeom>
              <a:avLst/>
              <a:gdLst/>
              <a:ahLst/>
              <a:cxnLst/>
              <a:rect l="l" t="t" r="r" b="b"/>
              <a:pathLst>
                <a:path w="773" h="747" extrusionOk="0">
                  <a:moveTo>
                    <a:pt x="669" y="1"/>
                  </a:moveTo>
                  <a:cubicBezTo>
                    <a:pt x="542" y="1"/>
                    <a:pt x="32" y="682"/>
                    <a:pt x="32" y="682"/>
                  </a:cubicBezTo>
                  <a:cubicBezTo>
                    <a:pt x="5" y="727"/>
                    <a:pt x="0" y="746"/>
                    <a:pt x="13" y="746"/>
                  </a:cubicBezTo>
                  <a:cubicBezTo>
                    <a:pt x="88" y="746"/>
                    <a:pt x="772" y="36"/>
                    <a:pt x="678" y="2"/>
                  </a:cubicBezTo>
                  <a:cubicBezTo>
                    <a:pt x="676" y="1"/>
                    <a:pt x="672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-1055031" y="53267"/>
              <a:ext cx="116806" cy="48161"/>
            </a:xfrm>
            <a:custGeom>
              <a:avLst/>
              <a:gdLst/>
              <a:ahLst/>
              <a:cxnLst/>
              <a:rect l="l" t="t" r="r" b="b"/>
              <a:pathLst>
                <a:path w="3102" h="1279" extrusionOk="0">
                  <a:moveTo>
                    <a:pt x="161" y="1"/>
                  </a:moveTo>
                  <a:cubicBezTo>
                    <a:pt x="147" y="1"/>
                    <a:pt x="137" y="3"/>
                    <a:pt x="131" y="8"/>
                  </a:cubicBezTo>
                  <a:cubicBezTo>
                    <a:pt x="1" y="129"/>
                    <a:pt x="2553" y="1279"/>
                    <a:pt x="2553" y="1279"/>
                  </a:cubicBezTo>
                  <a:lnTo>
                    <a:pt x="3101" y="1279"/>
                  </a:lnTo>
                  <a:cubicBezTo>
                    <a:pt x="3101" y="1279"/>
                    <a:pt x="494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-921773" y="59895"/>
              <a:ext cx="140378" cy="45638"/>
            </a:xfrm>
            <a:custGeom>
              <a:avLst/>
              <a:gdLst/>
              <a:ahLst/>
              <a:cxnLst/>
              <a:rect l="l" t="t" r="r" b="b"/>
              <a:pathLst>
                <a:path w="3728" h="1212" extrusionOk="0">
                  <a:moveTo>
                    <a:pt x="2945" y="1"/>
                  </a:moveTo>
                  <a:cubicBezTo>
                    <a:pt x="2640" y="1"/>
                    <a:pt x="154" y="1038"/>
                    <a:pt x="154" y="1038"/>
                  </a:cubicBezTo>
                  <a:lnTo>
                    <a:pt x="0" y="1211"/>
                  </a:lnTo>
                  <a:cubicBezTo>
                    <a:pt x="0" y="1211"/>
                    <a:pt x="3728" y="1081"/>
                    <a:pt x="3607" y="917"/>
                  </a:cubicBezTo>
                  <a:cubicBezTo>
                    <a:pt x="3573" y="870"/>
                    <a:pt x="3338" y="854"/>
                    <a:pt x="3018" y="854"/>
                  </a:cubicBezTo>
                  <a:cubicBezTo>
                    <a:pt x="2212" y="854"/>
                    <a:pt x="867" y="960"/>
                    <a:pt x="867" y="960"/>
                  </a:cubicBezTo>
                  <a:cubicBezTo>
                    <a:pt x="867" y="960"/>
                    <a:pt x="3081" y="106"/>
                    <a:pt x="2971" y="7"/>
                  </a:cubicBezTo>
                  <a:cubicBezTo>
                    <a:pt x="2967" y="3"/>
                    <a:pt x="2958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-959728" y="-19104"/>
              <a:ext cx="40893" cy="106827"/>
            </a:xfrm>
            <a:custGeom>
              <a:avLst/>
              <a:gdLst/>
              <a:ahLst/>
              <a:cxnLst/>
              <a:rect l="l" t="t" r="r" b="b"/>
              <a:pathLst>
                <a:path w="1086" h="2837" extrusionOk="0">
                  <a:moveTo>
                    <a:pt x="101" y="0"/>
                  </a:moveTo>
                  <a:cubicBezTo>
                    <a:pt x="101" y="0"/>
                    <a:pt x="100" y="0"/>
                    <a:pt x="100" y="1"/>
                  </a:cubicBezTo>
                  <a:cubicBezTo>
                    <a:pt x="0" y="34"/>
                    <a:pt x="535" y="2779"/>
                    <a:pt x="535" y="2779"/>
                  </a:cubicBezTo>
                  <a:lnTo>
                    <a:pt x="847" y="2837"/>
                  </a:lnTo>
                  <a:cubicBezTo>
                    <a:pt x="847" y="2837"/>
                    <a:pt x="1086" y="922"/>
                    <a:pt x="1008" y="913"/>
                  </a:cubicBezTo>
                  <a:cubicBezTo>
                    <a:pt x="1008" y="913"/>
                    <a:pt x="1008" y="913"/>
                    <a:pt x="1008" y="913"/>
                  </a:cubicBezTo>
                  <a:cubicBezTo>
                    <a:pt x="931" y="913"/>
                    <a:pt x="715" y="2705"/>
                    <a:pt x="715" y="2705"/>
                  </a:cubicBezTo>
                  <a:cubicBezTo>
                    <a:pt x="715" y="2705"/>
                    <a:pt x="204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9"/>
            <p:cNvSpPr/>
            <p:nvPr/>
          </p:nvSpPr>
          <p:spPr>
            <a:xfrm>
              <a:off x="-1191264" y="-108984"/>
              <a:ext cx="183079" cy="35584"/>
            </a:xfrm>
            <a:custGeom>
              <a:avLst/>
              <a:gdLst/>
              <a:ahLst/>
              <a:cxnLst/>
              <a:rect l="l" t="t" r="r" b="b"/>
              <a:pathLst>
                <a:path w="4862" h="945" extrusionOk="0">
                  <a:moveTo>
                    <a:pt x="2193" y="1"/>
                  </a:moveTo>
                  <a:cubicBezTo>
                    <a:pt x="1278" y="1"/>
                    <a:pt x="101" y="79"/>
                    <a:pt x="39" y="513"/>
                  </a:cubicBezTo>
                  <a:cubicBezTo>
                    <a:pt x="1" y="775"/>
                    <a:pt x="99" y="855"/>
                    <a:pt x="242" y="855"/>
                  </a:cubicBezTo>
                  <a:cubicBezTo>
                    <a:pt x="437" y="855"/>
                    <a:pt x="716" y="706"/>
                    <a:pt x="849" y="665"/>
                  </a:cubicBezTo>
                  <a:cubicBezTo>
                    <a:pt x="1001" y="619"/>
                    <a:pt x="1151" y="599"/>
                    <a:pt x="1301" y="599"/>
                  </a:cubicBezTo>
                  <a:cubicBezTo>
                    <a:pt x="1708" y="599"/>
                    <a:pt x="2106" y="742"/>
                    <a:pt x="2496" y="872"/>
                  </a:cubicBezTo>
                  <a:cubicBezTo>
                    <a:pt x="2609" y="910"/>
                    <a:pt x="2731" y="945"/>
                    <a:pt x="2848" y="945"/>
                  </a:cubicBezTo>
                  <a:cubicBezTo>
                    <a:pt x="2927" y="945"/>
                    <a:pt x="3003" y="929"/>
                    <a:pt x="3071" y="888"/>
                  </a:cubicBezTo>
                  <a:cubicBezTo>
                    <a:pt x="3158" y="834"/>
                    <a:pt x="3219" y="744"/>
                    <a:pt x="3301" y="682"/>
                  </a:cubicBezTo>
                  <a:cubicBezTo>
                    <a:pt x="3425" y="590"/>
                    <a:pt x="3583" y="568"/>
                    <a:pt x="3740" y="568"/>
                  </a:cubicBezTo>
                  <a:cubicBezTo>
                    <a:pt x="3777" y="568"/>
                    <a:pt x="3814" y="570"/>
                    <a:pt x="3850" y="571"/>
                  </a:cubicBezTo>
                  <a:cubicBezTo>
                    <a:pt x="4191" y="588"/>
                    <a:pt x="4528" y="632"/>
                    <a:pt x="4862" y="705"/>
                  </a:cubicBezTo>
                  <a:cubicBezTo>
                    <a:pt x="4670" y="482"/>
                    <a:pt x="4276" y="606"/>
                    <a:pt x="4043" y="427"/>
                  </a:cubicBezTo>
                  <a:cubicBezTo>
                    <a:pt x="3966" y="370"/>
                    <a:pt x="3914" y="284"/>
                    <a:pt x="3844" y="219"/>
                  </a:cubicBezTo>
                  <a:cubicBezTo>
                    <a:pt x="3673" y="58"/>
                    <a:pt x="3416" y="32"/>
                    <a:pt x="3180" y="24"/>
                  </a:cubicBezTo>
                  <a:cubicBezTo>
                    <a:pt x="3017" y="19"/>
                    <a:pt x="2636" y="1"/>
                    <a:pt x="2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>
              <a:off x="-1034698" y="-137940"/>
              <a:ext cx="76703" cy="87736"/>
            </a:xfrm>
            <a:custGeom>
              <a:avLst/>
              <a:gdLst/>
              <a:ahLst/>
              <a:cxnLst/>
              <a:rect l="l" t="t" r="r" b="b"/>
              <a:pathLst>
                <a:path w="2037" h="2330" extrusionOk="0">
                  <a:moveTo>
                    <a:pt x="1911" y="1"/>
                  </a:moveTo>
                  <a:cubicBezTo>
                    <a:pt x="1790" y="1"/>
                    <a:pt x="1862" y="1913"/>
                    <a:pt x="1805" y="1913"/>
                  </a:cubicBezTo>
                  <a:cubicBezTo>
                    <a:pt x="1803" y="1913"/>
                    <a:pt x="1802" y="1912"/>
                    <a:pt x="1801" y="1910"/>
                  </a:cubicBezTo>
                  <a:cubicBezTo>
                    <a:pt x="1735" y="1820"/>
                    <a:pt x="1317" y="1173"/>
                    <a:pt x="1252" y="1173"/>
                  </a:cubicBezTo>
                  <a:cubicBezTo>
                    <a:pt x="1250" y="1173"/>
                    <a:pt x="1249" y="1174"/>
                    <a:pt x="1248" y="1174"/>
                  </a:cubicBezTo>
                  <a:cubicBezTo>
                    <a:pt x="1197" y="1200"/>
                    <a:pt x="1616" y="1878"/>
                    <a:pt x="1593" y="1878"/>
                  </a:cubicBezTo>
                  <a:cubicBezTo>
                    <a:pt x="1592" y="1878"/>
                    <a:pt x="1591" y="1878"/>
                    <a:pt x="1590" y="1877"/>
                  </a:cubicBezTo>
                  <a:cubicBezTo>
                    <a:pt x="1545" y="1845"/>
                    <a:pt x="185" y="416"/>
                    <a:pt x="68" y="416"/>
                  </a:cubicBezTo>
                  <a:cubicBezTo>
                    <a:pt x="64" y="416"/>
                    <a:pt x="62" y="418"/>
                    <a:pt x="61" y="420"/>
                  </a:cubicBezTo>
                  <a:cubicBezTo>
                    <a:pt x="1" y="561"/>
                    <a:pt x="1719" y="2193"/>
                    <a:pt x="1719" y="2193"/>
                  </a:cubicBezTo>
                  <a:cubicBezTo>
                    <a:pt x="1719" y="2193"/>
                    <a:pt x="1867" y="2329"/>
                    <a:pt x="1937" y="2329"/>
                  </a:cubicBezTo>
                  <a:cubicBezTo>
                    <a:pt x="1949" y="2329"/>
                    <a:pt x="1958" y="2326"/>
                    <a:pt x="1964" y="2318"/>
                  </a:cubicBezTo>
                  <a:cubicBezTo>
                    <a:pt x="2010" y="2258"/>
                    <a:pt x="2036" y="7"/>
                    <a:pt x="1911" y="1"/>
                  </a:cubicBezTo>
                  <a:cubicBezTo>
                    <a:pt x="1911" y="1"/>
                    <a:pt x="1911" y="1"/>
                    <a:pt x="1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-857422" y="239015"/>
              <a:ext cx="114019" cy="141620"/>
            </a:xfrm>
            <a:custGeom>
              <a:avLst/>
              <a:gdLst/>
              <a:ahLst/>
              <a:cxnLst/>
              <a:rect l="l" t="t" r="r" b="b"/>
              <a:pathLst>
                <a:path w="3028" h="3761" extrusionOk="0">
                  <a:moveTo>
                    <a:pt x="1886" y="1"/>
                  </a:moveTo>
                  <a:cubicBezTo>
                    <a:pt x="1701" y="1"/>
                    <a:pt x="109" y="2652"/>
                    <a:pt x="2" y="2778"/>
                  </a:cubicBezTo>
                  <a:lnTo>
                    <a:pt x="1" y="3185"/>
                  </a:lnTo>
                  <a:cubicBezTo>
                    <a:pt x="1" y="3185"/>
                    <a:pt x="2726" y="3761"/>
                    <a:pt x="3003" y="3761"/>
                  </a:cubicBezTo>
                  <a:cubicBezTo>
                    <a:pt x="3020" y="3761"/>
                    <a:pt x="3028" y="3759"/>
                    <a:pt x="3026" y="3755"/>
                  </a:cubicBezTo>
                  <a:cubicBezTo>
                    <a:pt x="2993" y="3677"/>
                    <a:pt x="265" y="3031"/>
                    <a:pt x="265" y="3031"/>
                  </a:cubicBezTo>
                  <a:cubicBezTo>
                    <a:pt x="265" y="3031"/>
                    <a:pt x="2708" y="2067"/>
                    <a:pt x="2752" y="1924"/>
                  </a:cubicBezTo>
                  <a:cubicBezTo>
                    <a:pt x="2755" y="1915"/>
                    <a:pt x="2748" y="1911"/>
                    <a:pt x="2731" y="1911"/>
                  </a:cubicBezTo>
                  <a:cubicBezTo>
                    <a:pt x="2475" y="1911"/>
                    <a:pt x="78" y="2878"/>
                    <a:pt x="78" y="2878"/>
                  </a:cubicBezTo>
                  <a:cubicBezTo>
                    <a:pt x="78" y="2878"/>
                    <a:pt x="2017" y="137"/>
                    <a:pt x="1897" y="5"/>
                  </a:cubicBezTo>
                  <a:cubicBezTo>
                    <a:pt x="1894" y="2"/>
                    <a:pt x="1890" y="1"/>
                    <a:pt x="18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-993768" y="300994"/>
              <a:ext cx="124412" cy="50119"/>
            </a:xfrm>
            <a:custGeom>
              <a:avLst/>
              <a:gdLst/>
              <a:ahLst/>
              <a:cxnLst/>
              <a:rect l="l" t="t" r="r" b="b"/>
              <a:pathLst>
                <a:path w="3304" h="1331" extrusionOk="0">
                  <a:moveTo>
                    <a:pt x="124" y="1"/>
                  </a:moveTo>
                  <a:cubicBezTo>
                    <a:pt x="111" y="1"/>
                    <a:pt x="103" y="2"/>
                    <a:pt x="99" y="7"/>
                  </a:cubicBezTo>
                  <a:cubicBezTo>
                    <a:pt x="1" y="114"/>
                    <a:pt x="3304" y="1330"/>
                    <a:pt x="3304" y="1330"/>
                  </a:cubicBezTo>
                  <a:lnTo>
                    <a:pt x="3304" y="1232"/>
                  </a:lnTo>
                  <a:cubicBezTo>
                    <a:pt x="3304" y="1232"/>
                    <a:pt x="432" y="1"/>
                    <a:pt x="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-1215136" y="286234"/>
              <a:ext cx="63938" cy="76854"/>
            </a:xfrm>
            <a:custGeom>
              <a:avLst/>
              <a:gdLst/>
              <a:ahLst/>
              <a:cxnLst/>
              <a:rect l="l" t="t" r="r" b="b"/>
              <a:pathLst>
                <a:path w="1698" h="2041" extrusionOk="0">
                  <a:moveTo>
                    <a:pt x="1498" y="0"/>
                  </a:moveTo>
                  <a:cubicBezTo>
                    <a:pt x="1286" y="0"/>
                    <a:pt x="438" y="1372"/>
                    <a:pt x="438" y="1372"/>
                  </a:cubicBezTo>
                  <a:cubicBezTo>
                    <a:pt x="438" y="1372"/>
                    <a:pt x="1" y="2018"/>
                    <a:pt x="44" y="2040"/>
                  </a:cubicBezTo>
                  <a:cubicBezTo>
                    <a:pt x="44" y="2040"/>
                    <a:pt x="45" y="2040"/>
                    <a:pt x="45" y="2040"/>
                  </a:cubicBezTo>
                  <a:cubicBezTo>
                    <a:pt x="105" y="2040"/>
                    <a:pt x="1698" y="67"/>
                    <a:pt x="1512" y="2"/>
                  </a:cubicBezTo>
                  <a:cubicBezTo>
                    <a:pt x="1508" y="1"/>
                    <a:pt x="1503" y="0"/>
                    <a:pt x="1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-1258665" y="245642"/>
              <a:ext cx="9414" cy="93497"/>
            </a:xfrm>
            <a:custGeom>
              <a:avLst/>
              <a:gdLst/>
              <a:ahLst/>
              <a:cxnLst/>
              <a:rect l="l" t="t" r="r" b="b"/>
              <a:pathLst>
                <a:path w="250" h="2483" extrusionOk="0">
                  <a:moveTo>
                    <a:pt x="155" y="0"/>
                  </a:moveTo>
                  <a:cubicBezTo>
                    <a:pt x="153" y="0"/>
                    <a:pt x="150" y="2"/>
                    <a:pt x="147" y="5"/>
                  </a:cubicBezTo>
                  <a:cubicBezTo>
                    <a:pt x="32" y="154"/>
                    <a:pt x="0" y="2422"/>
                    <a:pt x="0" y="2422"/>
                  </a:cubicBezTo>
                  <a:cubicBezTo>
                    <a:pt x="13" y="2463"/>
                    <a:pt x="25" y="2482"/>
                    <a:pt x="37" y="2482"/>
                  </a:cubicBezTo>
                  <a:cubicBezTo>
                    <a:pt x="174" y="2482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-1301892" y="120367"/>
              <a:ext cx="206462" cy="68494"/>
            </a:xfrm>
            <a:custGeom>
              <a:avLst/>
              <a:gdLst/>
              <a:ahLst/>
              <a:cxnLst/>
              <a:rect l="l" t="t" r="r" b="b"/>
              <a:pathLst>
                <a:path w="5483" h="1819" extrusionOk="0">
                  <a:moveTo>
                    <a:pt x="48" y="1"/>
                  </a:moveTo>
                  <a:lnTo>
                    <a:pt x="0" y="279"/>
                  </a:lnTo>
                  <a:cubicBezTo>
                    <a:pt x="362" y="498"/>
                    <a:pt x="792" y="560"/>
                    <a:pt x="1205" y="649"/>
                  </a:cubicBezTo>
                  <a:cubicBezTo>
                    <a:pt x="1616" y="738"/>
                    <a:pt x="2046" y="874"/>
                    <a:pt x="2323" y="1193"/>
                  </a:cubicBezTo>
                  <a:cubicBezTo>
                    <a:pt x="2524" y="1425"/>
                    <a:pt x="2669" y="1764"/>
                    <a:pt x="2973" y="1813"/>
                  </a:cubicBezTo>
                  <a:cubicBezTo>
                    <a:pt x="2997" y="1816"/>
                    <a:pt x="3022" y="1818"/>
                    <a:pt x="3046" y="1818"/>
                  </a:cubicBezTo>
                  <a:cubicBezTo>
                    <a:pt x="3260" y="1818"/>
                    <a:pt x="3479" y="1684"/>
                    <a:pt x="3683" y="1684"/>
                  </a:cubicBezTo>
                  <a:cubicBezTo>
                    <a:pt x="3693" y="1684"/>
                    <a:pt x="3702" y="1685"/>
                    <a:pt x="3711" y="1685"/>
                  </a:cubicBezTo>
                  <a:cubicBezTo>
                    <a:pt x="3713" y="1685"/>
                    <a:pt x="3715" y="1685"/>
                    <a:pt x="3717" y="1685"/>
                  </a:cubicBezTo>
                  <a:cubicBezTo>
                    <a:pt x="3796" y="1685"/>
                    <a:pt x="3858" y="1605"/>
                    <a:pt x="3825" y="1533"/>
                  </a:cubicBezTo>
                  <a:cubicBezTo>
                    <a:pt x="3806" y="1494"/>
                    <a:pt x="3729" y="1510"/>
                    <a:pt x="3697" y="1483"/>
                  </a:cubicBezTo>
                  <a:cubicBezTo>
                    <a:pt x="3657" y="1450"/>
                    <a:pt x="3660" y="1376"/>
                    <a:pt x="3608" y="1372"/>
                  </a:cubicBezTo>
                  <a:cubicBezTo>
                    <a:pt x="3595" y="1371"/>
                    <a:pt x="3582" y="1371"/>
                    <a:pt x="3568" y="1371"/>
                  </a:cubicBezTo>
                  <a:cubicBezTo>
                    <a:pt x="3549" y="1371"/>
                    <a:pt x="3530" y="1371"/>
                    <a:pt x="3511" y="1371"/>
                  </a:cubicBezTo>
                  <a:cubicBezTo>
                    <a:pt x="3469" y="1371"/>
                    <a:pt x="3428" y="1368"/>
                    <a:pt x="3396" y="1344"/>
                  </a:cubicBezTo>
                  <a:cubicBezTo>
                    <a:pt x="3324" y="1292"/>
                    <a:pt x="3343" y="1183"/>
                    <a:pt x="3414" y="1130"/>
                  </a:cubicBezTo>
                  <a:cubicBezTo>
                    <a:pt x="3465" y="1091"/>
                    <a:pt x="3526" y="1081"/>
                    <a:pt x="3587" y="1081"/>
                  </a:cubicBezTo>
                  <a:cubicBezTo>
                    <a:pt x="3627" y="1081"/>
                    <a:pt x="3666" y="1085"/>
                    <a:pt x="3705" y="1089"/>
                  </a:cubicBezTo>
                  <a:cubicBezTo>
                    <a:pt x="3741" y="1092"/>
                    <a:pt x="3775" y="1094"/>
                    <a:pt x="3807" y="1094"/>
                  </a:cubicBezTo>
                  <a:cubicBezTo>
                    <a:pt x="3987" y="1094"/>
                    <a:pt x="4113" y="1042"/>
                    <a:pt x="4317" y="1037"/>
                  </a:cubicBezTo>
                  <a:cubicBezTo>
                    <a:pt x="4318" y="1037"/>
                    <a:pt x="4319" y="1037"/>
                    <a:pt x="4320" y="1037"/>
                  </a:cubicBezTo>
                  <a:cubicBezTo>
                    <a:pt x="4366" y="1037"/>
                    <a:pt x="4483" y="1088"/>
                    <a:pt x="4547" y="1088"/>
                  </a:cubicBezTo>
                  <a:cubicBezTo>
                    <a:pt x="4560" y="1088"/>
                    <a:pt x="4571" y="1085"/>
                    <a:pt x="4578" y="1080"/>
                  </a:cubicBezTo>
                  <a:cubicBezTo>
                    <a:pt x="4622" y="1048"/>
                    <a:pt x="4717" y="987"/>
                    <a:pt x="4676" y="952"/>
                  </a:cubicBezTo>
                  <a:cubicBezTo>
                    <a:pt x="4567" y="862"/>
                    <a:pt x="4710" y="819"/>
                    <a:pt x="4774" y="806"/>
                  </a:cubicBezTo>
                  <a:cubicBezTo>
                    <a:pt x="4790" y="803"/>
                    <a:pt x="4807" y="802"/>
                    <a:pt x="4826" y="802"/>
                  </a:cubicBezTo>
                  <a:cubicBezTo>
                    <a:pt x="4946" y="802"/>
                    <a:pt x="5116" y="859"/>
                    <a:pt x="5235" y="859"/>
                  </a:cubicBezTo>
                  <a:cubicBezTo>
                    <a:pt x="5241" y="859"/>
                    <a:pt x="5248" y="859"/>
                    <a:pt x="5254" y="858"/>
                  </a:cubicBezTo>
                  <a:cubicBezTo>
                    <a:pt x="5330" y="854"/>
                    <a:pt x="5403" y="837"/>
                    <a:pt x="5463" y="793"/>
                  </a:cubicBezTo>
                  <a:cubicBezTo>
                    <a:pt x="5483" y="770"/>
                    <a:pt x="5444" y="753"/>
                    <a:pt x="5434" y="718"/>
                  </a:cubicBezTo>
                  <a:cubicBezTo>
                    <a:pt x="5425" y="689"/>
                    <a:pt x="5353" y="677"/>
                    <a:pt x="5332" y="671"/>
                  </a:cubicBezTo>
                  <a:cubicBezTo>
                    <a:pt x="5325" y="670"/>
                    <a:pt x="5318" y="669"/>
                    <a:pt x="5312" y="669"/>
                  </a:cubicBezTo>
                  <a:cubicBezTo>
                    <a:pt x="5256" y="669"/>
                    <a:pt x="5197" y="715"/>
                    <a:pt x="5141" y="715"/>
                  </a:cubicBezTo>
                  <a:cubicBezTo>
                    <a:pt x="5137" y="715"/>
                    <a:pt x="5133" y="715"/>
                    <a:pt x="5130" y="714"/>
                  </a:cubicBezTo>
                  <a:cubicBezTo>
                    <a:pt x="5066" y="708"/>
                    <a:pt x="4989" y="706"/>
                    <a:pt x="4906" y="706"/>
                  </a:cubicBezTo>
                  <a:cubicBezTo>
                    <a:pt x="4751" y="706"/>
                    <a:pt x="4575" y="713"/>
                    <a:pt x="4420" y="713"/>
                  </a:cubicBezTo>
                  <a:cubicBezTo>
                    <a:pt x="4337" y="713"/>
                    <a:pt x="4260" y="711"/>
                    <a:pt x="4197" y="705"/>
                  </a:cubicBezTo>
                  <a:cubicBezTo>
                    <a:pt x="4036" y="688"/>
                    <a:pt x="4022" y="621"/>
                    <a:pt x="3896" y="621"/>
                  </a:cubicBezTo>
                  <a:cubicBezTo>
                    <a:pt x="3879" y="621"/>
                    <a:pt x="3860" y="622"/>
                    <a:pt x="3838" y="625"/>
                  </a:cubicBezTo>
                  <a:cubicBezTo>
                    <a:pt x="3571" y="659"/>
                    <a:pt x="3313" y="783"/>
                    <a:pt x="3046" y="783"/>
                  </a:cubicBezTo>
                  <a:cubicBezTo>
                    <a:pt x="3018" y="783"/>
                    <a:pt x="2990" y="782"/>
                    <a:pt x="2962" y="779"/>
                  </a:cubicBezTo>
                  <a:cubicBezTo>
                    <a:pt x="2534" y="734"/>
                    <a:pt x="2234" y="340"/>
                    <a:pt x="1841" y="162"/>
                  </a:cubicBezTo>
                  <a:cubicBezTo>
                    <a:pt x="1601" y="53"/>
                    <a:pt x="1341" y="32"/>
                    <a:pt x="1076" y="32"/>
                  </a:cubicBezTo>
                  <a:cubicBezTo>
                    <a:pt x="898" y="32"/>
                    <a:pt x="718" y="41"/>
                    <a:pt x="539" y="41"/>
                  </a:cubicBezTo>
                  <a:cubicBezTo>
                    <a:pt x="373" y="41"/>
                    <a:pt x="208" y="33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-1492120" y="90055"/>
              <a:ext cx="135332" cy="81674"/>
            </a:xfrm>
            <a:custGeom>
              <a:avLst/>
              <a:gdLst/>
              <a:ahLst/>
              <a:cxnLst/>
              <a:rect l="l" t="t" r="r" b="b"/>
              <a:pathLst>
                <a:path w="3594" h="2169" extrusionOk="0">
                  <a:moveTo>
                    <a:pt x="372" y="0"/>
                  </a:moveTo>
                  <a:cubicBezTo>
                    <a:pt x="255" y="0"/>
                    <a:pt x="161" y="57"/>
                    <a:pt x="111" y="201"/>
                  </a:cubicBezTo>
                  <a:cubicBezTo>
                    <a:pt x="0" y="519"/>
                    <a:pt x="317" y="461"/>
                    <a:pt x="523" y="551"/>
                  </a:cubicBezTo>
                  <a:cubicBezTo>
                    <a:pt x="806" y="675"/>
                    <a:pt x="1032" y="927"/>
                    <a:pt x="1104" y="1232"/>
                  </a:cubicBezTo>
                  <a:cubicBezTo>
                    <a:pt x="1161" y="1471"/>
                    <a:pt x="1144" y="1761"/>
                    <a:pt x="1337" y="1912"/>
                  </a:cubicBezTo>
                  <a:cubicBezTo>
                    <a:pt x="1423" y="1980"/>
                    <a:pt x="1525" y="2001"/>
                    <a:pt x="1634" y="2001"/>
                  </a:cubicBezTo>
                  <a:cubicBezTo>
                    <a:pt x="1779" y="2001"/>
                    <a:pt x="1937" y="1964"/>
                    <a:pt x="2083" y="1953"/>
                  </a:cubicBezTo>
                  <a:cubicBezTo>
                    <a:pt x="2111" y="1951"/>
                    <a:pt x="2138" y="1951"/>
                    <a:pt x="2165" y="1951"/>
                  </a:cubicBezTo>
                  <a:cubicBezTo>
                    <a:pt x="2574" y="1951"/>
                    <a:pt x="2968" y="2156"/>
                    <a:pt x="3380" y="2168"/>
                  </a:cubicBezTo>
                  <a:cubicBezTo>
                    <a:pt x="3386" y="2168"/>
                    <a:pt x="3392" y="2168"/>
                    <a:pt x="3399" y="2168"/>
                  </a:cubicBezTo>
                  <a:cubicBezTo>
                    <a:pt x="3431" y="2168"/>
                    <a:pt x="3464" y="2165"/>
                    <a:pt x="3492" y="2150"/>
                  </a:cubicBezTo>
                  <a:cubicBezTo>
                    <a:pt x="3593" y="2097"/>
                    <a:pt x="3576" y="1943"/>
                    <a:pt x="3511" y="1850"/>
                  </a:cubicBezTo>
                  <a:cubicBezTo>
                    <a:pt x="3376" y="1653"/>
                    <a:pt x="3127" y="1577"/>
                    <a:pt x="2902" y="1496"/>
                  </a:cubicBezTo>
                  <a:cubicBezTo>
                    <a:pt x="2387" y="1310"/>
                    <a:pt x="1906" y="1036"/>
                    <a:pt x="1483" y="685"/>
                  </a:cubicBezTo>
                  <a:cubicBezTo>
                    <a:pt x="1323" y="552"/>
                    <a:pt x="737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-1699783" y="-282645"/>
              <a:ext cx="142072" cy="115375"/>
            </a:xfrm>
            <a:custGeom>
              <a:avLst/>
              <a:gdLst/>
              <a:ahLst/>
              <a:cxnLst/>
              <a:rect l="l" t="t" r="r" b="b"/>
              <a:pathLst>
                <a:path w="3773" h="3064" extrusionOk="0">
                  <a:moveTo>
                    <a:pt x="0" y="0"/>
                  </a:moveTo>
                  <a:lnTo>
                    <a:pt x="0" y="0"/>
                  </a:lnTo>
                  <a:cubicBezTo>
                    <a:pt x="127" y="202"/>
                    <a:pt x="260" y="410"/>
                    <a:pt x="381" y="621"/>
                  </a:cubicBezTo>
                  <a:cubicBezTo>
                    <a:pt x="812" y="1376"/>
                    <a:pt x="1315" y="2086"/>
                    <a:pt x="1887" y="2740"/>
                  </a:cubicBezTo>
                  <a:cubicBezTo>
                    <a:pt x="1967" y="2832"/>
                    <a:pt x="2051" y="2925"/>
                    <a:pt x="2159" y="2984"/>
                  </a:cubicBezTo>
                  <a:cubicBezTo>
                    <a:pt x="2274" y="3046"/>
                    <a:pt x="2405" y="3064"/>
                    <a:pt x="2537" y="3064"/>
                  </a:cubicBezTo>
                  <a:cubicBezTo>
                    <a:pt x="2615" y="3064"/>
                    <a:pt x="2694" y="3058"/>
                    <a:pt x="2771" y="3051"/>
                  </a:cubicBezTo>
                  <a:cubicBezTo>
                    <a:pt x="2925" y="3039"/>
                    <a:pt x="3082" y="3025"/>
                    <a:pt x="3224" y="2962"/>
                  </a:cubicBezTo>
                  <a:cubicBezTo>
                    <a:pt x="3364" y="2897"/>
                    <a:pt x="3487" y="2773"/>
                    <a:pt x="3506" y="2620"/>
                  </a:cubicBezTo>
                  <a:cubicBezTo>
                    <a:pt x="3518" y="2512"/>
                    <a:pt x="3485" y="2385"/>
                    <a:pt x="3560" y="2305"/>
                  </a:cubicBezTo>
                  <a:cubicBezTo>
                    <a:pt x="3595" y="2269"/>
                    <a:pt x="3645" y="2253"/>
                    <a:pt x="3683" y="2221"/>
                  </a:cubicBezTo>
                  <a:cubicBezTo>
                    <a:pt x="3773" y="2147"/>
                    <a:pt x="3768" y="1989"/>
                    <a:pt x="3674" y="1920"/>
                  </a:cubicBezTo>
                  <a:cubicBezTo>
                    <a:pt x="3657" y="1912"/>
                    <a:pt x="3639" y="1908"/>
                    <a:pt x="3621" y="1908"/>
                  </a:cubicBezTo>
                  <a:cubicBezTo>
                    <a:pt x="3546" y="1908"/>
                    <a:pt x="3472" y="1973"/>
                    <a:pt x="3432" y="2044"/>
                  </a:cubicBezTo>
                  <a:cubicBezTo>
                    <a:pt x="3382" y="2130"/>
                    <a:pt x="3352" y="2235"/>
                    <a:pt x="3269" y="2293"/>
                  </a:cubicBezTo>
                  <a:cubicBezTo>
                    <a:pt x="3225" y="2323"/>
                    <a:pt x="3175" y="2335"/>
                    <a:pt x="3123" y="2335"/>
                  </a:cubicBezTo>
                  <a:cubicBezTo>
                    <a:pt x="3040" y="2335"/>
                    <a:pt x="2952" y="2306"/>
                    <a:pt x="2873" y="2275"/>
                  </a:cubicBezTo>
                  <a:lnTo>
                    <a:pt x="2161" y="2002"/>
                  </a:lnTo>
                  <a:cubicBezTo>
                    <a:pt x="2002" y="1941"/>
                    <a:pt x="1837" y="1876"/>
                    <a:pt x="1718" y="1752"/>
                  </a:cubicBezTo>
                  <a:cubicBezTo>
                    <a:pt x="1430" y="1447"/>
                    <a:pt x="1539" y="929"/>
                    <a:pt x="1307" y="582"/>
                  </a:cubicBezTo>
                  <a:cubicBezTo>
                    <a:pt x="1030" y="168"/>
                    <a:pt x="426" y="15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-2316068" y="-286448"/>
              <a:ext cx="725988" cy="213918"/>
            </a:xfrm>
            <a:custGeom>
              <a:avLst/>
              <a:gdLst/>
              <a:ahLst/>
              <a:cxnLst/>
              <a:rect l="l" t="t" r="r" b="b"/>
              <a:pathLst>
                <a:path w="19280" h="5681" extrusionOk="0">
                  <a:moveTo>
                    <a:pt x="5977" y="1"/>
                  </a:moveTo>
                  <a:cubicBezTo>
                    <a:pt x="5684" y="1"/>
                    <a:pt x="5406" y="51"/>
                    <a:pt x="5166" y="221"/>
                  </a:cubicBezTo>
                  <a:cubicBezTo>
                    <a:pt x="4936" y="385"/>
                    <a:pt x="4781" y="641"/>
                    <a:pt x="4549" y="802"/>
                  </a:cubicBezTo>
                  <a:cubicBezTo>
                    <a:pt x="4117" y="1101"/>
                    <a:pt x="3449" y="1065"/>
                    <a:pt x="3173" y="1511"/>
                  </a:cubicBezTo>
                  <a:cubicBezTo>
                    <a:pt x="3100" y="1627"/>
                    <a:pt x="3064" y="1765"/>
                    <a:pt x="2979" y="1871"/>
                  </a:cubicBezTo>
                  <a:cubicBezTo>
                    <a:pt x="2922" y="1944"/>
                    <a:pt x="2827" y="1996"/>
                    <a:pt x="2739" y="1996"/>
                  </a:cubicBezTo>
                  <a:cubicBezTo>
                    <a:pt x="2696" y="1996"/>
                    <a:pt x="2654" y="1984"/>
                    <a:pt x="2620" y="1955"/>
                  </a:cubicBezTo>
                  <a:cubicBezTo>
                    <a:pt x="2690" y="1798"/>
                    <a:pt x="2701" y="1622"/>
                    <a:pt x="2652" y="1459"/>
                  </a:cubicBezTo>
                  <a:cubicBezTo>
                    <a:pt x="2652" y="1442"/>
                    <a:pt x="2583" y="1436"/>
                    <a:pt x="2483" y="1436"/>
                  </a:cubicBezTo>
                  <a:cubicBezTo>
                    <a:pt x="2242" y="1436"/>
                    <a:pt x="1822" y="1472"/>
                    <a:pt x="1769" y="1485"/>
                  </a:cubicBezTo>
                  <a:cubicBezTo>
                    <a:pt x="1419" y="1573"/>
                    <a:pt x="1241" y="1763"/>
                    <a:pt x="1028" y="2041"/>
                  </a:cubicBezTo>
                  <a:cubicBezTo>
                    <a:pt x="754" y="2398"/>
                    <a:pt x="0" y="2889"/>
                    <a:pt x="145" y="3397"/>
                  </a:cubicBezTo>
                  <a:cubicBezTo>
                    <a:pt x="245" y="3748"/>
                    <a:pt x="547" y="3837"/>
                    <a:pt x="881" y="3837"/>
                  </a:cubicBezTo>
                  <a:cubicBezTo>
                    <a:pt x="1176" y="3837"/>
                    <a:pt x="1496" y="3768"/>
                    <a:pt x="1723" y="3749"/>
                  </a:cubicBezTo>
                  <a:cubicBezTo>
                    <a:pt x="2481" y="3686"/>
                    <a:pt x="3266" y="3655"/>
                    <a:pt x="3987" y="3389"/>
                  </a:cubicBezTo>
                  <a:cubicBezTo>
                    <a:pt x="4626" y="3154"/>
                    <a:pt x="5189" y="2739"/>
                    <a:pt x="5836" y="2528"/>
                  </a:cubicBezTo>
                  <a:cubicBezTo>
                    <a:pt x="6153" y="2425"/>
                    <a:pt x="6481" y="2374"/>
                    <a:pt x="6810" y="2374"/>
                  </a:cubicBezTo>
                  <a:cubicBezTo>
                    <a:pt x="7105" y="2374"/>
                    <a:pt x="7399" y="2415"/>
                    <a:pt x="7686" y="2497"/>
                  </a:cubicBezTo>
                  <a:cubicBezTo>
                    <a:pt x="7959" y="2577"/>
                    <a:pt x="8230" y="2699"/>
                    <a:pt x="8425" y="2908"/>
                  </a:cubicBezTo>
                  <a:cubicBezTo>
                    <a:pt x="8620" y="3116"/>
                    <a:pt x="8723" y="3391"/>
                    <a:pt x="8891" y="3622"/>
                  </a:cubicBezTo>
                  <a:cubicBezTo>
                    <a:pt x="9177" y="4011"/>
                    <a:pt x="9660" y="4241"/>
                    <a:pt x="10141" y="4241"/>
                  </a:cubicBezTo>
                  <a:cubicBezTo>
                    <a:pt x="10276" y="4241"/>
                    <a:pt x="10411" y="4223"/>
                    <a:pt x="10541" y="4185"/>
                  </a:cubicBezTo>
                  <a:lnTo>
                    <a:pt x="9784" y="3851"/>
                  </a:lnTo>
                  <a:cubicBezTo>
                    <a:pt x="9691" y="3810"/>
                    <a:pt x="9586" y="3756"/>
                    <a:pt x="9563" y="3656"/>
                  </a:cubicBezTo>
                  <a:cubicBezTo>
                    <a:pt x="9547" y="3588"/>
                    <a:pt x="9575" y="3519"/>
                    <a:pt x="9606" y="3456"/>
                  </a:cubicBezTo>
                  <a:cubicBezTo>
                    <a:pt x="9783" y="3104"/>
                    <a:pt x="10082" y="2827"/>
                    <a:pt x="10447" y="2676"/>
                  </a:cubicBezTo>
                  <a:cubicBezTo>
                    <a:pt x="10535" y="2908"/>
                    <a:pt x="10622" y="3138"/>
                    <a:pt x="10710" y="3368"/>
                  </a:cubicBezTo>
                  <a:cubicBezTo>
                    <a:pt x="10953" y="3361"/>
                    <a:pt x="11138" y="3156"/>
                    <a:pt x="11291" y="2965"/>
                  </a:cubicBezTo>
                  <a:cubicBezTo>
                    <a:pt x="11536" y="2662"/>
                    <a:pt x="11781" y="2357"/>
                    <a:pt x="12026" y="2053"/>
                  </a:cubicBezTo>
                  <a:cubicBezTo>
                    <a:pt x="12420" y="2132"/>
                    <a:pt x="12729" y="2425"/>
                    <a:pt x="13049" y="2670"/>
                  </a:cubicBezTo>
                  <a:cubicBezTo>
                    <a:pt x="14184" y="3541"/>
                    <a:pt x="15652" y="3884"/>
                    <a:pt x="16810" y="4727"/>
                  </a:cubicBezTo>
                  <a:cubicBezTo>
                    <a:pt x="17186" y="5003"/>
                    <a:pt x="17532" y="5331"/>
                    <a:pt x="17955" y="5528"/>
                  </a:cubicBezTo>
                  <a:cubicBezTo>
                    <a:pt x="18161" y="5623"/>
                    <a:pt x="18395" y="5681"/>
                    <a:pt x="18622" y="5681"/>
                  </a:cubicBezTo>
                  <a:cubicBezTo>
                    <a:pt x="18862" y="5681"/>
                    <a:pt x="19095" y="5616"/>
                    <a:pt x="19280" y="5465"/>
                  </a:cubicBezTo>
                  <a:cubicBezTo>
                    <a:pt x="18761" y="5158"/>
                    <a:pt x="18240" y="4851"/>
                    <a:pt x="17720" y="4545"/>
                  </a:cubicBezTo>
                  <a:lnTo>
                    <a:pt x="17222" y="4250"/>
                  </a:lnTo>
                  <a:cubicBezTo>
                    <a:pt x="16478" y="3812"/>
                    <a:pt x="15725" y="3366"/>
                    <a:pt x="15121" y="2748"/>
                  </a:cubicBezTo>
                  <a:cubicBezTo>
                    <a:pt x="14893" y="2515"/>
                    <a:pt x="14625" y="2237"/>
                    <a:pt x="14316" y="2237"/>
                  </a:cubicBezTo>
                  <a:cubicBezTo>
                    <a:pt x="14281" y="2237"/>
                    <a:pt x="14244" y="2241"/>
                    <a:pt x="14208" y="2249"/>
                  </a:cubicBezTo>
                  <a:cubicBezTo>
                    <a:pt x="14017" y="2290"/>
                    <a:pt x="13859" y="2443"/>
                    <a:pt x="13664" y="2456"/>
                  </a:cubicBezTo>
                  <a:cubicBezTo>
                    <a:pt x="13654" y="2457"/>
                    <a:pt x="13645" y="2457"/>
                    <a:pt x="13635" y="2457"/>
                  </a:cubicBezTo>
                  <a:cubicBezTo>
                    <a:pt x="13329" y="2457"/>
                    <a:pt x="13131" y="2119"/>
                    <a:pt x="13008" y="1831"/>
                  </a:cubicBezTo>
                  <a:cubicBezTo>
                    <a:pt x="12909" y="1599"/>
                    <a:pt x="12809" y="1351"/>
                    <a:pt x="12849" y="1103"/>
                  </a:cubicBezTo>
                  <a:cubicBezTo>
                    <a:pt x="12896" y="830"/>
                    <a:pt x="13071" y="466"/>
                    <a:pt x="12825" y="339"/>
                  </a:cubicBezTo>
                  <a:cubicBezTo>
                    <a:pt x="12744" y="411"/>
                    <a:pt x="12648" y="434"/>
                    <a:pt x="12544" y="434"/>
                  </a:cubicBezTo>
                  <a:cubicBezTo>
                    <a:pt x="12354" y="434"/>
                    <a:pt x="12137" y="356"/>
                    <a:pt x="11934" y="356"/>
                  </a:cubicBezTo>
                  <a:cubicBezTo>
                    <a:pt x="11887" y="356"/>
                    <a:pt x="11841" y="360"/>
                    <a:pt x="11797" y="370"/>
                  </a:cubicBezTo>
                  <a:cubicBezTo>
                    <a:pt x="11616" y="413"/>
                    <a:pt x="11474" y="551"/>
                    <a:pt x="11302" y="623"/>
                  </a:cubicBezTo>
                  <a:cubicBezTo>
                    <a:pt x="11202" y="665"/>
                    <a:pt x="11101" y="683"/>
                    <a:pt x="10999" y="683"/>
                  </a:cubicBezTo>
                  <a:cubicBezTo>
                    <a:pt x="10560" y="683"/>
                    <a:pt x="10113" y="345"/>
                    <a:pt x="9671" y="178"/>
                  </a:cubicBezTo>
                  <a:cubicBezTo>
                    <a:pt x="9374" y="65"/>
                    <a:pt x="9064" y="31"/>
                    <a:pt x="8748" y="31"/>
                  </a:cubicBezTo>
                  <a:cubicBezTo>
                    <a:pt x="8277" y="31"/>
                    <a:pt x="7792" y="106"/>
                    <a:pt x="7316" y="106"/>
                  </a:cubicBezTo>
                  <a:cubicBezTo>
                    <a:pt x="7237" y="106"/>
                    <a:pt x="7158" y="104"/>
                    <a:pt x="7080" y="99"/>
                  </a:cubicBezTo>
                  <a:cubicBezTo>
                    <a:pt x="6720" y="77"/>
                    <a:pt x="6338" y="1"/>
                    <a:pt x="5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-2424927" y="-449001"/>
              <a:ext cx="1883842" cy="819147"/>
            </a:xfrm>
            <a:custGeom>
              <a:avLst/>
              <a:gdLst/>
              <a:ahLst/>
              <a:cxnLst/>
              <a:rect l="l" t="t" r="r" b="b"/>
              <a:pathLst>
                <a:path w="50029" h="21754" extrusionOk="0">
                  <a:moveTo>
                    <a:pt x="7566" y="0"/>
                  </a:moveTo>
                  <a:cubicBezTo>
                    <a:pt x="7295" y="0"/>
                    <a:pt x="7025" y="26"/>
                    <a:pt x="6761" y="94"/>
                  </a:cubicBezTo>
                  <a:cubicBezTo>
                    <a:pt x="5701" y="366"/>
                    <a:pt x="4938" y="1257"/>
                    <a:pt x="4109" y="1972"/>
                  </a:cubicBezTo>
                  <a:cubicBezTo>
                    <a:pt x="3508" y="2491"/>
                    <a:pt x="2721" y="2983"/>
                    <a:pt x="1899" y="2983"/>
                  </a:cubicBezTo>
                  <a:cubicBezTo>
                    <a:pt x="1869" y="2983"/>
                    <a:pt x="1840" y="2982"/>
                    <a:pt x="1810" y="2981"/>
                  </a:cubicBezTo>
                  <a:cubicBezTo>
                    <a:pt x="1503" y="2967"/>
                    <a:pt x="1114" y="2838"/>
                    <a:pt x="780" y="2838"/>
                  </a:cubicBezTo>
                  <a:cubicBezTo>
                    <a:pt x="468" y="2838"/>
                    <a:pt x="202" y="2951"/>
                    <a:pt x="93" y="3374"/>
                  </a:cubicBezTo>
                  <a:cubicBezTo>
                    <a:pt x="1" y="3728"/>
                    <a:pt x="99" y="4097"/>
                    <a:pt x="335" y="4375"/>
                  </a:cubicBezTo>
                  <a:cubicBezTo>
                    <a:pt x="769" y="4888"/>
                    <a:pt x="1408" y="5038"/>
                    <a:pt x="2023" y="5179"/>
                  </a:cubicBezTo>
                  <a:lnTo>
                    <a:pt x="3364" y="5487"/>
                  </a:lnTo>
                  <a:cubicBezTo>
                    <a:pt x="3420" y="5499"/>
                    <a:pt x="3477" y="5506"/>
                    <a:pt x="3534" y="5506"/>
                  </a:cubicBezTo>
                  <a:cubicBezTo>
                    <a:pt x="3778" y="5506"/>
                    <a:pt x="4015" y="5390"/>
                    <a:pt x="4145" y="5178"/>
                  </a:cubicBezTo>
                  <a:cubicBezTo>
                    <a:pt x="4413" y="4741"/>
                    <a:pt x="3966" y="4394"/>
                    <a:pt x="3912" y="3977"/>
                  </a:cubicBezTo>
                  <a:cubicBezTo>
                    <a:pt x="3855" y="3544"/>
                    <a:pt x="4258" y="3160"/>
                    <a:pt x="4688" y="3075"/>
                  </a:cubicBezTo>
                  <a:cubicBezTo>
                    <a:pt x="4782" y="3057"/>
                    <a:pt x="4877" y="3048"/>
                    <a:pt x="4973" y="3048"/>
                  </a:cubicBezTo>
                  <a:cubicBezTo>
                    <a:pt x="5034" y="3048"/>
                    <a:pt x="5095" y="3052"/>
                    <a:pt x="5156" y="3059"/>
                  </a:cubicBezTo>
                  <a:cubicBezTo>
                    <a:pt x="5196" y="3063"/>
                    <a:pt x="5236" y="3065"/>
                    <a:pt x="5276" y="3065"/>
                  </a:cubicBezTo>
                  <a:cubicBezTo>
                    <a:pt x="5630" y="3065"/>
                    <a:pt x="5973" y="2904"/>
                    <a:pt x="6171" y="2606"/>
                  </a:cubicBezTo>
                  <a:cubicBezTo>
                    <a:pt x="6295" y="2417"/>
                    <a:pt x="6472" y="2269"/>
                    <a:pt x="6679" y="2179"/>
                  </a:cubicBezTo>
                  <a:cubicBezTo>
                    <a:pt x="7006" y="2792"/>
                    <a:pt x="7789" y="2966"/>
                    <a:pt x="8476" y="3074"/>
                  </a:cubicBezTo>
                  <a:lnTo>
                    <a:pt x="10476" y="3389"/>
                  </a:lnTo>
                  <a:cubicBezTo>
                    <a:pt x="10591" y="3407"/>
                    <a:pt x="10715" y="3417"/>
                    <a:pt x="10841" y="3417"/>
                  </a:cubicBezTo>
                  <a:cubicBezTo>
                    <a:pt x="11310" y="3417"/>
                    <a:pt x="11792" y="3274"/>
                    <a:pt x="11817" y="2843"/>
                  </a:cubicBezTo>
                  <a:cubicBezTo>
                    <a:pt x="11545" y="2677"/>
                    <a:pt x="11239" y="2572"/>
                    <a:pt x="10922" y="2537"/>
                  </a:cubicBezTo>
                  <a:cubicBezTo>
                    <a:pt x="10964" y="2120"/>
                    <a:pt x="11395" y="1830"/>
                    <a:pt x="11812" y="1799"/>
                  </a:cubicBezTo>
                  <a:cubicBezTo>
                    <a:pt x="11847" y="1797"/>
                    <a:pt x="11881" y="1796"/>
                    <a:pt x="11916" y="1796"/>
                  </a:cubicBezTo>
                  <a:cubicBezTo>
                    <a:pt x="12296" y="1796"/>
                    <a:pt x="12665" y="1946"/>
                    <a:pt x="13021" y="2092"/>
                  </a:cubicBezTo>
                  <a:lnTo>
                    <a:pt x="14781" y="2819"/>
                  </a:lnTo>
                  <a:cubicBezTo>
                    <a:pt x="14965" y="2894"/>
                    <a:pt x="15154" y="2974"/>
                    <a:pt x="15290" y="3119"/>
                  </a:cubicBezTo>
                  <a:cubicBezTo>
                    <a:pt x="15486" y="3329"/>
                    <a:pt x="15535" y="3636"/>
                    <a:pt x="15676" y="3886"/>
                  </a:cubicBezTo>
                  <a:cubicBezTo>
                    <a:pt x="15851" y="4196"/>
                    <a:pt x="16159" y="4404"/>
                    <a:pt x="16454" y="4600"/>
                  </a:cubicBezTo>
                  <a:lnTo>
                    <a:pt x="20075" y="7002"/>
                  </a:lnTo>
                  <a:cubicBezTo>
                    <a:pt x="20348" y="7184"/>
                    <a:pt x="20628" y="7373"/>
                    <a:pt x="20798" y="7651"/>
                  </a:cubicBezTo>
                  <a:cubicBezTo>
                    <a:pt x="20905" y="7827"/>
                    <a:pt x="20963" y="8032"/>
                    <a:pt x="21079" y="8202"/>
                  </a:cubicBezTo>
                  <a:cubicBezTo>
                    <a:pt x="21357" y="8610"/>
                    <a:pt x="21922" y="8763"/>
                    <a:pt x="22051" y="9310"/>
                  </a:cubicBezTo>
                  <a:cubicBezTo>
                    <a:pt x="22104" y="9537"/>
                    <a:pt x="21925" y="9717"/>
                    <a:pt x="21731" y="9717"/>
                  </a:cubicBezTo>
                  <a:cubicBezTo>
                    <a:pt x="21658" y="9717"/>
                    <a:pt x="21584" y="9692"/>
                    <a:pt x="21519" y="9636"/>
                  </a:cubicBezTo>
                  <a:cubicBezTo>
                    <a:pt x="20695" y="8927"/>
                    <a:pt x="20238" y="8825"/>
                    <a:pt x="19975" y="8825"/>
                  </a:cubicBezTo>
                  <a:cubicBezTo>
                    <a:pt x="19869" y="8825"/>
                    <a:pt x="19794" y="8842"/>
                    <a:pt x="19740" y="8842"/>
                  </a:cubicBezTo>
                  <a:cubicBezTo>
                    <a:pt x="19700" y="8842"/>
                    <a:pt x="19671" y="8833"/>
                    <a:pt x="19648" y="8803"/>
                  </a:cubicBezTo>
                  <a:cubicBezTo>
                    <a:pt x="19041" y="8009"/>
                    <a:pt x="17393" y="7408"/>
                    <a:pt x="16919" y="6929"/>
                  </a:cubicBezTo>
                  <a:cubicBezTo>
                    <a:pt x="16546" y="6553"/>
                    <a:pt x="17388" y="6278"/>
                    <a:pt x="16722" y="5861"/>
                  </a:cubicBezTo>
                  <a:cubicBezTo>
                    <a:pt x="16469" y="5701"/>
                    <a:pt x="17313" y="5647"/>
                    <a:pt x="17041" y="5170"/>
                  </a:cubicBezTo>
                  <a:lnTo>
                    <a:pt x="17043" y="5166"/>
                  </a:lnTo>
                  <a:lnTo>
                    <a:pt x="16700" y="4892"/>
                  </a:lnTo>
                  <a:cubicBezTo>
                    <a:pt x="16650" y="4851"/>
                    <a:pt x="16587" y="4830"/>
                    <a:pt x="16525" y="4830"/>
                  </a:cubicBezTo>
                  <a:cubicBezTo>
                    <a:pt x="16478" y="4830"/>
                    <a:pt x="16431" y="4842"/>
                    <a:pt x="16389" y="4866"/>
                  </a:cubicBezTo>
                  <a:cubicBezTo>
                    <a:pt x="16305" y="4915"/>
                    <a:pt x="16205" y="4932"/>
                    <a:pt x="16095" y="4932"/>
                  </a:cubicBezTo>
                  <a:cubicBezTo>
                    <a:pt x="15883" y="4932"/>
                    <a:pt x="15636" y="4870"/>
                    <a:pt x="15406" y="4870"/>
                  </a:cubicBezTo>
                  <a:cubicBezTo>
                    <a:pt x="15323" y="4870"/>
                    <a:pt x="15243" y="4878"/>
                    <a:pt x="15167" y="4900"/>
                  </a:cubicBezTo>
                  <a:cubicBezTo>
                    <a:pt x="14929" y="4969"/>
                    <a:pt x="14759" y="5175"/>
                    <a:pt x="14544" y="5300"/>
                  </a:cubicBezTo>
                  <a:cubicBezTo>
                    <a:pt x="14363" y="5405"/>
                    <a:pt x="14173" y="5447"/>
                    <a:pt x="13977" y="5447"/>
                  </a:cubicBezTo>
                  <a:cubicBezTo>
                    <a:pt x="13390" y="5447"/>
                    <a:pt x="12753" y="5067"/>
                    <a:pt x="12152" y="4880"/>
                  </a:cubicBezTo>
                  <a:cubicBezTo>
                    <a:pt x="11826" y="4779"/>
                    <a:pt x="11494" y="4737"/>
                    <a:pt x="11158" y="4737"/>
                  </a:cubicBezTo>
                  <a:cubicBezTo>
                    <a:pt x="10328" y="4737"/>
                    <a:pt x="9481" y="4993"/>
                    <a:pt x="8678" y="5242"/>
                  </a:cubicBezTo>
                  <a:cubicBezTo>
                    <a:pt x="8397" y="5328"/>
                    <a:pt x="8130" y="5452"/>
                    <a:pt x="7882" y="5611"/>
                  </a:cubicBezTo>
                  <a:cubicBezTo>
                    <a:pt x="7537" y="5831"/>
                    <a:pt x="6964" y="6149"/>
                    <a:pt x="7209" y="6393"/>
                  </a:cubicBezTo>
                  <a:cubicBezTo>
                    <a:pt x="7510" y="6692"/>
                    <a:pt x="4973" y="7473"/>
                    <a:pt x="4335" y="7473"/>
                  </a:cubicBezTo>
                  <a:cubicBezTo>
                    <a:pt x="4320" y="7473"/>
                    <a:pt x="4307" y="7472"/>
                    <a:pt x="4295" y="7471"/>
                  </a:cubicBezTo>
                  <a:cubicBezTo>
                    <a:pt x="4039" y="7455"/>
                    <a:pt x="5354" y="6772"/>
                    <a:pt x="5182" y="6485"/>
                  </a:cubicBezTo>
                  <a:cubicBezTo>
                    <a:pt x="5156" y="6442"/>
                    <a:pt x="5103" y="6422"/>
                    <a:pt x="5027" y="6422"/>
                  </a:cubicBezTo>
                  <a:cubicBezTo>
                    <a:pt x="4411" y="6422"/>
                    <a:pt x="2315" y="7703"/>
                    <a:pt x="1315" y="7703"/>
                  </a:cubicBezTo>
                  <a:cubicBezTo>
                    <a:pt x="1278" y="7703"/>
                    <a:pt x="1242" y="7701"/>
                    <a:pt x="1209" y="7697"/>
                  </a:cubicBezTo>
                  <a:cubicBezTo>
                    <a:pt x="1092" y="7672"/>
                    <a:pt x="995" y="7661"/>
                    <a:pt x="914" y="7661"/>
                  </a:cubicBezTo>
                  <a:cubicBezTo>
                    <a:pt x="352" y="7661"/>
                    <a:pt x="585" y="8205"/>
                    <a:pt x="789" y="8332"/>
                  </a:cubicBezTo>
                  <a:cubicBezTo>
                    <a:pt x="870" y="8438"/>
                    <a:pt x="938" y="8555"/>
                    <a:pt x="992" y="8678"/>
                  </a:cubicBezTo>
                  <a:cubicBezTo>
                    <a:pt x="1096" y="8919"/>
                    <a:pt x="1324" y="9083"/>
                    <a:pt x="1585" y="9105"/>
                  </a:cubicBezTo>
                  <a:cubicBezTo>
                    <a:pt x="1702" y="9115"/>
                    <a:pt x="1818" y="9120"/>
                    <a:pt x="1934" y="9120"/>
                  </a:cubicBezTo>
                  <a:cubicBezTo>
                    <a:pt x="4794" y="9120"/>
                    <a:pt x="7410" y="6308"/>
                    <a:pt x="10323" y="6308"/>
                  </a:cubicBezTo>
                  <a:cubicBezTo>
                    <a:pt x="10497" y="6308"/>
                    <a:pt x="10673" y="6318"/>
                    <a:pt x="10849" y="6339"/>
                  </a:cubicBezTo>
                  <a:cubicBezTo>
                    <a:pt x="11255" y="6388"/>
                    <a:pt x="11407" y="6738"/>
                    <a:pt x="11616" y="7055"/>
                  </a:cubicBezTo>
                  <a:cubicBezTo>
                    <a:pt x="11672" y="7142"/>
                    <a:pt x="11913" y="7129"/>
                    <a:pt x="12001" y="7196"/>
                  </a:cubicBezTo>
                  <a:cubicBezTo>
                    <a:pt x="12027" y="7215"/>
                    <a:pt x="12059" y="7224"/>
                    <a:pt x="12091" y="7224"/>
                  </a:cubicBezTo>
                  <a:cubicBezTo>
                    <a:pt x="12114" y="7224"/>
                    <a:pt x="12137" y="7220"/>
                    <a:pt x="12158" y="7211"/>
                  </a:cubicBezTo>
                  <a:cubicBezTo>
                    <a:pt x="12611" y="7035"/>
                    <a:pt x="13041" y="6793"/>
                    <a:pt x="13514" y="6687"/>
                  </a:cubicBezTo>
                  <a:cubicBezTo>
                    <a:pt x="13645" y="6657"/>
                    <a:pt x="13782" y="6642"/>
                    <a:pt x="13919" y="6642"/>
                  </a:cubicBezTo>
                  <a:cubicBezTo>
                    <a:pt x="14323" y="6642"/>
                    <a:pt x="14725" y="6778"/>
                    <a:pt x="14950" y="7102"/>
                  </a:cubicBezTo>
                  <a:cubicBezTo>
                    <a:pt x="15088" y="7301"/>
                    <a:pt x="15147" y="7551"/>
                    <a:pt x="15312" y="7728"/>
                  </a:cubicBezTo>
                  <a:cubicBezTo>
                    <a:pt x="15500" y="7931"/>
                    <a:pt x="15789" y="7998"/>
                    <a:pt x="16057" y="8067"/>
                  </a:cubicBezTo>
                  <a:cubicBezTo>
                    <a:pt x="16836" y="8264"/>
                    <a:pt x="17590" y="8547"/>
                    <a:pt x="18306" y="8913"/>
                  </a:cubicBezTo>
                  <a:cubicBezTo>
                    <a:pt x="18694" y="9110"/>
                    <a:pt x="19083" y="9344"/>
                    <a:pt x="19314" y="9712"/>
                  </a:cubicBezTo>
                  <a:cubicBezTo>
                    <a:pt x="19444" y="9923"/>
                    <a:pt x="19507" y="10188"/>
                    <a:pt x="19475" y="10431"/>
                  </a:cubicBezTo>
                  <a:cubicBezTo>
                    <a:pt x="19460" y="10554"/>
                    <a:pt x="19617" y="10602"/>
                    <a:pt x="19681" y="10694"/>
                  </a:cubicBezTo>
                  <a:cubicBezTo>
                    <a:pt x="19745" y="10786"/>
                    <a:pt x="19966" y="10956"/>
                    <a:pt x="20087" y="10978"/>
                  </a:cubicBezTo>
                  <a:cubicBezTo>
                    <a:pt x="21133" y="11169"/>
                    <a:pt x="21896" y="11999"/>
                    <a:pt x="22087" y="13055"/>
                  </a:cubicBezTo>
                  <a:cubicBezTo>
                    <a:pt x="22098" y="13116"/>
                    <a:pt x="22092" y="13231"/>
                    <a:pt x="22027" y="13234"/>
                  </a:cubicBezTo>
                  <a:cubicBezTo>
                    <a:pt x="21890" y="13415"/>
                    <a:pt x="21753" y="13595"/>
                    <a:pt x="21617" y="13775"/>
                  </a:cubicBezTo>
                  <a:cubicBezTo>
                    <a:pt x="21515" y="13911"/>
                    <a:pt x="21410" y="14054"/>
                    <a:pt x="21393" y="14223"/>
                  </a:cubicBezTo>
                  <a:cubicBezTo>
                    <a:pt x="21362" y="14520"/>
                    <a:pt x="21614" y="14781"/>
                    <a:pt x="21630" y="15079"/>
                  </a:cubicBezTo>
                  <a:cubicBezTo>
                    <a:pt x="21637" y="15215"/>
                    <a:pt x="21598" y="15363"/>
                    <a:pt x="21673" y="15476"/>
                  </a:cubicBezTo>
                  <a:cubicBezTo>
                    <a:pt x="21723" y="15551"/>
                    <a:pt x="21812" y="15589"/>
                    <a:pt x="21893" y="15632"/>
                  </a:cubicBezTo>
                  <a:cubicBezTo>
                    <a:pt x="22285" y="15837"/>
                    <a:pt x="22550" y="16221"/>
                    <a:pt x="22912" y="16475"/>
                  </a:cubicBezTo>
                  <a:cubicBezTo>
                    <a:pt x="23198" y="16676"/>
                    <a:pt x="23533" y="16789"/>
                    <a:pt x="23843" y="16948"/>
                  </a:cubicBezTo>
                  <a:cubicBezTo>
                    <a:pt x="24116" y="17087"/>
                    <a:pt x="24380" y="17279"/>
                    <a:pt x="24522" y="17545"/>
                  </a:cubicBezTo>
                  <a:cubicBezTo>
                    <a:pt x="24559" y="17617"/>
                    <a:pt x="24634" y="17662"/>
                    <a:pt x="24716" y="17662"/>
                  </a:cubicBezTo>
                  <a:lnTo>
                    <a:pt x="24935" y="17661"/>
                  </a:lnTo>
                  <a:cubicBezTo>
                    <a:pt x="24977" y="17659"/>
                    <a:pt x="25014" y="17634"/>
                    <a:pt x="25034" y="17597"/>
                  </a:cubicBezTo>
                  <a:cubicBezTo>
                    <a:pt x="25069" y="17537"/>
                    <a:pt x="25138" y="17497"/>
                    <a:pt x="25207" y="17497"/>
                  </a:cubicBezTo>
                  <a:cubicBezTo>
                    <a:pt x="25228" y="17497"/>
                    <a:pt x="25249" y="17501"/>
                    <a:pt x="25269" y="17509"/>
                  </a:cubicBezTo>
                  <a:cubicBezTo>
                    <a:pt x="25329" y="17361"/>
                    <a:pt x="25090" y="17301"/>
                    <a:pt x="24940" y="17241"/>
                  </a:cubicBezTo>
                  <a:cubicBezTo>
                    <a:pt x="24635" y="17120"/>
                    <a:pt x="24592" y="16697"/>
                    <a:pt x="24351" y="16472"/>
                  </a:cubicBezTo>
                  <a:cubicBezTo>
                    <a:pt x="24111" y="16246"/>
                    <a:pt x="23693" y="16232"/>
                    <a:pt x="23549" y="15938"/>
                  </a:cubicBezTo>
                  <a:cubicBezTo>
                    <a:pt x="23414" y="15662"/>
                    <a:pt x="23616" y="15382"/>
                    <a:pt x="23798" y="15098"/>
                  </a:cubicBezTo>
                  <a:cubicBezTo>
                    <a:pt x="23949" y="15136"/>
                    <a:pt x="24102" y="15153"/>
                    <a:pt x="24256" y="15153"/>
                  </a:cubicBezTo>
                  <a:cubicBezTo>
                    <a:pt x="24689" y="15153"/>
                    <a:pt x="25132" y="15019"/>
                    <a:pt x="25559" y="14824"/>
                  </a:cubicBezTo>
                  <a:cubicBezTo>
                    <a:pt x="25951" y="15079"/>
                    <a:pt x="26280" y="15419"/>
                    <a:pt x="26523" y="15818"/>
                  </a:cubicBezTo>
                  <a:cubicBezTo>
                    <a:pt x="26608" y="15957"/>
                    <a:pt x="26810" y="15870"/>
                    <a:pt x="26949" y="15943"/>
                  </a:cubicBezTo>
                  <a:cubicBezTo>
                    <a:pt x="27086" y="16015"/>
                    <a:pt x="27161" y="16244"/>
                    <a:pt x="27320" y="16244"/>
                  </a:cubicBezTo>
                  <a:cubicBezTo>
                    <a:pt x="27322" y="16244"/>
                    <a:pt x="27324" y="16244"/>
                    <a:pt x="27326" y="16244"/>
                  </a:cubicBezTo>
                  <a:cubicBezTo>
                    <a:pt x="27355" y="16243"/>
                    <a:pt x="27383" y="16242"/>
                    <a:pt x="27412" y="16242"/>
                  </a:cubicBezTo>
                  <a:cubicBezTo>
                    <a:pt x="28399" y="16242"/>
                    <a:pt x="29376" y="16824"/>
                    <a:pt x="30091" y="17548"/>
                  </a:cubicBezTo>
                  <a:cubicBezTo>
                    <a:pt x="30293" y="17752"/>
                    <a:pt x="30588" y="17974"/>
                    <a:pt x="30841" y="17974"/>
                  </a:cubicBezTo>
                  <a:cubicBezTo>
                    <a:pt x="30938" y="17974"/>
                    <a:pt x="31029" y="17941"/>
                    <a:pt x="31106" y="17861"/>
                  </a:cubicBezTo>
                  <a:cubicBezTo>
                    <a:pt x="30712" y="17755"/>
                    <a:pt x="30387" y="17424"/>
                    <a:pt x="30288" y="17029"/>
                  </a:cubicBezTo>
                  <a:lnTo>
                    <a:pt x="30288" y="17029"/>
                  </a:lnTo>
                  <a:cubicBezTo>
                    <a:pt x="30798" y="17071"/>
                    <a:pt x="31351" y="17132"/>
                    <a:pt x="31719" y="17486"/>
                  </a:cubicBezTo>
                  <a:cubicBezTo>
                    <a:pt x="32001" y="17759"/>
                    <a:pt x="32139" y="18177"/>
                    <a:pt x="32475" y="18380"/>
                  </a:cubicBezTo>
                  <a:cubicBezTo>
                    <a:pt x="32622" y="18470"/>
                    <a:pt x="32793" y="18509"/>
                    <a:pt x="32953" y="18573"/>
                  </a:cubicBezTo>
                  <a:cubicBezTo>
                    <a:pt x="33274" y="18702"/>
                    <a:pt x="33548" y="18942"/>
                    <a:pt x="33726" y="19236"/>
                  </a:cubicBezTo>
                  <a:cubicBezTo>
                    <a:pt x="33772" y="19312"/>
                    <a:pt x="33893" y="19340"/>
                    <a:pt x="34056" y="19340"/>
                  </a:cubicBezTo>
                  <a:cubicBezTo>
                    <a:pt x="34549" y="19340"/>
                    <a:pt x="35417" y="19078"/>
                    <a:pt x="35683" y="19067"/>
                  </a:cubicBezTo>
                  <a:lnTo>
                    <a:pt x="38438" y="19521"/>
                  </a:lnTo>
                  <a:cubicBezTo>
                    <a:pt x="38447" y="19520"/>
                    <a:pt x="38456" y="19520"/>
                    <a:pt x="38465" y="19520"/>
                  </a:cubicBezTo>
                  <a:cubicBezTo>
                    <a:pt x="38668" y="19520"/>
                    <a:pt x="38866" y="19616"/>
                    <a:pt x="38971" y="19790"/>
                  </a:cubicBezTo>
                  <a:cubicBezTo>
                    <a:pt x="39235" y="20230"/>
                    <a:pt x="38517" y="20396"/>
                    <a:pt x="39042" y="20926"/>
                  </a:cubicBezTo>
                  <a:cubicBezTo>
                    <a:pt x="39220" y="21107"/>
                    <a:pt x="39451" y="21226"/>
                    <a:pt x="39697" y="21287"/>
                  </a:cubicBezTo>
                  <a:lnTo>
                    <a:pt x="41576" y="21750"/>
                  </a:lnTo>
                  <a:cubicBezTo>
                    <a:pt x="41585" y="21752"/>
                    <a:pt x="41594" y="21753"/>
                    <a:pt x="41602" y="21753"/>
                  </a:cubicBezTo>
                  <a:cubicBezTo>
                    <a:pt x="41693" y="21753"/>
                    <a:pt x="41737" y="21628"/>
                    <a:pt x="41654" y="21571"/>
                  </a:cubicBezTo>
                  <a:cubicBezTo>
                    <a:pt x="41089" y="21179"/>
                    <a:pt x="40047" y="21209"/>
                    <a:pt x="39719" y="20589"/>
                  </a:cubicBezTo>
                  <a:cubicBezTo>
                    <a:pt x="39687" y="20525"/>
                    <a:pt x="39687" y="20448"/>
                    <a:pt x="39721" y="20384"/>
                  </a:cubicBezTo>
                  <a:cubicBezTo>
                    <a:pt x="39787" y="20258"/>
                    <a:pt x="39833" y="20124"/>
                    <a:pt x="39862" y="19984"/>
                  </a:cubicBezTo>
                  <a:cubicBezTo>
                    <a:pt x="40133" y="19592"/>
                    <a:pt x="40581" y="19829"/>
                    <a:pt x="40988" y="19570"/>
                  </a:cubicBezTo>
                  <a:cubicBezTo>
                    <a:pt x="40983" y="19465"/>
                    <a:pt x="41231" y="19432"/>
                    <a:pt x="41227" y="19327"/>
                  </a:cubicBezTo>
                  <a:cubicBezTo>
                    <a:pt x="41217" y="19084"/>
                    <a:pt x="41383" y="18870"/>
                    <a:pt x="41620" y="18820"/>
                  </a:cubicBezTo>
                  <a:cubicBezTo>
                    <a:pt x="42091" y="18716"/>
                    <a:pt x="42638" y="18563"/>
                    <a:pt x="43163" y="18563"/>
                  </a:cubicBezTo>
                  <a:cubicBezTo>
                    <a:pt x="43386" y="18563"/>
                    <a:pt x="43605" y="18591"/>
                    <a:pt x="43814" y="18662"/>
                  </a:cubicBezTo>
                  <a:cubicBezTo>
                    <a:pt x="44426" y="18869"/>
                    <a:pt x="44965" y="19256"/>
                    <a:pt x="45575" y="19468"/>
                  </a:cubicBezTo>
                  <a:cubicBezTo>
                    <a:pt x="45665" y="19500"/>
                    <a:pt x="45760" y="19527"/>
                    <a:pt x="45854" y="19527"/>
                  </a:cubicBezTo>
                  <a:cubicBezTo>
                    <a:pt x="45883" y="19527"/>
                    <a:pt x="45913" y="19524"/>
                    <a:pt x="45942" y="19518"/>
                  </a:cubicBezTo>
                  <a:cubicBezTo>
                    <a:pt x="46082" y="19488"/>
                    <a:pt x="46191" y="19385"/>
                    <a:pt x="46294" y="19287"/>
                  </a:cubicBezTo>
                  <a:cubicBezTo>
                    <a:pt x="46781" y="18823"/>
                    <a:pt x="47346" y="18355"/>
                    <a:pt x="48018" y="18329"/>
                  </a:cubicBezTo>
                  <a:cubicBezTo>
                    <a:pt x="48037" y="18329"/>
                    <a:pt x="48057" y="18328"/>
                    <a:pt x="48077" y="18328"/>
                  </a:cubicBezTo>
                  <a:cubicBezTo>
                    <a:pt x="48408" y="18328"/>
                    <a:pt x="48735" y="18429"/>
                    <a:pt x="49068" y="18441"/>
                  </a:cubicBezTo>
                  <a:cubicBezTo>
                    <a:pt x="49077" y="18442"/>
                    <a:pt x="49085" y="18442"/>
                    <a:pt x="49093" y="18442"/>
                  </a:cubicBezTo>
                  <a:cubicBezTo>
                    <a:pt x="49282" y="18442"/>
                    <a:pt x="49240" y="18352"/>
                    <a:pt x="49415" y="18244"/>
                  </a:cubicBezTo>
                  <a:cubicBezTo>
                    <a:pt x="49526" y="18176"/>
                    <a:pt x="49908" y="18129"/>
                    <a:pt x="49961" y="18005"/>
                  </a:cubicBezTo>
                  <a:cubicBezTo>
                    <a:pt x="50028" y="17916"/>
                    <a:pt x="49954" y="17890"/>
                    <a:pt x="49795" y="17890"/>
                  </a:cubicBezTo>
                  <a:cubicBezTo>
                    <a:pt x="49619" y="17890"/>
                    <a:pt x="49339" y="17922"/>
                    <a:pt x="49032" y="17938"/>
                  </a:cubicBezTo>
                  <a:cubicBezTo>
                    <a:pt x="48996" y="17939"/>
                    <a:pt x="48959" y="17940"/>
                    <a:pt x="48921" y="17940"/>
                  </a:cubicBezTo>
                  <a:cubicBezTo>
                    <a:pt x="48497" y="17940"/>
                    <a:pt x="47938" y="17835"/>
                    <a:pt x="47534" y="17835"/>
                  </a:cubicBezTo>
                  <a:cubicBezTo>
                    <a:pt x="47407" y="17835"/>
                    <a:pt x="47296" y="17845"/>
                    <a:pt x="47209" y="17872"/>
                  </a:cubicBezTo>
                  <a:cubicBezTo>
                    <a:pt x="46707" y="18027"/>
                    <a:pt x="46433" y="18476"/>
                    <a:pt x="45932" y="18476"/>
                  </a:cubicBezTo>
                  <a:cubicBezTo>
                    <a:pt x="45907" y="18476"/>
                    <a:pt x="45882" y="18475"/>
                    <a:pt x="45856" y="18472"/>
                  </a:cubicBezTo>
                  <a:cubicBezTo>
                    <a:pt x="45289" y="18422"/>
                    <a:pt x="44826" y="17997"/>
                    <a:pt x="44276" y="17850"/>
                  </a:cubicBezTo>
                  <a:cubicBezTo>
                    <a:pt x="44109" y="17805"/>
                    <a:pt x="43941" y="17787"/>
                    <a:pt x="43771" y="17787"/>
                  </a:cubicBezTo>
                  <a:cubicBezTo>
                    <a:pt x="43290" y="17787"/>
                    <a:pt x="42801" y="17934"/>
                    <a:pt x="42325" y="18044"/>
                  </a:cubicBezTo>
                  <a:cubicBezTo>
                    <a:pt x="41036" y="18340"/>
                    <a:pt x="39703" y="18363"/>
                    <a:pt x="38378" y="18363"/>
                  </a:cubicBezTo>
                  <a:cubicBezTo>
                    <a:pt x="38268" y="18363"/>
                    <a:pt x="38158" y="18363"/>
                    <a:pt x="38049" y="18363"/>
                  </a:cubicBezTo>
                  <a:cubicBezTo>
                    <a:pt x="37450" y="18362"/>
                    <a:pt x="36842" y="18359"/>
                    <a:pt x="36268" y="18190"/>
                  </a:cubicBezTo>
                  <a:cubicBezTo>
                    <a:pt x="35440" y="17944"/>
                    <a:pt x="34736" y="17366"/>
                    <a:pt x="33899" y="17154"/>
                  </a:cubicBezTo>
                  <a:cubicBezTo>
                    <a:pt x="33624" y="17085"/>
                    <a:pt x="33334" y="17054"/>
                    <a:pt x="33085" y="16919"/>
                  </a:cubicBezTo>
                  <a:cubicBezTo>
                    <a:pt x="32785" y="16758"/>
                    <a:pt x="32583" y="16468"/>
                    <a:pt x="32374" y="16199"/>
                  </a:cubicBezTo>
                  <a:cubicBezTo>
                    <a:pt x="31708" y="15337"/>
                    <a:pt x="30726" y="15407"/>
                    <a:pt x="29697" y="14924"/>
                  </a:cubicBezTo>
                  <a:cubicBezTo>
                    <a:pt x="28957" y="14579"/>
                    <a:pt x="27987" y="13960"/>
                    <a:pt x="27461" y="13390"/>
                  </a:cubicBezTo>
                  <a:cubicBezTo>
                    <a:pt x="27414" y="13339"/>
                    <a:pt x="27329" y="13116"/>
                    <a:pt x="27596" y="13057"/>
                  </a:cubicBezTo>
                  <a:cubicBezTo>
                    <a:pt x="27803" y="12912"/>
                    <a:pt x="28081" y="12859"/>
                    <a:pt x="28311" y="12739"/>
                  </a:cubicBezTo>
                  <a:cubicBezTo>
                    <a:pt x="28981" y="12392"/>
                    <a:pt x="29265" y="11461"/>
                    <a:pt x="30128" y="11461"/>
                  </a:cubicBezTo>
                  <a:cubicBezTo>
                    <a:pt x="30244" y="11461"/>
                    <a:pt x="30370" y="11478"/>
                    <a:pt x="30509" y="11515"/>
                  </a:cubicBezTo>
                  <a:cubicBezTo>
                    <a:pt x="30814" y="11597"/>
                    <a:pt x="31089" y="11762"/>
                    <a:pt x="31323" y="11973"/>
                  </a:cubicBezTo>
                  <a:lnTo>
                    <a:pt x="33275" y="13749"/>
                  </a:lnTo>
                  <a:cubicBezTo>
                    <a:pt x="33509" y="13961"/>
                    <a:pt x="34015" y="14226"/>
                    <a:pt x="34201" y="14464"/>
                  </a:cubicBezTo>
                  <a:cubicBezTo>
                    <a:pt x="34341" y="14646"/>
                    <a:pt x="34151" y="14813"/>
                    <a:pt x="34365" y="14924"/>
                  </a:cubicBezTo>
                  <a:cubicBezTo>
                    <a:pt x="34460" y="14975"/>
                    <a:pt x="34566" y="14990"/>
                    <a:pt x="34680" y="14990"/>
                  </a:cubicBezTo>
                  <a:cubicBezTo>
                    <a:pt x="34847" y="14990"/>
                    <a:pt x="35031" y="14957"/>
                    <a:pt x="35219" y="14957"/>
                  </a:cubicBezTo>
                  <a:cubicBezTo>
                    <a:pt x="35234" y="14957"/>
                    <a:pt x="35250" y="14957"/>
                    <a:pt x="35265" y="14958"/>
                  </a:cubicBezTo>
                  <a:cubicBezTo>
                    <a:pt x="35525" y="14966"/>
                    <a:pt x="35791" y="15044"/>
                    <a:pt x="36024" y="15044"/>
                  </a:cubicBezTo>
                  <a:cubicBezTo>
                    <a:pt x="36088" y="15044"/>
                    <a:pt x="36149" y="15038"/>
                    <a:pt x="36208" y="15023"/>
                  </a:cubicBezTo>
                  <a:cubicBezTo>
                    <a:pt x="36553" y="14933"/>
                    <a:pt x="36866" y="14734"/>
                    <a:pt x="37217" y="14669"/>
                  </a:cubicBezTo>
                  <a:cubicBezTo>
                    <a:pt x="37307" y="14652"/>
                    <a:pt x="37396" y="14645"/>
                    <a:pt x="37485" y="14645"/>
                  </a:cubicBezTo>
                  <a:cubicBezTo>
                    <a:pt x="38031" y="14645"/>
                    <a:pt x="38562" y="14932"/>
                    <a:pt x="39046" y="15211"/>
                  </a:cubicBezTo>
                  <a:cubicBezTo>
                    <a:pt x="39103" y="15244"/>
                    <a:pt x="39164" y="15257"/>
                    <a:pt x="39228" y="15257"/>
                  </a:cubicBezTo>
                  <a:cubicBezTo>
                    <a:pt x="39451" y="15257"/>
                    <a:pt x="39703" y="15098"/>
                    <a:pt x="39926" y="15098"/>
                  </a:cubicBezTo>
                  <a:cubicBezTo>
                    <a:pt x="39989" y="15098"/>
                    <a:pt x="40050" y="15111"/>
                    <a:pt x="40108" y="15144"/>
                  </a:cubicBezTo>
                  <a:cubicBezTo>
                    <a:pt x="40172" y="15181"/>
                    <a:pt x="40287" y="15200"/>
                    <a:pt x="40391" y="15200"/>
                  </a:cubicBezTo>
                  <a:cubicBezTo>
                    <a:pt x="40539" y="15200"/>
                    <a:pt x="40666" y="15161"/>
                    <a:pt x="40601" y="15078"/>
                  </a:cubicBezTo>
                  <a:cubicBezTo>
                    <a:pt x="40249" y="14630"/>
                    <a:pt x="39565" y="14946"/>
                    <a:pt x="39374" y="14410"/>
                  </a:cubicBezTo>
                  <a:cubicBezTo>
                    <a:pt x="39373" y="14410"/>
                    <a:pt x="39373" y="14410"/>
                    <a:pt x="39373" y="14410"/>
                  </a:cubicBezTo>
                  <a:cubicBezTo>
                    <a:pt x="39352" y="14410"/>
                    <a:pt x="39129" y="14199"/>
                    <a:pt x="39109" y="14199"/>
                  </a:cubicBezTo>
                  <a:cubicBezTo>
                    <a:pt x="39109" y="14199"/>
                    <a:pt x="39108" y="14199"/>
                    <a:pt x="39108" y="14199"/>
                  </a:cubicBezTo>
                  <a:cubicBezTo>
                    <a:pt x="39004" y="14288"/>
                    <a:pt x="38929" y="14321"/>
                    <a:pt x="38852" y="14321"/>
                  </a:cubicBezTo>
                  <a:cubicBezTo>
                    <a:pt x="38751" y="14321"/>
                    <a:pt x="38649" y="14264"/>
                    <a:pt x="38480" y="14201"/>
                  </a:cubicBezTo>
                  <a:cubicBezTo>
                    <a:pt x="38222" y="14104"/>
                    <a:pt x="37937" y="14074"/>
                    <a:pt x="37638" y="14074"/>
                  </a:cubicBezTo>
                  <a:cubicBezTo>
                    <a:pt x="37130" y="14074"/>
                    <a:pt x="36582" y="14162"/>
                    <a:pt x="36058" y="14162"/>
                  </a:cubicBezTo>
                  <a:cubicBezTo>
                    <a:pt x="35884" y="14162"/>
                    <a:pt x="35713" y="14152"/>
                    <a:pt x="35547" y="14126"/>
                  </a:cubicBezTo>
                  <a:cubicBezTo>
                    <a:pt x="34136" y="13911"/>
                    <a:pt x="33211" y="12551"/>
                    <a:pt x="32608" y="11258"/>
                  </a:cubicBezTo>
                  <a:cubicBezTo>
                    <a:pt x="32562" y="11159"/>
                    <a:pt x="32515" y="11059"/>
                    <a:pt x="32467" y="10961"/>
                  </a:cubicBezTo>
                  <a:cubicBezTo>
                    <a:pt x="32609" y="10876"/>
                    <a:pt x="32740" y="10770"/>
                    <a:pt x="32821" y="10676"/>
                  </a:cubicBezTo>
                  <a:cubicBezTo>
                    <a:pt x="33036" y="10424"/>
                    <a:pt x="32961" y="10083"/>
                    <a:pt x="33295" y="9940"/>
                  </a:cubicBezTo>
                  <a:cubicBezTo>
                    <a:pt x="33878" y="9691"/>
                    <a:pt x="34504" y="9563"/>
                    <a:pt x="35135" y="9563"/>
                  </a:cubicBezTo>
                  <a:cubicBezTo>
                    <a:pt x="35289" y="9563"/>
                    <a:pt x="35442" y="9571"/>
                    <a:pt x="35596" y="9586"/>
                  </a:cubicBezTo>
                  <a:cubicBezTo>
                    <a:pt x="35626" y="9589"/>
                    <a:pt x="35659" y="9591"/>
                    <a:pt x="35692" y="9591"/>
                  </a:cubicBezTo>
                  <a:cubicBezTo>
                    <a:pt x="35852" y="9591"/>
                    <a:pt x="36025" y="9548"/>
                    <a:pt x="36038" y="9401"/>
                  </a:cubicBezTo>
                  <a:cubicBezTo>
                    <a:pt x="35955" y="9364"/>
                    <a:pt x="35885" y="9305"/>
                    <a:pt x="35836" y="9228"/>
                  </a:cubicBezTo>
                  <a:cubicBezTo>
                    <a:pt x="35766" y="9121"/>
                    <a:pt x="35799" y="8979"/>
                    <a:pt x="35898" y="8896"/>
                  </a:cubicBezTo>
                  <a:cubicBezTo>
                    <a:pt x="36166" y="8675"/>
                    <a:pt x="36161" y="8144"/>
                    <a:pt x="36466" y="7918"/>
                  </a:cubicBezTo>
                  <a:cubicBezTo>
                    <a:pt x="36591" y="7824"/>
                    <a:pt x="36743" y="7800"/>
                    <a:pt x="36903" y="7800"/>
                  </a:cubicBezTo>
                  <a:cubicBezTo>
                    <a:pt x="37081" y="7800"/>
                    <a:pt x="37270" y="7830"/>
                    <a:pt x="37446" y="7830"/>
                  </a:cubicBezTo>
                  <a:cubicBezTo>
                    <a:pt x="37621" y="7830"/>
                    <a:pt x="37782" y="7800"/>
                    <a:pt x="37907" y="7682"/>
                  </a:cubicBezTo>
                  <a:cubicBezTo>
                    <a:pt x="37969" y="7623"/>
                    <a:pt x="38014" y="7546"/>
                    <a:pt x="38087" y="7500"/>
                  </a:cubicBezTo>
                  <a:cubicBezTo>
                    <a:pt x="38156" y="7456"/>
                    <a:pt x="38239" y="7447"/>
                    <a:pt x="38322" y="7447"/>
                  </a:cubicBezTo>
                  <a:cubicBezTo>
                    <a:pt x="38350" y="7447"/>
                    <a:pt x="38378" y="7448"/>
                    <a:pt x="38405" y="7449"/>
                  </a:cubicBezTo>
                  <a:lnTo>
                    <a:pt x="39200" y="7484"/>
                  </a:lnTo>
                  <a:cubicBezTo>
                    <a:pt x="39224" y="7485"/>
                    <a:pt x="39248" y="7486"/>
                    <a:pt x="39273" y="7486"/>
                  </a:cubicBezTo>
                  <a:cubicBezTo>
                    <a:pt x="39341" y="7486"/>
                    <a:pt x="39409" y="7478"/>
                    <a:pt x="39467" y="7443"/>
                  </a:cubicBezTo>
                  <a:cubicBezTo>
                    <a:pt x="39536" y="7399"/>
                    <a:pt x="39607" y="7199"/>
                    <a:pt x="39549" y="7199"/>
                  </a:cubicBezTo>
                  <a:cubicBezTo>
                    <a:pt x="39542" y="7199"/>
                    <a:pt x="39533" y="7202"/>
                    <a:pt x="39521" y="7209"/>
                  </a:cubicBezTo>
                  <a:cubicBezTo>
                    <a:pt x="39407" y="7243"/>
                    <a:pt x="39292" y="7257"/>
                    <a:pt x="39177" y="7257"/>
                  </a:cubicBezTo>
                  <a:cubicBezTo>
                    <a:pt x="38682" y="7257"/>
                    <a:pt x="38170" y="7003"/>
                    <a:pt x="37671" y="7003"/>
                  </a:cubicBezTo>
                  <a:cubicBezTo>
                    <a:pt x="37573" y="7003"/>
                    <a:pt x="37475" y="7013"/>
                    <a:pt x="37378" y="7036"/>
                  </a:cubicBezTo>
                  <a:cubicBezTo>
                    <a:pt x="37288" y="7058"/>
                    <a:pt x="37200" y="7092"/>
                    <a:pt x="37106" y="7092"/>
                  </a:cubicBezTo>
                  <a:cubicBezTo>
                    <a:pt x="37104" y="7092"/>
                    <a:pt x="37101" y="7092"/>
                    <a:pt x="37098" y="7092"/>
                  </a:cubicBezTo>
                  <a:cubicBezTo>
                    <a:pt x="36925" y="7088"/>
                    <a:pt x="36780" y="6966"/>
                    <a:pt x="36616" y="6908"/>
                  </a:cubicBezTo>
                  <a:cubicBezTo>
                    <a:pt x="36542" y="6882"/>
                    <a:pt x="36467" y="6870"/>
                    <a:pt x="36393" y="6870"/>
                  </a:cubicBezTo>
                  <a:cubicBezTo>
                    <a:pt x="36012" y="6870"/>
                    <a:pt x="35644" y="7184"/>
                    <a:pt x="35432" y="7527"/>
                  </a:cubicBezTo>
                  <a:cubicBezTo>
                    <a:pt x="35339" y="7677"/>
                    <a:pt x="35260" y="7836"/>
                    <a:pt x="35198" y="8001"/>
                  </a:cubicBezTo>
                  <a:cubicBezTo>
                    <a:pt x="35158" y="8105"/>
                    <a:pt x="35125" y="8211"/>
                    <a:pt x="35061" y="8302"/>
                  </a:cubicBezTo>
                  <a:cubicBezTo>
                    <a:pt x="34882" y="8555"/>
                    <a:pt x="34529" y="8599"/>
                    <a:pt x="34219" y="8620"/>
                  </a:cubicBezTo>
                  <a:cubicBezTo>
                    <a:pt x="34187" y="8457"/>
                    <a:pt x="34009" y="8360"/>
                    <a:pt x="33841" y="8360"/>
                  </a:cubicBezTo>
                  <a:cubicBezTo>
                    <a:pt x="33823" y="8360"/>
                    <a:pt x="33805" y="8361"/>
                    <a:pt x="33787" y="8364"/>
                  </a:cubicBezTo>
                  <a:cubicBezTo>
                    <a:pt x="33444" y="8406"/>
                    <a:pt x="33123" y="8707"/>
                    <a:pt x="32826" y="8866"/>
                  </a:cubicBezTo>
                  <a:cubicBezTo>
                    <a:pt x="32598" y="8988"/>
                    <a:pt x="31328" y="9368"/>
                    <a:pt x="30728" y="9610"/>
                  </a:cubicBezTo>
                  <a:cubicBezTo>
                    <a:pt x="30313" y="9614"/>
                    <a:pt x="29900" y="9764"/>
                    <a:pt x="29604" y="10055"/>
                  </a:cubicBezTo>
                  <a:lnTo>
                    <a:pt x="26927" y="11680"/>
                  </a:lnTo>
                  <a:cubicBezTo>
                    <a:pt x="26719" y="11806"/>
                    <a:pt x="26499" y="11937"/>
                    <a:pt x="26255" y="11949"/>
                  </a:cubicBezTo>
                  <a:cubicBezTo>
                    <a:pt x="26243" y="11950"/>
                    <a:pt x="26231" y="11950"/>
                    <a:pt x="26220" y="11950"/>
                  </a:cubicBezTo>
                  <a:cubicBezTo>
                    <a:pt x="25929" y="11950"/>
                    <a:pt x="25661" y="11784"/>
                    <a:pt x="25425" y="11610"/>
                  </a:cubicBezTo>
                  <a:cubicBezTo>
                    <a:pt x="24599" y="11003"/>
                    <a:pt x="23905" y="10234"/>
                    <a:pt x="23385" y="9352"/>
                  </a:cubicBezTo>
                  <a:lnTo>
                    <a:pt x="23385" y="9352"/>
                  </a:lnTo>
                  <a:cubicBezTo>
                    <a:pt x="23475" y="9413"/>
                    <a:pt x="23568" y="9438"/>
                    <a:pt x="23663" y="9438"/>
                  </a:cubicBezTo>
                  <a:cubicBezTo>
                    <a:pt x="24070" y="9438"/>
                    <a:pt x="24527" y="8992"/>
                    <a:pt x="24985" y="8992"/>
                  </a:cubicBezTo>
                  <a:cubicBezTo>
                    <a:pt x="25015" y="8992"/>
                    <a:pt x="25046" y="8994"/>
                    <a:pt x="25076" y="8998"/>
                  </a:cubicBezTo>
                  <a:cubicBezTo>
                    <a:pt x="25261" y="9023"/>
                    <a:pt x="25426" y="9133"/>
                    <a:pt x="25610" y="9173"/>
                  </a:cubicBezTo>
                  <a:cubicBezTo>
                    <a:pt x="25663" y="9184"/>
                    <a:pt x="25714" y="9189"/>
                    <a:pt x="25765" y="9189"/>
                  </a:cubicBezTo>
                  <a:cubicBezTo>
                    <a:pt x="26233" y="9189"/>
                    <a:pt x="26630" y="8749"/>
                    <a:pt x="26923" y="8351"/>
                  </a:cubicBezTo>
                  <a:cubicBezTo>
                    <a:pt x="27095" y="8118"/>
                    <a:pt x="27270" y="7870"/>
                    <a:pt x="27426" y="7613"/>
                  </a:cubicBezTo>
                  <a:cubicBezTo>
                    <a:pt x="27545" y="7498"/>
                    <a:pt x="27680" y="7401"/>
                    <a:pt x="27826" y="7323"/>
                  </a:cubicBezTo>
                  <a:cubicBezTo>
                    <a:pt x="28072" y="7191"/>
                    <a:pt x="28072" y="7167"/>
                    <a:pt x="28170" y="6781"/>
                  </a:cubicBezTo>
                  <a:cubicBezTo>
                    <a:pt x="28270" y="6394"/>
                    <a:pt x="28565" y="6000"/>
                    <a:pt x="28729" y="5720"/>
                  </a:cubicBezTo>
                  <a:cubicBezTo>
                    <a:pt x="28816" y="5574"/>
                    <a:pt x="28900" y="5554"/>
                    <a:pt x="28984" y="5554"/>
                  </a:cubicBezTo>
                  <a:cubicBezTo>
                    <a:pt x="29015" y="5554"/>
                    <a:pt x="29046" y="5557"/>
                    <a:pt x="29077" y="5557"/>
                  </a:cubicBezTo>
                  <a:cubicBezTo>
                    <a:pt x="29123" y="5557"/>
                    <a:pt x="29168" y="5551"/>
                    <a:pt x="29214" y="5523"/>
                  </a:cubicBezTo>
                  <a:cubicBezTo>
                    <a:pt x="29378" y="5425"/>
                    <a:pt x="29263" y="5376"/>
                    <a:pt x="29559" y="5310"/>
                  </a:cubicBezTo>
                  <a:cubicBezTo>
                    <a:pt x="29634" y="5293"/>
                    <a:pt x="29703" y="5289"/>
                    <a:pt x="29770" y="5289"/>
                  </a:cubicBezTo>
                  <a:cubicBezTo>
                    <a:pt x="29855" y="5289"/>
                    <a:pt x="29935" y="5296"/>
                    <a:pt x="30011" y="5296"/>
                  </a:cubicBezTo>
                  <a:cubicBezTo>
                    <a:pt x="30113" y="5296"/>
                    <a:pt x="30208" y="5283"/>
                    <a:pt x="30300" y="5219"/>
                  </a:cubicBezTo>
                  <a:cubicBezTo>
                    <a:pt x="30392" y="5156"/>
                    <a:pt x="30441" y="5147"/>
                    <a:pt x="30466" y="5147"/>
                  </a:cubicBezTo>
                  <a:cubicBezTo>
                    <a:pt x="30476" y="5147"/>
                    <a:pt x="30482" y="5148"/>
                    <a:pt x="30486" y="5148"/>
                  </a:cubicBezTo>
                  <a:cubicBezTo>
                    <a:pt x="30494" y="5148"/>
                    <a:pt x="30487" y="5140"/>
                    <a:pt x="30480" y="5088"/>
                  </a:cubicBezTo>
                  <a:cubicBezTo>
                    <a:pt x="30472" y="5022"/>
                    <a:pt x="30419" y="5014"/>
                    <a:pt x="30334" y="5014"/>
                  </a:cubicBezTo>
                  <a:cubicBezTo>
                    <a:pt x="30306" y="5014"/>
                    <a:pt x="30274" y="5015"/>
                    <a:pt x="30239" y="5015"/>
                  </a:cubicBezTo>
                  <a:cubicBezTo>
                    <a:pt x="30171" y="5015"/>
                    <a:pt x="30091" y="5011"/>
                    <a:pt x="30003" y="4990"/>
                  </a:cubicBezTo>
                  <a:cubicBezTo>
                    <a:pt x="29958" y="4978"/>
                    <a:pt x="29920" y="4973"/>
                    <a:pt x="29886" y="4973"/>
                  </a:cubicBezTo>
                  <a:cubicBezTo>
                    <a:pt x="29723" y="4973"/>
                    <a:pt x="29650" y="5089"/>
                    <a:pt x="29297" y="5170"/>
                  </a:cubicBezTo>
                  <a:cubicBezTo>
                    <a:pt x="28870" y="5269"/>
                    <a:pt x="28491" y="5153"/>
                    <a:pt x="28196" y="5564"/>
                  </a:cubicBezTo>
                  <a:cubicBezTo>
                    <a:pt x="28133" y="5651"/>
                    <a:pt x="27951" y="5871"/>
                    <a:pt x="27896" y="5871"/>
                  </a:cubicBezTo>
                  <a:cubicBezTo>
                    <a:pt x="27885" y="5871"/>
                    <a:pt x="27879" y="5862"/>
                    <a:pt x="27880" y="5841"/>
                  </a:cubicBezTo>
                  <a:cubicBezTo>
                    <a:pt x="27871" y="5719"/>
                    <a:pt x="27938" y="5622"/>
                    <a:pt x="27901" y="5499"/>
                  </a:cubicBezTo>
                  <a:cubicBezTo>
                    <a:pt x="27827" y="5353"/>
                    <a:pt x="27687" y="5299"/>
                    <a:pt x="27526" y="5299"/>
                  </a:cubicBezTo>
                  <a:cubicBezTo>
                    <a:pt x="27334" y="5299"/>
                    <a:pt x="27111" y="5376"/>
                    <a:pt x="26934" y="5460"/>
                  </a:cubicBezTo>
                  <a:cubicBezTo>
                    <a:pt x="26784" y="5531"/>
                    <a:pt x="26595" y="5581"/>
                    <a:pt x="26426" y="5581"/>
                  </a:cubicBezTo>
                  <a:cubicBezTo>
                    <a:pt x="26226" y="5581"/>
                    <a:pt x="26054" y="5511"/>
                    <a:pt x="26005" y="5323"/>
                  </a:cubicBezTo>
                  <a:cubicBezTo>
                    <a:pt x="25974" y="5202"/>
                    <a:pt x="26016" y="5076"/>
                    <a:pt x="26032" y="4952"/>
                  </a:cubicBezTo>
                  <a:cubicBezTo>
                    <a:pt x="26074" y="4601"/>
                    <a:pt x="26281" y="4205"/>
                    <a:pt x="26015" y="3965"/>
                  </a:cubicBezTo>
                  <a:cubicBezTo>
                    <a:pt x="25784" y="3755"/>
                    <a:pt x="25102" y="3687"/>
                    <a:pt x="24812" y="3581"/>
                  </a:cubicBezTo>
                  <a:cubicBezTo>
                    <a:pt x="24483" y="3461"/>
                    <a:pt x="23885" y="3027"/>
                    <a:pt x="23543" y="2784"/>
                  </a:cubicBezTo>
                  <a:cubicBezTo>
                    <a:pt x="23363" y="2655"/>
                    <a:pt x="23226" y="2609"/>
                    <a:pt x="23136" y="2609"/>
                  </a:cubicBezTo>
                  <a:cubicBezTo>
                    <a:pt x="23075" y="2609"/>
                    <a:pt x="23037" y="2631"/>
                    <a:pt x="23023" y="2661"/>
                  </a:cubicBezTo>
                  <a:cubicBezTo>
                    <a:pt x="23019" y="2695"/>
                    <a:pt x="22990" y="2704"/>
                    <a:pt x="22953" y="2704"/>
                  </a:cubicBezTo>
                  <a:cubicBezTo>
                    <a:pt x="22911" y="2704"/>
                    <a:pt x="22860" y="2692"/>
                    <a:pt x="22826" y="2692"/>
                  </a:cubicBezTo>
                  <a:cubicBezTo>
                    <a:pt x="22799" y="2692"/>
                    <a:pt x="22784" y="2700"/>
                    <a:pt x="22793" y="2726"/>
                  </a:cubicBezTo>
                  <a:cubicBezTo>
                    <a:pt x="22840" y="2869"/>
                    <a:pt x="23209" y="2885"/>
                    <a:pt x="23382" y="3014"/>
                  </a:cubicBezTo>
                  <a:cubicBezTo>
                    <a:pt x="23770" y="3304"/>
                    <a:pt x="24137" y="3665"/>
                    <a:pt x="24497" y="3780"/>
                  </a:cubicBezTo>
                  <a:cubicBezTo>
                    <a:pt x="24756" y="3863"/>
                    <a:pt x="25126" y="3971"/>
                    <a:pt x="25335" y="4163"/>
                  </a:cubicBezTo>
                  <a:cubicBezTo>
                    <a:pt x="25294" y="4257"/>
                    <a:pt x="25210" y="4298"/>
                    <a:pt x="25281" y="4463"/>
                  </a:cubicBezTo>
                  <a:cubicBezTo>
                    <a:pt x="25363" y="4652"/>
                    <a:pt x="25399" y="4846"/>
                    <a:pt x="25290" y="5018"/>
                  </a:cubicBezTo>
                  <a:cubicBezTo>
                    <a:pt x="25178" y="5194"/>
                    <a:pt x="25170" y="5442"/>
                    <a:pt x="25131" y="5648"/>
                  </a:cubicBezTo>
                  <a:cubicBezTo>
                    <a:pt x="25041" y="6118"/>
                    <a:pt x="25795" y="6196"/>
                    <a:pt x="26134" y="6533"/>
                  </a:cubicBezTo>
                  <a:cubicBezTo>
                    <a:pt x="26529" y="6926"/>
                    <a:pt x="26212" y="7665"/>
                    <a:pt x="25696" y="7875"/>
                  </a:cubicBezTo>
                  <a:cubicBezTo>
                    <a:pt x="25512" y="7951"/>
                    <a:pt x="25318" y="7980"/>
                    <a:pt x="25121" y="7980"/>
                  </a:cubicBezTo>
                  <a:cubicBezTo>
                    <a:pt x="24768" y="7980"/>
                    <a:pt x="24404" y="7885"/>
                    <a:pt x="24059" y="7790"/>
                  </a:cubicBezTo>
                  <a:lnTo>
                    <a:pt x="22154" y="7262"/>
                  </a:lnTo>
                  <a:cubicBezTo>
                    <a:pt x="21743" y="7149"/>
                    <a:pt x="21314" y="7024"/>
                    <a:pt x="21013" y="6724"/>
                  </a:cubicBezTo>
                  <a:cubicBezTo>
                    <a:pt x="20504" y="6218"/>
                    <a:pt x="20505" y="5368"/>
                    <a:pt x="20036" y="4825"/>
                  </a:cubicBezTo>
                  <a:cubicBezTo>
                    <a:pt x="19704" y="4437"/>
                    <a:pt x="19145" y="4214"/>
                    <a:pt x="19007" y="3722"/>
                  </a:cubicBezTo>
                  <a:cubicBezTo>
                    <a:pt x="18949" y="3517"/>
                    <a:pt x="18977" y="3291"/>
                    <a:pt x="18891" y="3096"/>
                  </a:cubicBezTo>
                  <a:cubicBezTo>
                    <a:pt x="18803" y="2900"/>
                    <a:pt x="18616" y="2770"/>
                    <a:pt x="18436" y="2656"/>
                  </a:cubicBezTo>
                  <a:cubicBezTo>
                    <a:pt x="17700" y="2190"/>
                    <a:pt x="16916" y="1805"/>
                    <a:pt x="16098" y="1505"/>
                  </a:cubicBezTo>
                  <a:cubicBezTo>
                    <a:pt x="14464" y="906"/>
                    <a:pt x="12725" y="663"/>
                    <a:pt x="11002" y="422"/>
                  </a:cubicBezTo>
                  <a:lnTo>
                    <a:pt x="8774" y="111"/>
                  </a:lnTo>
                  <a:cubicBezTo>
                    <a:pt x="8375" y="56"/>
                    <a:pt x="7968" y="0"/>
                    <a:pt x="7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-1048291" y="195035"/>
              <a:ext cx="348836" cy="262455"/>
            </a:xfrm>
            <a:custGeom>
              <a:avLst/>
              <a:gdLst/>
              <a:ahLst/>
              <a:cxnLst/>
              <a:rect l="l" t="t" r="r" b="b"/>
              <a:pathLst>
                <a:path w="9264" h="6970" extrusionOk="0">
                  <a:moveTo>
                    <a:pt x="5142" y="0"/>
                  </a:moveTo>
                  <a:cubicBezTo>
                    <a:pt x="4981" y="0"/>
                    <a:pt x="4971" y="2635"/>
                    <a:pt x="4956" y="3566"/>
                  </a:cubicBezTo>
                  <a:cubicBezTo>
                    <a:pt x="4845" y="3164"/>
                    <a:pt x="4649" y="2536"/>
                    <a:pt x="4609" y="2536"/>
                  </a:cubicBezTo>
                  <a:cubicBezTo>
                    <a:pt x="4607" y="2536"/>
                    <a:pt x="4606" y="2537"/>
                    <a:pt x="4605" y="2540"/>
                  </a:cubicBezTo>
                  <a:cubicBezTo>
                    <a:pt x="4579" y="2607"/>
                    <a:pt x="4762" y="3306"/>
                    <a:pt x="4849" y="3694"/>
                  </a:cubicBezTo>
                  <a:cubicBezTo>
                    <a:pt x="4532" y="3003"/>
                    <a:pt x="3627" y="1048"/>
                    <a:pt x="3334" y="901"/>
                  </a:cubicBezTo>
                  <a:cubicBezTo>
                    <a:pt x="3325" y="897"/>
                    <a:pt x="3317" y="894"/>
                    <a:pt x="3311" y="894"/>
                  </a:cubicBezTo>
                  <a:cubicBezTo>
                    <a:pt x="3126" y="894"/>
                    <a:pt x="4283" y="2954"/>
                    <a:pt x="4729" y="3770"/>
                  </a:cubicBezTo>
                  <a:cubicBezTo>
                    <a:pt x="4134" y="3010"/>
                    <a:pt x="2666" y="1136"/>
                    <a:pt x="2517" y="1124"/>
                  </a:cubicBezTo>
                  <a:cubicBezTo>
                    <a:pt x="2516" y="1124"/>
                    <a:pt x="2516" y="1124"/>
                    <a:pt x="2516" y="1124"/>
                  </a:cubicBezTo>
                  <a:cubicBezTo>
                    <a:pt x="2362" y="1124"/>
                    <a:pt x="4151" y="3284"/>
                    <a:pt x="4688" y="3921"/>
                  </a:cubicBezTo>
                  <a:cubicBezTo>
                    <a:pt x="4046" y="3500"/>
                    <a:pt x="1396" y="2137"/>
                    <a:pt x="1261" y="2137"/>
                  </a:cubicBezTo>
                  <a:cubicBezTo>
                    <a:pt x="1259" y="2137"/>
                    <a:pt x="1257" y="2137"/>
                    <a:pt x="1256" y="2138"/>
                  </a:cubicBezTo>
                  <a:cubicBezTo>
                    <a:pt x="1136" y="2233"/>
                    <a:pt x="3720" y="3594"/>
                    <a:pt x="4636" y="4045"/>
                  </a:cubicBezTo>
                  <a:cubicBezTo>
                    <a:pt x="3732" y="3866"/>
                    <a:pt x="1617" y="3386"/>
                    <a:pt x="1261" y="3386"/>
                  </a:cubicBezTo>
                  <a:cubicBezTo>
                    <a:pt x="1233" y="3386"/>
                    <a:pt x="1216" y="3389"/>
                    <a:pt x="1211" y="3395"/>
                  </a:cubicBezTo>
                  <a:cubicBezTo>
                    <a:pt x="1138" y="3488"/>
                    <a:pt x="3738" y="4028"/>
                    <a:pt x="4617" y="4187"/>
                  </a:cubicBezTo>
                  <a:cubicBezTo>
                    <a:pt x="3839" y="4282"/>
                    <a:pt x="1160" y="4479"/>
                    <a:pt x="238" y="4782"/>
                  </a:cubicBezTo>
                  <a:cubicBezTo>
                    <a:pt x="1" y="4860"/>
                    <a:pt x="21" y="4892"/>
                    <a:pt x="209" y="4892"/>
                  </a:cubicBezTo>
                  <a:cubicBezTo>
                    <a:pt x="994" y="4892"/>
                    <a:pt x="4698" y="4339"/>
                    <a:pt x="4699" y="4339"/>
                  </a:cubicBezTo>
                  <a:lnTo>
                    <a:pt x="4699" y="4339"/>
                  </a:lnTo>
                  <a:cubicBezTo>
                    <a:pt x="4699" y="4339"/>
                    <a:pt x="1987" y="5409"/>
                    <a:pt x="1763" y="5710"/>
                  </a:cubicBezTo>
                  <a:cubicBezTo>
                    <a:pt x="1756" y="5719"/>
                    <a:pt x="1760" y="5723"/>
                    <a:pt x="1773" y="5723"/>
                  </a:cubicBezTo>
                  <a:cubicBezTo>
                    <a:pt x="1990" y="5723"/>
                    <a:pt x="4918" y="4450"/>
                    <a:pt x="4918" y="4450"/>
                  </a:cubicBezTo>
                  <a:cubicBezTo>
                    <a:pt x="4918" y="4450"/>
                    <a:pt x="8013" y="6970"/>
                    <a:pt x="8184" y="6970"/>
                  </a:cubicBezTo>
                  <a:cubicBezTo>
                    <a:pt x="8189" y="6970"/>
                    <a:pt x="8191" y="6968"/>
                    <a:pt x="8191" y="6964"/>
                  </a:cubicBezTo>
                  <a:cubicBezTo>
                    <a:pt x="8192" y="6796"/>
                    <a:pt x="5236" y="4446"/>
                    <a:pt x="5236" y="4446"/>
                  </a:cubicBezTo>
                  <a:lnTo>
                    <a:pt x="5236" y="4446"/>
                  </a:lnTo>
                  <a:cubicBezTo>
                    <a:pt x="5236" y="4446"/>
                    <a:pt x="8509" y="5635"/>
                    <a:pt x="8824" y="5635"/>
                  </a:cubicBezTo>
                  <a:cubicBezTo>
                    <a:pt x="8837" y="5635"/>
                    <a:pt x="8845" y="5633"/>
                    <a:pt x="8848" y="5629"/>
                  </a:cubicBezTo>
                  <a:cubicBezTo>
                    <a:pt x="8896" y="5541"/>
                    <a:pt x="6251" y="4612"/>
                    <a:pt x="5511" y="4402"/>
                  </a:cubicBezTo>
                  <a:lnTo>
                    <a:pt x="5511" y="4402"/>
                  </a:lnTo>
                  <a:cubicBezTo>
                    <a:pt x="6411" y="4483"/>
                    <a:pt x="8584" y="4672"/>
                    <a:pt x="9131" y="4672"/>
                  </a:cubicBezTo>
                  <a:cubicBezTo>
                    <a:pt x="9218" y="4672"/>
                    <a:pt x="9264" y="4667"/>
                    <a:pt x="9258" y="4657"/>
                  </a:cubicBezTo>
                  <a:cubicBezTo>
                    <a:pt x="9222" y="4588"/>
                    <a:pt x="7282" y="4396"/>
                    <a:pt x="6171" y="4291"/>
                  </a:cubicBezTo>
                  <a:cubicBezTo>
                    <a:pt x="7042" y="4223"/>
                    <a:pt x="8320" y="3983"/>
                    <a:pt x="8369" y="3914"/>
                  </a:cubicBezTo>
                  <a:cubicBezTo>
                    <a:pt x="8383" y="3896"/>
                    <a:pt x="8323" y="3888"/>
                    <a:pt x="8211" y="3888"/>
                  </a:cubicBezTo>
                  <a:cubicBezTo>
                    <a:pt x="7795" y="3888"/>
                    <a:pt x="6661" y="3997"/>
                    <a:pt x="5966" y="4068"/>
                  </a:cubicBezTo>
                  <a:cubicBezTo>
                    <a:pt x="7060" y="3769"/>
                    <a:pt x="9151" y="3178"/>
                    <a:pt x="9060" y="3051"/>
                  </a:cubicBezTo>
                  <a:cubicBezTo>
                    <a:pt x="9052" y="3040"/>
                    <a:pt x="9030" y="3035"/>
                    <a:pt x="8994" y="3035"/>
                  </a:cubicBezTo>
                  <a:cubicBezTo>
                    <a:pt x="8598" y="3035"/>
                    <a:pt x="6598" y="3687"/>
                    <a:pt x="5701" y="3988"/>
                  </a:cubicBezTo>
                  <a:cubicBezTo>
                    <a:pt x="6516" y="3606"/>
                    <a:pt x="8727" y="2547"/>
                    <a:pt x="9140" y="2104"/>
                  </a:cubicBezTo>
                  <a:cubicBezTo>
                    <a:pt x="9159" y="2083"/>
                    <a:pt x="9159" y="2074"/>
                    <a:pt x="9141" y="2074"/>
                  </a:cubicBezTo>
                  <a:cubicBezTo>
                    <a:pt x="8889" y="2074"/>
                    <a:pt x="5275" y="3946"/>
                    <a:pt x="5275" y="3946"/>
                  </a:cubicBezTo>
                  <a:cubicBezTo>
                    <a:pt x="5275" y="3946"/>
                    <a:pt x="7824" y="1891"/>
                    <a:pt x="8021" y="1450"/>
                  </a:cubicBezTo>
                  <a:cubicBezTo>
                    <a:pt x="8028" y="1434"/>
                    <a:pt x="8026" y="1426"/>
                    <a:pt x="8016" y="1426"/>
                  </a:cubicBezTo>
                  <a:cubicBezTo>
                    <a:pt x="7863" y="1426"/>
                    <a:pt x="5844" y="3185"/>
                    <a:pt x="5180" y="3818"/>
                  </a:cubicBezTo>
                  <a:cubicBezTo>
                    <a:pt x="5465" y="3238"/>
                    <a:pt x="6274" y="1574"/>
                    <a:pt x="6126" y="1562"/>
                  </a:cubicBezTo>
                  <a:cubicBezTo>
                    <a:pt x="6125" y="1562"/>
                    <a:pt x="6124" y="1562"/>
                    <a:pt x="6124" y="1562"/>
                  </a:cubicBezTo>
                  <a:cubicBezTo>
                    <a:pt x="5959" y="1562"/>
                    <a:pt x="5276" y="3252"/>
                    <a:pt x="5065" y="3781"/>
                  </a:cubicBezTo>
                  <a:cubicBezTo>
                    <a:pt x="5109" y="3066"/>
                    <a:pt x="5364" y="344"/>
                    <a:pt x="5169" y="23"/>
                  </a:cubicBezTo>
                  <a:cubicBezTo>
                    <a:pt x="5160" y="8"/>
                    <a:pt x="5151" y="0"/>
                    <a:pt x="5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-1046220" y="-60900"/>
              <a:ext cx="238469" cy="172422"/>
            </a:xfrm>
            <a:custGeom>
              <a:avLst/>
              <a:gdLst/>
              <a:ahLst/>
              <a:cxnLst/>
              <a:rect l="l" t="t" r="r" b="b"/>
              <a:pathLst>
                <a:path w="6333" h="4579" extrusionOk="0">
                  <a:moveTo>
                    <a:pt x="5683" y="0"/>
                  </a:moveTo>
                  <a:cubicBezTo>
                    <a:pt x="5535" y="0"/>
                    <a:pt x="3333" y="3798"/>
                    <a:pt x="3333" y="3798"/>
                  </a:cubicBezTo>
                  <a:cubicBezTo>
                    <a:pt x="3333" y="3798"/>
                    <a:pt x="4156" y="698"/>
                    <a:pt x="4010" y="698"/>
                  </a:cubicBezTo>
                  <a:cubicBezTo>
                    <a:pt x="4009" y="698"/>
                    <a:pt x="4008" y="698"/>
                    <a:pt x="4006" y="699"/>
                  </a:cubicBezTo>
                  <a:cubicBezTo>
                    <a:pt x="3842" y="756"/>
                    <a:pt x="3086" y="3757"/>
                    <a:pt x="3086" y="3757"/>
                  </a:cubicBezTo>
                  <a:cubicBezTo>
                    <a:pt x="3086" y="3757"/>
                    <a:pt x="2992" y="242"/>
                    <a:pt x="2880" y="242"/>
                  </a:cubicBezTo>
                  <a:cubicBezTo>
                    <a:pt x="2878" y="242"/>
                    <a:pt x="2875" y="244"/>
                    <a:pt x="2873" y="247"/>
                  </a:cubicBezTo>
                  <a:cubicBezTo>
                    <a:pt x="2758" y="412"/>
                    <a:pt x="2873" y="3815"/>
                    <a:pt x="2873" y="3815"/>
                  </a:cubicBezTo>
                  <a:cubicBezTo>
                    <a:pt x="2873" y="3815"/>
                    <a:pt x="1693" y="358"/>
                    <a:pt x="1540" y="358"/>
                  </a:cubicBezTo>
                  <a:cubicBezTo>
                    <a:pt x="1537" y="358"/>
                    <a:pt x="1534" y="360"/>
                    <a:pt x="1532" y="362"/>
                  </a:cubicBezTo>
                  <a:cubicBezTo>
                    <a:pt x="1417" y="502"/>
                    <a:pt x="2708" y="3988"/>
                    <a:pt x="2708" y="3988"/>
                  </a:cubicBezTo>
                  <a:cubicBezTo>
                    <a:pt x="2708" y="3988"/>
                    <a:pt x="415" y="868"/>
                    <a:pt x="296" y="868"/>
                  </a:cubicBezTo>
                  <a:cubicBezTo>
                    <a:pt x="293" y="868"/>
                    <a:pt x="292" y="870"/>
                    <a:pt x="291" y="873"/>
                  </a:cubicBezTo>
                  <a:cubicBezTo>
                    <a:pt x="267" y="1012"/>
                    <a:pt x="2594" y="4185"/>
                    <a:pt x="2594" y="4185"/>
                  </a:cubicBezTo>
                  <a:cubicBezTo>
                    <a:pt x="2594" y="4185"/>
                    <a:pt x="308" y="1899"/>
                    <a:pt x="33" y="1899"/>
                  </a:cubicBezTo>
                  <a:cubicBezTo>
                    <a:pt x="10" y="1899"/>
                    <a:pt x="1" y="1915"/>
                    <a:pt x="8" y="1949"/>
                  </a:cubicBezTo>
                  <a:cubicBezTo>
                    <a:pt x="103" y="2393"/>
                    <a:pt x="2758" y="4497"/>
                    <a:pt x="2758" y="4497"/>
                  </a:cubicBezTo>
                  <a:lnTo>
                    <a:pt x="3276" y="4579"/>
                  </a:lnTo>
                  <a:cubicBezTo>
                    <a:pt x="3276" y="4579"/>
                    <a:pt x="6160" y="2747"/>
                    <a:pt x="6037" y="2689"/>
                  </a:cubicBezTo>
                  <a:cubicBezTo>
                    <a:pt x="6035" y="2688"/>
                    <a:pt x="6031" y="2687"/>
                    <a:pt x="6027" y="2687"/>
                  </a:cubicBezTo>
                  <a:cubicBezTo>
                    <a:pt x="5824" y="2687"/>
                    <a:pt x="3744" y="3979"/>
                    <a:pt x="3744" y="3979"/>
                  </a:cubicBezTo>
                  <a:cubicBezTo>
                    <a:pt x="3744" y="3979"/>
                    <a:pt x="6333" y="1727"/>
                    <a:pt x="6086" y="1677"/>
                  </a:cubicBezTo>
                  <a:cubicBezTo>
                    <a:pt x="6083" y="1677"/>
                    <a:pt x="6081" y="1677"/>
                    <a:pt x="6077" y="1677"/>
                  </a:cubicBezTo>
                  <a:cubicBezTo>
                    <a:pt x="5791" y="1677"/>
                    <a:pt x="3539" y="3880"/>
                    <a:pt x="3539" y="3880"/>
                  </a:cubicBezTo>
                  <a:cubicBezTo>
                    <a:pt x="3539" y="3880"/>
                    <a:pt x="5831" y="0"/>
                    <a:pt x="5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-1540732" y="-433036"/>
              <a:ext cx="93121" cy="124638"/>
            </a:xfrm>
            <a:custGeom>
              <a:avLst/>
              <a:gdLst/>
              <a:ahLst/>
              <a:cxnLst/>
              <a:rect l="l" t="t" r="r" b="b"/>
              <a:pathLst>
                <a:path w="2473" h="3310" extrusionOk="0">
                  <a:moveTo>
                    <a:pt x="422" y="0"/>
                  </a:moveTo>
                  <a:cubicBezTo>
                    <a:pt x="420" y="0"/>
                    <a:pt x="418" y="1"/>
                    <a:pt x="417" y="2"/>
                  </a:cubicBezTo>
                  <a:cubicBezTo>
                    <a:pt x="307" y="78"/>
                    <a:pt x="2181" y="2994"/>
                    <a:pt x="2181" y="2994"/>
                  </a:cubicBezTo>
                  <a:cubicBezTo>
                    <a:pt x="2181" y="2994"/>
                    <a:pt x="194" y="1017"/>
                    <a:pt x="51" y="1017"/>
                  </a:cubicBezTo>
                  <a:cubicBezTo>
                    <a:pt x="47" y="1017"/>
                    <a:pt x="45" y="1018"/>
                    <a:pt x="44" y="1021"/>
                  </a:cubicBezTo>
                  <a:cubicBezTo>
                    <a:pt x="0" y="1130"/>
                    <a:pt x="2181" y="3213"/>
                    <a:pt x="2181" y="3213"/>
                  </a:cubicBezTo>
                  <a:cubicBezTo>
                    <a:pt x="2256" y="3285"/>
                    <a:pt x="2319" y="3310"/>
                    <a:pt x="2366" y="3310"/>
                  </a:cubicBezTo>
                  <a:cubicBezTo>
                    <a:pt x="2436" y="3310"/>
                    <a:pt x="2472" y="3255"/>
                    <a:pt x="2466" y="3213"/>
                  </a:cubicBezTo>
                  <a:cubicBezTo>
                    <a:pt x="2280" y="1957"/>
                    <a:pt x="2060" y="100"/>
                    <a:pt x="1963" y="100"/>
                  </a:cubicBezTo>
                  <a:cubicBezTo>
                    <a:pt x="1963" y="100"/>
                    <a:pt x="1962" y="100"/>
                    <a:pt x="1962" y="100"/>
                  </a:cubicBezTo>
                  <a:cubicBezTo>
                    <a:pt x="1743" y="132"/>
                    <a:pt x="2302" y="2917"/>
                    <a:pt x="2302" y="2917"/>
                  </a:cubicBezTo>
                  <a:cubicBezTo>
                    <a:pt x="2302" y="2917"/>
                    <a:pt x="571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-1440760" y="-399863"/>
              <a:ext cx="101330" cy="127048"/>
            </a:xfrm>
            <a:custGeom>
              <a:avLst/>
              <a:gdLst/>
              <a:ahLst/>
              <a:cxnLst/>
              <a:rect l="l" t="t" r="r" b="b"/>
              <a:pathLst>
                <a:path w="2691" h="3374" extrusionOk="0">
                  <a:moveTo>
                    <a:pt x="1633" y="0"/>
                  </a:moveTo>
                  <a:cubicBezTo>
                    <a:pt x="1524" y="0"/>
                    <a:pt x="61" y="2469"/>
                    <a:pt x="61" y="2469"/>
                  </a:cubicBezTo>
                  <a:cubicBezTo>
                    <a:pt x="1" y="2568"/>
                    <a:pt x="19" y="2698"/>
                    <a:pt x="117" y="2797"/>
                  </a:cubicBezTo>
                  <a:cubicBezTo>
                    <a:pt x="209" y="2890"/>
                    <a:pt x="1491" y="3373"/>
                    <a:pt x="1687" y="3373"/>
                  </a:cubicBezTo>
                  <a:cubicBezTo>
                    <a:pt x="1702" y="3373"/>
                    <a:pt x="1711" y="3370"/>
                    <a:pt x="1712" y="3365"/>
                  </a:cubicBezTo>
                  <a:cubicBezTo>
                    <a:pt x="1737" y="3283"/>
                    <a:pt x="397" y="2813"/>
                    <a:pt x="397" y="2813"/>
                  </a:cubicBezTo>
                  <a:cubicBezTo>
                    <a:pt x="397" y="2813"/>
                    <a:pt x="2691" y="2386"/>
                    <a:pt x="2633" y="2338"/>
                  </a:cubicBezTo>
                  <a:cubicBezTo>
                    <a:pt x="2630" y="2335"/>
                    <a:pt x="2619" y="2333"/>
                    <a:pt x="2601" y="2333"/>
                  </a:cubicBezTo>
                  <a:cubicBezTo>
                    <a:pt x="2321" y="2333"/>
                    <a:pt x="365" y="2683"/>
                    <a:pt x="365" y="2683"/>
                  </a:cubicBezTo>
                  <a:cubicBezTo>
                    <a:pt x="365" y="2683"/>
                    <a:pt x="1803" y="1959"/>
                    <a:pt x="1721" y="1910"/>
                  </a:cubicBezTo>
                  <a:cubicBezTo>
                    <a:pt x="1718" y="1908"/>
                    <a:pt x="1714" y="1908"/>
                    <a:pt x="1708" y="1908"/>
                  </a:cubicBezTo>
                  <a:cubicBezTo>
                    <a:pt x="1549" y="1908"/>
                    <a:pt x="340" y="2551"/>
                    <a:pt x="340" y="2551"/>
                  </a:cubicBezTo>
                  <a:cubicBezTo>
                    <a:pt x="340" y="2551"/>
                    <a:pt x="1918" y="1121"/>
                    <a:pt x="1861" y="1063"/>
                  </a:cubicBezTo>
                  <a:cubicBezTo>
                    <a:pt x="1859" y="1062"/>
                    <a:pt x="1858" y="1062"/>
                    <a:pt x="1855" y="1062"/>
                  </a:cubicBezTo>
                  <a:cubicBezTo>
                    <a:pt x="1741" y="1062"/>
                    <a:pt x="233" y="2428"/>
                    <a:pt x="233" y="2428"/>
                  </a:cubicBezTo>
                  <a:cubicBezTo>
                    <a:pt x="233" y="2428"/>
                    <a:pt x="1696" y="101"/>
                    <a:pt x="1638" y="3"/>
                  </a:cubicBezTo>
                  <a:cubicBezTo>
                    <a:pt x="1637" y="1"/>
                    <a:pt x="1635" y="0"/>
                    <a:pt x="1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-1347830" y="-370718"/>
              <a:ext cx="126445" cy="138985"/>
            </a:xfrm>
            <a:custGeom>
              <a:avLst/>
              <a:gdLst/>
              <a:ahLst/>
              <a:cxnLst/>
              <a:rect l="l" t="t" r="r" b="b"/>
              <a:pathLst>
                <a:path w="3358" h="3691" extrusionOk="0">
                  <a:moveTo>
                    <a:pt x="970" y="1"/>
                  </a:moveTo>
                  <a:cubicBezTo>
                    <a:pt x="877" y="1"/>
                    <a:pt x="1423" y="2566"/>
                    <a:pt x="1423" y="2566"/>
                  </a:cubicBezTo>
                  <a:cubicBezTo>
                    <a:pt x="1423" y="2566"/>
                    <a:pt x="303" y="953"/>
                    <a:pt x="140" y="953"/>
                  </a:cubicBezTo>
                  <a:cubicBezTo>
                    <a:pt x="137" y="953"/>
                    <a:pt x="134" y="954"/>
                    <a:pt x="132" y="955"/>
                  </a:cubicBezTo>
                  <a:cubicBezTo>
                    <a:pt x="0" y="1012"/>
                    <a:pt x="1423" y="2673"/>
                    <a:pt x="1423" y="2673"/>
                  </a:cubicBezTo>
                  <a:cubicBezTo>
                    <a:pt x="1423" y="2673"/>
                    <a:pt x="2584" y="3690"/>
                    <a:pt x="2730" y="3690"/>
                  </a:cubicBezTo>
                  <a:cubicBezTo>
                    <a:pt x="2740" y="3690"/>
                    <a:pt x="2746" y="3685"/>
                    <a:pt x="2746" y="3676"/>
                  </a:cubicBezTo>
                  <a:cubicBezTo>
                    <a:pt x="2746" y="3519"/>
                    <a:pt x="1704" y="2730"/>
                    <a:pt x="1704" y="2730"/>
                  </a:cubicBezTo>
                  <a:cubicBezTo>
                    <a:pt x="1704" y="2730"/>
                    <a:pt x="3050" y="2524"/>
                    <a:pt x="3099" y="2451"/>
                  </a:cubicBezTo>
                  <a:cubicBezTo>
                    <a:pt x="3106" y="2441"/>
                    <a:pt x="3084" y="2436"/>
                    <a:pt x="3042" y="2436"/>
                  </a:cubicBezTo>
                  <a:cubicBezTo>
                    <a:pt x="2789" y="2436"/>
                    <a:pt x="1800" y="2599"/>
                    <a:pt x="1800" y="2599"/>
                  </a:cubicBezTo>
                  <a:cubicBezTo>
                    <a:pt x="1800" y="2599"/>
                    <a:pt x="2746" y="2245"/>
                    <a:pt x="2762" y="2171"/>
                  </a:cubicBezTo>
                  <a:cubicBezTo>
                    <a:pt x="2764" y="2164"/>
                    <a:pt x="2756" y="2160"/>
                    <a:pt x="2741" y="2160"/>
                  </a:cubicBezTo>
                  <a:cubicBezTo>
                    <a:pt x="2606" y="2160"/>
                    <a:pt x="1882" y="2426"/>
                    <a:pt x="1882" y="2426"/>
                  </a:cubicBezTo>
                  <a:cubicBezTo>
                    <a:pt x="1882" y="2426"/>
                    <a:pt x="3358" y="1135"/>
                    <a:pt x="3280" y="1045"/>
                  </a:cubicBezTo>
                  <a:cubicBezTo>
                    <a:pt x="3278" y="1043"/>
                    <a:pt x="3274" y="1041"/>
                    <a:pt x="3269" y="1041"/>
                  </a:cubicBezTo>
                  <a:cubicBezTo>
                    <a:pt x="3122" y="1041"/>
                    <a:pt x="1867" y="2254"/>
                    <a:pt x="1867" y="2254"/>
                  </a:cubicBezTo>
                  <a:cubicBezTo>
                    <a:pt x="1867" y="2254"/>
                    <a:pt x="2433" y="1365"/>
                    <a:pt x="2376" y="1300"/>
                  </a:cubicBezTo>
                  <a:cubicBezTo>
                    <a:pt x="2374" y="1298"/>
                    <a:pt x="2372" y="1297"/>
                    <a:pt x="2369" y="1297"/>
                  </a:cubicBezTo>
                  <a:cubicBezTo>
                    <a:pt x="2283" y="1297"/>
                    <a:pt x="1726" y="2286"/>
                    <a:pt x="1726" y="2286"/>
                  </a:cubicBezTo>
                  <a:cubicBezTo>
                    <a:pt x="1726" y="2286"/>
                    <a:pt x="2292" y="158"/>
                    <a:pt x="2154" y="158"/>
                  </a:cubicBezTo>
                  <a:cubicBezTo>
                    <a:pt x="2154" y="158"/>
                    <a:pt x="2154" y="158"/>
                    <a:pt x="2153" y="158"/>
                  </a:cubicBezTo>
                  <a:cubicBezTo>
                    <a:pt x="2014" y="167"/>
                    <a:pt x="1603" y="2327"/>
                    <a:pt x="1603" y="2327"/>
                  </a:cubicBezTo>
                  <a:cubicBezTo>
                    <a:pt x="1603" y="2327"/>
                    <a:pt x="1709" y="856"/>
                    <a:pt x="1603" y="832"/>
                  </a:cubicBezTo>
                  <a:cubicBezTo>
                    <a:pt x="1602" y="832"/>
                    <a:pt x="1602" y="832"/>
                    <a:pt x="1601" y="832"/>
                  </a:cubicBezTo>
                  <a:cubicBezTo>
                    <a:pt x="1496" y="832"/>
                    <a:pt x="1496" y="2368"/>
                    <a:pt x="1496" y="2368"/>
                  </a:cubicBezTo>
                  <a:cubicBezTo>
                    <a:pt x="1496" y="2368"/>
                    <a:pt x="1107" y="1"/>
                    <a:pt x="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-1053148" y="-245066"/>
              <a:ext cx="77419" cy="77343"/>
            </a:xfrm>
            <a:custGeom>
              <a:avLst/>
              <a:gdLst/>
              <a:ahLst/>
              <a:cxnLst/>
              <a:rect l="l" t="t" r="r" b="b"/>
              <a:pathLst>
                <a:path w="2056" h="2054" extrusionOk="0">
                  <a:moveTo>
                    <a:pt x="1921" y="1"/>
                  </a:moveTo>
                  <a:cubicBezTo>
                    <a:pt x="1894" y="1"/>
                    <a:pt x="1865" y="13"/>
                    <a:pt x="1846" y="32"/>
                  </a:cubicBezTo>
                  <a:cubicBezTo>
                    <a:pt x="1811" y="64"/>
                    <a:pt x="1795" y="109"/>
                    <a:pt x="1777" y="153"/>
                  </a:cubicBezTo>
                  <a:cubicBezTo>
                    <a:pt x="1708" y="319"/>
                    <a:pt x="1603" y="468"/>
                    <a:pt x="1499" y="615"/>
                  </a:cubicBezTo>
                  <a:lnTo>
                    <a:pt x="1200" y="1041"/>
                  </a:lnTo>
                  <a:cubicBezTo>
                    <a:pt x="1134" y="1134"/>
                    <a:pt x="1067" y="1230"/>
                    <a:pt x="974" y="1295"/>
                  </a:cubicBezTo>
                  <a:cubicBezTo>
                    <a:pt x="886" y="1359"/>
                    <a:pt x="777" y="1392"/>
                    <a:pt x="690" y="1458"/>
                  </a:cubicBezTo>
                  <a:cubicBezTo>
                    <a:pt x="627" y="1504"/>
                    <a:pt x="576" y="1566"/>
                    <a:pt x="511" y="1610"/>
                  </a:cubicBezTo>
                  <a:cubicBezTo>
                    <a:pt x="407" y="1680"/>
                    <a:pt x="281" y="1697"/>
                    <a:pt x="154" y="1697"/>
                  </a:cubicBezTo>
                  <a:cubicBezTo>
                    <a:pt x="103" y="1697"/>
                    <a:pt x="51" y="1694"/>
                    <a:pt x="0" y="1691"/>
                  </a:cubicBezTo>
                  <a:lnTo>
                    <a:pt x="0" y="1691"/>
                  </a:lnTo>
                  <a:lnTo>
                    <a:pt x="408" y="2053"/>
                  </a:lnTo>
                  <a:cubicBezTo>
                    <a:pt x="802" y="2017"/>
                    <a:pt x="1085" y="1514"/>
                    <a:pt x="1472" y="1375"/>
                  </a:cubicBezTo>
                  <a:cubicBezTo>
                    <a:pt x="1767" y="1267"/>
                    <a:pt x="1665" y="822"/>
                    <a:pt x="1845" y="565"/>
                  </a:cubicBezTo>
                  <a:cubicBezTo>
                    <a:pt x="1947" y="418"/>
                    <a:pt x="2056" y="242"/>
                    <a:pt x="2002" y="72"/>
                  </a:cubicBezTo>
                  <a:cubicBezTo>
                    <a:pt x="1996" y="51"/>
                    <a:pt x="1986" y="33"/>
                    <a:pt x="1972" y="19"/>
                  </a:cubicBezTo>
                  <a:cubicBezTo>
                    <a:pt x="1958" y="6"/>
                    <a:pt x="1940" y="1"/>
                    <a:pt x="19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-1114637" y="-329713"/>
              <a:ext cx="135746" cy="110630"/>
            </a:xfrm>
            <a:custGeom>
              <a:avLst/>
              <a:gdLst/>
              <a:ahLst/>
              <a:cxnLst/>
              <a:rect l="l" t="t" r="r" b="b"/>
              <a:pathLst>
                <a:path w="3605" h="2938" extrusionOk="0">
                  <a:moveTo>
                    <a:pt x="551" y="1"/>
                  </a:moveTo>
                  <a:cubicBezTo>
                    <a:pt x="540" y="1"/>
                    <a:pt x="533" y="5"/>
                    <a:pt x="531" y="14"/>
                  </a:cubicBezTo>
                  <a:cubicBezTo>
                    <a:pt x="489" y="220"/>
                    <a:pt x="3170" y="2161"/>
                    <a:pt x="3170" y="2161"/>
                  </a:cubicBezTo>
                  <a:cubicBezTo>
                    <a:pt x="3170" y="2161"/>
                    <a:pt x="1291" y="1378"/>
                    <a:pt x="1090" y="1378"/>
                  </a:cubicBezTo>
                  <a:cubicBezTo>
                    <a:pt x="1078" y="1378"/>
                    <a:pt x="1072" y="1381"/>
                    <a:pt x="1073" y="1387"/>
                  </a:cubicBezTo>
                  <a:cubicBezTo>
                    <a:pt x="1090" y="1494"/>
                    <a:pt x="3137" y="2248"/>
                    <a:pt x="3137" y="2248"/>
                  </a:cubicBezTo>
                  <a:cubicBezTo>
                    <a:pt x="3137" y="2248"/>
                    <a:pt x="638" y="1660"/>
                    <a:pt x="104" y="1660"/>
                  </a:cubicBezTo>
                  <a:cubicBezTo>
                    <a:pt x="37" y="1660"/>
                    <a:pt x="0" y="1670"/>
                    <a:pt x="5" y="1691"/>
                  </a:cubicBezTo>
                  <a:cubicBezTo>
                    <a:pt x="46" y="1880"/>
                    <a:pt x="3243" y="2381"/>
                    <a:pt x="3243" y="2381"/>
                  </a:cubicBezTo>
                  <a:cubicBezTo>
                    <a:pt x="3243" y="2381"/>
                    <a:pt x="514" y="2817"/>
                    <a:pt x="572" y="2923"/>
                  </a:cubicBezTo>
                  <a:cubicBezTo>
                    <a:pt x="577" y="2933"/>
                    <a:pt x="605" y="2937"/>
                    <a:pt x="653" y="2937"/>
                  </a:cubicBezTo>
                  <a:cubicBezTo>
                    <a:pt x="1122" y="2937"/>
                    <a:pt x="3457" y="2496"/>
                    <a:pt x="3457" y="2496"/>
                  </a:cubicBezTo>
                  <a:cubicBezTo>
                    <a:pt x="3558" y="2477"/>
                    <a:pt x="3605" y="2365"/>
                    <a:pt x="3604" y="2267"/>
                  </a:cubicBezTo>
                  <a:cubicBezTo>
                    <a:pt x="3603" y="2172"/>
                    <a:pt x="2597" y="783"/>
                    <a:pt x="2460" y="783"/>
                  </a:cubicBezTo>
                  <a:cubicBezTo>
                    <a:pt x="2453" y="783"/>
                    <a:pt x="2448" y="787"/>
                    <a:pt x="2446" y="796"/>
                  </a:cubicBezTo>
                  <a:cubicBezTo>
                    <a:pt x="2404" y="959"/>
                    <a:pt x="3276" y="2053"/>
                    <a:pt x="3276" y="2053"/>
                  </a:cubicBezTo>
                  <a:cubicBezTo>
                    <a:pt x="3276" y="2053"/>
                    <a:pt x="804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-973660" y="-339729"/>
              <a:ext cx="70942" cy="124450"/>
            </a:xfrm>
            <a:custGeom>
              <a:avLst/>
              <a:gdLst/>
              <a:ahLst/>
              <a:cxnLst/>
              <a:rect l="l" t="t" r="r" b="b"/>
              <a:pathLst>
                <a:path w="1884" h="3305" extrusionOk="0">
                  <a:moveTo>
                    <a:pt x="1185" y="1"/>
                  </a:moveTo>
                  <a:cubicBezTo>
                    <a:pt x="1185" y="1"/>
                    <a:pt x="1185" y="1"/>
                    <a:pt x="1185" y="1"/>
                  </a:cubicBezTo>
                  <a:cubicBezTo>
                    <a:pt x="1118" y="17"/>
                    <a:pt x="110" y="2193"/>
                    <a:pt x="110" y="2193"/>
                  </a:cubicBezTo>
                  <a:cubicBezTo>
                    <a:pt x="110" y="2193"/>
                    <a:pt x="421" y="259"/>
                    <a:pt x="318" y="259"/>
                  </a:cubicBezTo>
                  <a:cubicBezTo>
                    <a:pt x="314" y="259"/>
                    <a:pt x="310" y="261"/>
                    <a:pt x="305" y="267"/>
                  </a:cubicBezTo>
                  <a:cubicBezTo>
                    <a:pt x="165" y="417"/>
                    <a:pt x="9" y="2514"/>
                    <a:pt x="9" y="2514"/>
                  </a:cubicBezTo>
                  <a:cubicBezTo>
                    <a:pt x="0" y="2628"/>
                    <a:pt x="1250" y="3304"/>
                    <a:pt x="1415" y="3304"/>
                  </a:cubicBezTo>
                  <a:cubicBezTo>
                    <a:pt x="1579" y="3304"/>
                    <a:pt x="180" y="2551"/>
                    <a:pt x="180" y="2551"/>
                  </a:cubicBezTo>
                  <a:cubicBezTo>
                    <a:pt x="180" y="2551"/>
                    <a:pt x="1883" y="986"/>
                    <a:pt x="1801" y="921"/>
                  </a:cubicBezTo>
                  <a:cubicBezTo>
                    <a:pt x="1800" y="920"/>
                    <a:pt x="1797" y="919"/>
                    <a:pt x="1794" y="919"/>
                  </a:cubicBezTo>
                  <a:cubicBezTo>
                    <a:pt x="1656" y="919"/>
                    <a:pt x="212" y="2422"/>
                    <a:pt x="212" y="2422"/>
                  </a:cubicBezTo>
                  <a:cubicBezTo>
                    <a:pt x="212" y="2422"/>
                    <a:pt x="1341" y="698"/>
                    <a:pt x="1274" y="682"/>
                  </a:cubicBezTo>
                  <a:cubicBezTo>
                    <a:pt x="1274" y="682"/>
                    <a:pt x="1274" y="682"/>
                    <a:pt x="1273" y="682"/>
                  </a:cubicBezTo>
                  <a:cubicBezTo>
                    <a:pt x="1199" y="682"/>
                    <a:pt x="135" y="2357"/>
                    <a:pt x="135" y="2357"/>
                  </a:cubicBezTo>
                  <a:cubicBezTo>
                    <a:pt x="135" y="2357"/>
                    <a:pt x="1242" y="1"/>
                    <a:pt x="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-1032438" y="-349632"/>
              <a:ext cx="60361" cy="97941"/>
            </a:xfrm>
            <a:custGeom>
              <a:avLst/>
              <a:gdLst/>
              <a:ahLst/>
              <a:cxnLst/>
              <a:rect l="l" t="t" r="r" b="b"/>
              <a:pathLst>
                <a:path w="1603" h="2601" extrusionOk="0">
                  <a:moveTo>
                    <a:pt x="1369" y="0"/>
                  </a:moveTo>
                  <a:cubicBezTo>
                    <a:pt x="1234" y="0"/>
                    <a:pt x="1372" y="2261"/>
                    <a:pt x="1372" y="2261"/>
                  </a:cubicBezTo>
                  <a:cubicBezTo>
                    <a:pt x="1372" y="2261"/>
                    <a:pt x="1090" y="930"/>
                    <a:pt x="997" y="930"/>
                  </a:cubicBezTo>
                  <a:cubicBezTo>
                    <a:pt x="996" y="930"/>
                    <a:pt x="995" y="930"/>
                    <a:pt x="995" y="930"/>
                  </a:cubicBezTo>
                  <a:cubicBezTo>
                    <a:pt x="904" y="955"/>
                    <a:pt x="1299" y="2319"/>
                    <a:pt x="1299" y="2319"/>
                  </a:cubicBezTo>
                  <a:cubicBezTo>
                    <a:pt x="1299" y="2319"/>
                    <a:pt x="195" y="370"/>
                    <a:pt x="92" y="370"/>
                  </a:cubicBezTo>
                  <a:cubicBezTo>
                    <a:pt x="91" y="370"/>
                    <a:pt x="91" y="370"/>
                    <a:pt x="90" y="370"/>
                  </a:cubicBezTo>
                  <a:cubicBezTo>
                    <a:pt x="1" y="395"/>
                    <a:pt x="1373" y="2565"/>
                    <a:pt x="1373" y="2565"/>
                  </a:cubicBezTo>
                  <a:cubicBezTo>
                    <a:pt x="1388" y="2589"/>
                    <a:pt x="1402" y="2601"/>
                    <a:pt x="1414" y="2601"/>
                  </a:cubicBezTo>
                  <a:cubicBezTo>
                    <a:pt x="1603" y="2601"/>
                    <a:pt x="1504" y="32"/>
                    <a:pt x="1372" y="1"/>
                  </a:cubicBezTo>
                  <a:cubicBezTo>
                    <a:pt x="1371" y="0"/>
                    <a:pt x="1370" y="0"/>
                    <a:pt x="1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-1444563" y="-389696"/>
              <a:ext cx="17133" cy="74369"/>
            </a:xfrm>
            <a:custGeom>
              <a:avLst/>
              <a:gdLst/>
              <a:ahLst/>
              <a:cxnLst/>
              <a:rect l="l" t="t" r="r" b="b"/>
              <a:pathLst>
                <a:path w="455" h="1975" extrusionOk="0">
                  <a:moveTo>
                    <a:pt x="321" y="1"/>
                  </a:moveTo>
                  <a:cubicBezTo>
                    <a:pt x="320" y="1"/>
                    <a:pt x="319" y="1"/>
                    <a:pt x="318" y="1"/>
                  </a:cubicBezTo>
                  <a:cubicBezTo>
                    <a:pt x="164" y="34"/>
                    <a:pt x="0" y="1930"/>
                    <a:pt x="0" y="1930"/>
                  </a:cubicBezTo>
                  <a:cubicBezTo>
                    <a:pt x="1" y="1961"/>
                    <a:pt x="4" y="1975"/>
                    <a:pt x="10" y="1975"/>
                  </a:cubicBezTo>
                  <a:cubicBezTo>
                    <a:pt x="77" y="1975"/>
                    <a:pt x="454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-786406" y="7367"/>
              <a:ext cx="211094" cy="213165"/>
            </a:xfrm>
            <a:custGeom>
              <a:avLst/>
              <a:gdLst/>
              <a:ahLst/>
              <a:cxnLst/>
              <a:rect l="l" t="t" r="r" b="b"/>
              <a:pathLst>
                <a:path w="5606" h="5661" extrusionOk="0">
                  <a:moveTo>
                    <a:pt x="1371" y="0"/>
                  </a:moveTo>
                  <a:cubicBezTo>
                    <a:pt x="1364" y="0"/>
                    <a:pt x="1356" y="7"/>
                    <a:pt x="1348" y="21"/>
                  </a:cubicBezTo>
                  <a:cubicBezTo>
                    <a:pt x="1118" y="399"/>
                    <a:pt x="1019" y="4788"/>
                    <a:pt x="1019" y="4788"/>
                  </a:cubicBezTo>
                  <a:cubicBezTo>
                    <a:pt x="1019" y="4788"/>
                    <a:pt x="403" y="476"/>
                    <a:pt x="202" y="476"/>
                  </a:cubicBezTo>
                  <a:cubicBezTo>
                    <a:pt x="201" y="476"/>
                    <a:pt x="199" y="476"/>
                    <a:pt x="198" y="477"/>
                  </a:cubicBezTo>
                  <a:cubicBezTo>
                    <a:pt x="1" y="539"/>
                    <a:pt x="822" y="4788"/>
                    <a:pt x="822" y="4788"/>
                  </a:cubicBezTo>
                  <a:cubicBezTo>
                    <a:pt x="886" y="5124"/>
                    <a:pt x="980" y="5661"/>
                    <a:pt x="1197" y="5661"/>
                  </a:cubicBezTo>
                  <a:cubicBezTo>
                    <a:pt x="1203" y="5661"/>
                    <a:pt x="1210" y="5660"/>
                    <a:pt x="1216" y="5659"/>
                  </a:cubicBezTo>
                  <a:cubicBezTo>
                    <a:pt x="1446" y="5626"/>
                    <a:pt x="5605" y="2338"/>
                    <a:pt x="5343" y="2223"/>
                  </a:cubicBezTo>
                  <a:cubicBezTo>
                    <a:pt x="5338" y="2221"/>
                    <a:pt x="5332" y="2220"/>
                    <a:pt x="5324" y="2220"/>
                  </a:cubicBezTo>
                  <a:cubicBezTo>
                    <a:pt x="4951" y="2220"/>
                    <a:pt x="1693" y="5052"/>
                    <a:pt x="1693" y="5052"/>
                  </a:cubicBezTo>
                  <a:cubicBezTo>
                    <a:pt x="1693" y="5052"/>
                    <a:pt x="4768" y="842"/>
                    <a:pt x="4527" y="842"/>
                  </a:cubicBezTo>
                  <a:cubicBezTo>
                    <a:pt x="4525" y="842"/>
                    <a:pt x="4523" y="842"/>
                    <a:pt x="4520" y="843"/>
                  </a:cubicBezTo>
                  <a:cubicBezTo>
                    <a:pt x="4226" y="908"/>
                    <a:pt x="1431" y="4984"/>
                    <a:pt x="1431" y="4984"/>
                  </a:cubicBezTo>
                  <a:cubicBezTo>
                    <a:pt x="1431" y="4984"/>
                    <a:pt x="2437" y="941"/>
                    <a:pt x="2305" y="941"/>
                  </a:cubicBezTo>
                  <a:cubicBezTo>
                    <a:pt x="2304" y="941"/>
                    <a:pt x="2303" y="941"/>
                    <a:pt x="2302" y="941"/>
                  </a:cubicBezTo>
                  <a:cubicBezTo>
                    <a:pt x="2155" y="991"/>
                    <a:pt x="1233" y="4723"/>
                    <a:pt x="1233" y="4723"/>
                  </a:cubicBezTo>
                  <a:cubicBezTo>
                    <a:pt x="1233" y="4723"/>
                    <a:pt x="1554" y="0"/>
                    <a:pt x="1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-834227" y="79927"/>
              <a:ext cx="79226" cy="130098"/>
            </a:xfrm>
            <a:custGeom>
              <a:avLst/>
              <a:gdLst/>
              <a:ahLst/>
              <a:cxnLst/>
              <a:rect l="l" t="t" r="r" b="b"/>
              <a:pathLst>
                <a:path w="2104" h="3455" extrusionOk="0">
                  <a:moveTo>
                    <a:pt x="346" y="0"/>
                  </a:moveTo>
                  <a:cubicBezTo>
                    <a:pt x="344" y="0"/>
                    <a:pt x="341" y="0"/>
                    <a:pt x="339" y="1"/>
                  </a:cubicBezTo>
                  <a:cubicBezTo>
                    <a:pt x="75" y="56"/>
                    <a:pt x="1763" y="3029"/>
                    <a:pt x="1763" y="3029"/>
                  </a:cubicBezTo>
                  <a:cubicBezTo>
                    <a:pt x="1763" y="3029"/>
                    <a:pt x="377" y="1167"/>
                    <a:pt x="159" y="1167"/>
                  </a:cubicBezTo>
                  <a:cubicBezTo>
                    <a:pt x="152" y="1167"/>
                    <a:pt x="146" y="1169"/>
                    <a:pt x="142" y="1173"/>
                  </a:cubicBezTo>
                  <a:cubicBezTo>
                    <a:pt x="1" y="1303"/>
                    <a:pt x="1818" y="3454"/>
                    <a:pt x="1978" y="3454"/>
                  </a:cubicBezTo>
                  <a:cubicBezTo>
                    <a:pt x="1980" y="3454"/>
                    <a:pt x="1982" y="3454"/>
                    <a:pt x="1984" y="3453"/>
                  </a:cubicBezTo>
                  <a:cubicBezTo>
                    <a:pt x="2103" y="3398"/>
                    <a:pt x="1873" y="2861"/>
                    <a:pt x="1873" y="2861"/>
                  </a:cubicBezTo>
                  <a:cubicBezTo>
                    <a:pt x="1873" y="2861"/>
                    <a:pt x="626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-721227" y="144880"/>
              <a:ext cx="124902" cy="74406"/>
            </a:xfrm>
            <a:custGeom>
              <a:avLst/>
              <a:gdLst/>
              <a:ahLst/>
              <a:cxnLst/>
              <a:rect l="l" t="t" r="r" b="b"/>
              <a:pathLst>
                <a:path w="3317" h="1976" extrusionOk="0">
                  <a:moveTo>
                    <a:pt x="3120" y="0"/>
                  </a:moveTo>
                  <a:cubicBezTo>
                    <a:pt x="2836" y="0"/>
                    <a:pt x="61" y="1892"/>
                    <a:pt x="61" y="1892"/>
                  </a:cubicBezTo>
                  <a:cubicBezTo>
                    <a:pt x="1" y="1950"/>
                    <a:pt x="6" y="1976"/>
                    <a:pt x="60" y="1976"/>
                  </a:cubicBezTo>
                  <a:cubicBezTo>
                    <a:pt x="423" y="1976"/>
                    <a:pt x="2960" y="853"/>
                    <a:pt x="2888" y="725"/>
                  </a:cubicBezTo>
                  <a:cubicBezTo>
                    <a:pt x="2883" y="716"/>
                    <a:pt x="2870" y="712"/>
                    <a:pt x="2850" y="712"/>
                  </a:cubicBezTo>
                  <a:cubicBezTo>
                    <a:pt x="2544" y="712"/>
                    <a:pt x="571" y="1729"/>
                    <a:pt x="571" y="1729"/>
                  </a:cubicBezTo>
                  <a:cubicBezTo>
                    <a:pt x="571" y="1729"/>
                    <a:pt x="3316" y="85"/>
                    <a:pt x="3135" y="3"/>
                  </a:cubicBezTo>
                  <a:cubicBezTo>
                    <a:pt x="3131" y="1"/>
                    <a:pt x="3126" y="0"/>
                    <a:pt x="3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-1438200" y="220452"/>
              <a:ext cx="346049" cy="202094"/>
            </a:xfrm>
            <a:custGeom>
              <a:avLst/>
              <a:gdLst/>
              <a:ahLst/>
              <a:cxnLst/>
              <a:rect l="l" t="t" r="r" b="b"/>
              <a:pathLst>
                <a:path w="9190" h="5367" extrusionOk="0">
                  <a:moveTo>
                    <a:pt x="6115" y="0"/>
                  </a:moveTo>
                  <a:cubicBezTo>
                    <a:pt x="5881" y="0"/>
                    <a:pt x="4674" y="4685"/>
                    <a:pt x="4674" y="4685"/>
                  </a:cubicBezTo>
                  <a:cubicBezTo>
                    <a:pt x="4674" y="4685"/>
                    <a:pt x="4298" y="1655"/>
                    <a:pt x="4043" y="1655"/>
                  </a:cubicBezTo>
                  <a:cubicBezTo>
                    <a:pt x="4036" y="1655"/>
                    <a:pt x="4030" y="1657"/>
                    <a:pt x="4024" y="1661"/>
                  </a:cubicBezTo>
                  <a:cubicBezTo>
                    <a:pt x="3767" y="1813"/>
                    <a:pt x="4389" y="4663"/>
                    <a:pt x="4389" y="4663"/>
                  </a:cubicBezTo>
                  <a:cubicBezTo>
                    <a:pt x="4389" y="4663"/>
                    <a:pt x="1751" y="852"/>
                    <a:pt x="1420" y="852"/>
                  </a:cubicBezTo>
                  <a:cubicBezTo>
                    <a:pt x="1400" y="852"/>
                    <a:pt x="1389" y="865"/>
                    <a:pt x="1386" y="894"/>
                  </a:cubicBezTo>
                  <a:cubicBezTo>
                    <a:pt x="1343" y="1397"/>
                    <a:pt x="4103" y="4750"/>
                    <a:pt x="4103" y="4750"/>
                  </a:cubicBezTo>
                  <a:cubicBezTo>
                    <a:pt x="4103" y="4750"/>
                    <a:pt x="1307" y="2368"/>
                    <a:pt x="971" y="2368"/>
                  </a:cubicBezTo>
                  <a:cubicBezTo>
                    <a:pt x="961" y="2368"/>
                    <a:pt x="953" y="2370"/>
                    <a:pt x="948" y="2374"/>
                  </a:cubicBezTo>
                  <a:cubicBezTo>
                    <a:pt x="751" y="2516"/>
                    <a:pt x="4024" y="4926"/>
                    <a:pt x="4024" y="4926"/>
                  </a:cubicBezTo>
                  <a:cubicBezTo>
                    <a:pt x="4024" y="4926"/>
                    <a:pt x="433" y="2777"/>
                    <a:pt x="39" y="2777"/>
                  </a:cubicBezTo>
                  <a:cubicBezTo>
                    <a:pt x="12" y="2777"/>
                    <a:pt x="0" y="2788"/>
                    <a:pt x="6" y="2810"/>
                  </a:cubicBezTo>
                  <a:cubicBezTo>
                    <a:pt x="93" y="3148"/>
                    <a:pt x="4103" y="5190"/>
                    <a:pt x="4103" y="5190"/>
                  </a:cubicBezTo>
                  <a:cubicBezTo>
                    <a:pt x="4103" y="5190"/>
                    <a:pt x="4478" y="5366"/>
                    <a:pt x="4834" y="5366"/>
                  </a:cubicBezTo>
                  <a:cubicBezTo>
                    <a:pt x="4854" y="5366"/>
                    <a:pt x="4874" y="5366"/>
                    <a:pt x="4894" y="5365"/>
                  </a:cubicBezTo>
                  <a:cubicBezTo>
                    <a:pt x="5266" y="5342"/>
                    <a:pt x="9189" y="3151"/>
                    <a:pt x="8905" y="3041"/>
                  </a:cubicBezTo>
                  <a:cubicBezTo>
                    <a:pt x="8897" y="3038"/>
                    <a:pt x="8888" y="3037"/>
                    <a:pt x="8877" y="3037"/>
                  </a:cubicBezTo>
                  <a:cubicBezTo>
                    <a:pt x="8451" y="3037"/>
                    <a:pt x="5276" y="5014"/>
                    <a:pt x="5276" y="5014"/>
                  </a:cubicBezTo>
                  <a:cubicBezTo>
                    <a:pt x="5276" y="5014"/>
                    <a:pt x="8498" y="2107"/>
                    <a:pt x="8312" y="1967"/>
                  </a:cubicBezTo>
                  <a:cubicBezTo>
                    <a:pt x="8308" y="1964"/>
                    <a:pt x="8301" y="1962"/>
                    <a:pt x="8293" y="1962"/>
                  </a:cubicBezTo>
                  <a:cubicBezTo>
                    <a:pt x="7974" y="1962"/>
                    <a:pt x="5276" y="4685"/>
                    <a:pt x="5276" y="4685"/>
                  </a:cubicBezTo>
                  <a:cubicBezTo>
                    <a:pt x="5276" y="4685"/>
                    <a:pt x="6581" y="2406"/>
                    <a:pt x="6297" y="2274"/>
                  </a:cubicBezTo>
                  <a:cubicBezTo>
                    <a:pt x="6289" y="2271"/>
                    <a:pt x="6282" y="2269"/>
                    <a:pt x="6273" y="2269"/>
                  </a:cubicBezTo>
                  <a:cubicBezTo>
                    <a:pt x="5955" y="2269"/>
                    <a:pt x="4894" y="4641"/>
                    <a:pt x="4894" y="4641"/>
                  </a:cubicBezTo>
                  <a:cubicBezTo>
                    <a:pt x="4894" y="4641"/>
                    <a:pt x="6340" y="82"/>
                    <a:pt x="6121" y="1"/>
                  </a:cubicBezTo>
                  <a:cubicBezTo>
                    <a:pt x="6119" y="1"/>
                    <a:pt x="6117" y="0"/>
                    <a:pt x="6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-1355473" y="217929"/>
              <a:ext cx="78247" cy="152540"/>
            </a:xfrm>
            <a:custGeom>
              <a:avLst/>
              <a:gdLst/>
              <a:ahLst/>
              <a:cxnLst/>
              <a:rect l="l" t="t" r="r" b="b"/>
              <a:pathLst>
                <a:path w="2078" h="4051" extrusionOk="0">
                  <a:moveTo>
                    <a:pt x="179" y="0"/>
                  </a:moveTo>
                  <a:cubicBezTo>
                    <a:pt x="174" y="0"/>
                    <a:pt x="169" y="3"/>
                    <a:pt x="166" y="8"/>
                  </a:cubicBezTo>
                  <a:cubicBezTo>
                    <a:pt x="1" y="227"/>
                    <a:pt x="1842" y="3986"/>
                    <a:pt x="1842" y="3986"/>
                  </a:cubicBezTo>
                  <a:cubicBezTo>
                    <a:pt x="1874" y="4030"/>
                    <a:pt x="1895" y="4051"/>
                    <a:pt x="1907" y="4051"/>
                  </a:cubicBezTo>
                  <a:cubicBezTo>
                    <a:pt x="2078" y="4051"/>
                    <a:pt x="40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-1462976" y="-210010"/>
              <a:ext cx="185300" cy="187898"/>
            </a:xfrm>
            <a:custGeom>
              <a:avLst/>
              <a:gdLst/>
              <a:ahLst/>
              <a:cxnLst/>
              <a:rect l="l" t="t" r="r" b="b"/>
              <a:pathLst>
                <a:path w="4921" h="4990" extrusionOk="0">
                  <a:moveTo>
                    <a:pt x="1620" y="0"/>
                  </a:moveTo>
                  <a:cubicBezTo>
                    <a:pt x="1617" y="0"/>
                    <a:pt x="1614" y="1"/>
                    <a:pt x="1612" y="2"/>
                  </a:cubicBezTo>
                  <a:cubicBezTo>
                    <a:pt x="1361" y="98"/>
                    <a:pt x="2226" y="4281"/>
                    <a:pt x="2226" y="4281"/>
                  </a:cubicBezTo>
                  <a:cubicBezTo>
                    <a:pt x="2226" y="4281"/>
                    <a:pt x="885" y="1245"/>
                    <a:pt x="711" y="1245"/>
                  </a:cubicBezTo>
                  <a:cubicBezTo>
                    <a:pt x="705" y="1245"/>
                    <a:pt x="700" y="1249"/>
                    <a:pt x="697" y="1257"/>
                  </a:cubicBezTo>
                  <a:cubicBezTo>
                    <a:pt x="620" y="1471"/>
                    <a:pt x="2078" y="4638"/>
                    <a:pt x="2078" y="4638"/>
                  </a:cubicBezTo>
                  <a:cubicBezTo>
                    <a:pt x="2078" y="4638"/>
                    <a:pt x="434" y="2033"/>
                    <a:pt x="174" y="2033"/>
                  </a:cubicBezTo>
                  <a:cubicBezTo>
                    <a:pt x="163" y="2033"/>
                    <a:pt x="155" y="2037"/>
                    <a:pt x="149" y="2047"/>
                  </a:cubicBezTo>
                  <a:cubicBezTo>
                    <a:pt x="1" y="2276"/>
                    <a:pt x="1979" y="4747"/>
                    <a:pt x="1979" y="4747"/>
                  </a:cubicBezTo>
                  <a:cubicBezTo>
                    <a:pt x="1979" y="4747"/>
                    <a:pt x="2159" y="4990"/>
                    <a:pt x="2320" y="4990"/>
                  </a:cubicBezTo>
                  <a:cubicBezTo>
                    <a:pt x="2325" y="4990"/>
                    <a:pt x="2330" y="4989"/>
                    <a:pt x="2335" y="4989"/>
                  </a:cubicBezTo>
                  <a:cubicBezTo>
                    <a:pt x="2497" y="4972"/>
                    <a:pt x="4921" y="2998"/>
                    <a:pt x="4784" y="2998"/>
                  </a:cubicBezTo>
                  <a:cubicBezTo>
                    <a:pt x="4782" y="2998"/>
                    <a:pt x="4779" y="2999"/>
                    <a:pt x="4775" y="3000"/>
                  </a:cubicBezTo>
                  <a:cubicBezTo>
                    <a:pt x="4552" y="3065"/>
                    <a:pt x="2869" y="4446"/>
                    <a:pt x="2869" y="4446"/>
                  </a:cubicBezTo>
                  <a:cubicBezTo>
                    <a:pt x="2869" y="4446"/>
                    <a:pt x="4876" y="1348"/>
                    <a:pt x="4761" y="1216"/>
                  </a:cubicBezTo>
                  <a:cubicBezTo>
                    <a:pt x="4759" y="1214"/>
                    <a:pt x="4756" y="1212"/>
                    <a:pt x="4752" y="1212"/>
                  </a:cubicBezTo>
                  <a:cubicBezTo>
                    <a:pt x="4574" y="1212"/>
                    <a:pt x="2746" y="4413"/>
                    <a:pt x="2746" y="4413"/>
                  </a:cubicBezTo>
                  <a:cubicBezTo>
                    <a:pt x="2746" y="4413"/>
                    <a:pt x="3585" y="2128"/>
                    <a:pt x="3453" y="2112"/>
                  </a:cubicBezTo>
                  <a:cubicBezTo>
                    <a:pt x="3453" y="2112"/>
                    <a:pt x="3453" y="2112"/>
                    <a:pt x="3452" y="2112"/>
                  </a:cubicBezTo>
                  <a:cubicBezTo>
                    <a:pt x="3315" y="2112"/>
                    <a:pt x="2560" y="4391"/>
                    <a:pt x="2560" y="4391"/>
                  </a:cubicBezTo>
                  <a:cubicBezTo>
                    <a:pt x="2560" y="4391"/>
                    <a:pt x="3125" y="1586"/>
                    <a:pt x="3010" y="1569"/>
                  </a:cubicBezTo>
                  <a:cubicBezTo>
                    <a:pt x="3009" y="1569"/>
                    <a:pt x="3009" y="1569"/>
                    <a:pt x="3009" y="1569"/>
                  </a:cubicBezTo>
                  <a:cubicBezTo>
                    <a:pt x="2893" y="1569"/>
                    <a:pt x="2412" y="4359"/>
                    <a:pt x="2412" y="4359"/>
                  </a:cubicBezTo>
                  <a:cubicBezTo>
                    <a:pt x="2412" y="4359"/>
                    <a:pt x="1875" y="0"/>
                    <a:pt x="1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-1338680" y="-14397"/>
              <a:ext cx="95342" cy="61566"/>
            </a:xfrm>
            <a:custGeom>
              <a:avLst/>
              <a:gdLst/>
              <a:ahLst/>
              <a:cxnLst/>
              <a:rect l="l" t="t" r="r" b="b"/>
              <a:pathLst>
                <a:path w="2532" h="1635" extrusionOk="0">
                  <a:moveTo>
                    <a:pt x="555" y="0"/>
                  </a:moveTo>
                  <a:cubicBezTo>
                    <a:pt x="486" y="0"/>
                    <a:pt x="416" y="8"/>
                    <a:pt x="348" y="25"/>
                  </a:cubicBezTo>
                  <a:lnTo>
                    <a:pt x="1" y="755"/>
                  </a:lnTo>
                  <a:cubicBezTo>
                    <a:pt x="19" y="757"/>
                    <a:pt x="36" y="758"/>
                    <a:pt x="54" y="758"/>
                  </a:cubicBezTo>
                  <a:cubicBezTo>
                    <a:pt x="334" y="758"/>
                    <a:pt x="563" y="453"/>
                    <a:pt x="809" y="453"/>
                  </a:cubicBezTo>
                  <a:cubicBezTo>
                    <a:pt x="856" y="453"/>
                    <a:pt x="904" y="464"/>
                    <a:pt x="953" y="491"/>
                  </a:cubicBezTo>
                  <a:cubicBezTo>
                    <a:pt x="1265" y="663"/>
                    <a:pt x="1458" y="784"/>
                    <a:pt x="1655" y="1080"/>
                  </a:cubicBezTo>
                  <a:cubicBezTo>
                    <a:pt x="1842" y="1359"/>
                    <a:pt x="2120" y="1634"/>
                    <a:pt x="2449" y="1634"/>
                  </a:cubicBezTo>
                  <a:cubicBezTo>
                    <a:pt x="2469" y="1634"/>
                    <a:pt x="2488" y="1633"/>
                    <a:pt x="2508" y="1631"/>
                  </a:cubicBezTo>
                  <a:cubicBezTo>
                    <a:pt x="2521" y="1546"/>
                    <a:pt x="2531" y="1446"/>
                    <a:pt x="2469" y="1386"/>
                  </a:cubicBezTo>
                  <a:cubicBezTo>
                    <a:pt x="2432" y="1350"/>
                    <a:pt x="2384" y="1341"/>
                    <a:pt x="2332" y="1341"/>
                  </a:cubicBezTo>
                  <a:cubicBezTo>
                    <a:pt x="2279" y="1341"/>
                    <a:pt x="2220" y="1351"/>
                    <a:pt x="2165" y="1351"/>
                  </a:cubicBezTo>
                  <a:cubicBezTo>
                    <a:pt x="2154" y="1351"/>
                    <a:pt x="2142" y="1350"/>
                    <a:pt x="2131" y="1349"/>
                  </a:cubicBezTo>
                  <a:cubicBezTo>
                    <a:pt x="1907" y="1330"/>
                    <a:pt x="1795" y="1080"/>
                    <a:pt x="1700" y="877"/>
                  </a:cubicBezTo>
                  <a:cubicBezTo>
                    <a:pt x="1577" y="616"/>
                    <a:pt x="1404" y="372"/>
                    <a:pt x="1169" y="204"/>
                  </a:cubicBezTo>
                  <a:cubicBezTo>
                    <a:pt x="990" y="78"/>
                    <a:pt x="77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-1208547" y="-264609"/>
              <a:ext cx="94363" cy="124262"/>
            </a:xfrm>
            <a:custGeom>
              <a:avLst/>
              <a:gdLst/>
              <a:ahLst/>
              <a:cxnLst/>
              <a:rect l="l" t="t" r="r" b="b"/>
              <a:pathLst>
                <a:path w="2506" h="3300" extrusionOk="0">
                  <a:moveTo>
                    <a:pt x="1750" y="1"/>
                  </a:moveTo>
                  <a:cubicBezTo>
                    <a:pt x="1748" y="1"/>
                    <a:pt x="1745" y="1"/>
                    <a:pt x="1743" y="3"/>
                  </a:cubicBezTo>
                  <a:cubicBezTo>
                    <a:pt x="1589" y="105"/>
                    <a:pt x="2334" y="2893"/>
                    <a:pt x="2334" y="2893"/>
                  </a:cubicBezTo>
                  <a:cubicBezTo>
                    <a:pt x="2334" y="2893"/>
                    <a:pt x="692" y="820"/>
                    <a:pt x="499" y="820"/>
                  </a:cubicBezTo>
                  <a:cubicBezTo>
                    <a:pt x="495" y="820"/>
                    <a:pt x="492" y="820"/>
                    <a:pt x="489" y="822"/>
                  </a:cubicBezTo>
                  <a:cubicBezTo>
                    <a:pt x="353" y="910"/>
                    <a:pt x="2334" y="3118"/>
                    <a:pt x="2334" y="3118"/>
                  </a:cubicBezTo>
                  <a:cubicBezTo>
                    <a:pt x="2334" y="3118"/>
                    <a:pt x="464" y="1671"/>
                    <a:pt x="154" y="1671"/>
                  </a:cubicBezTo>
                  <a:cubicBezTo>
                    <a:pt x="135" y="1671"/>
                    <a:pt x="122" y="1677"/>
                    <a:pt x="116" y="1688"/>
                  </a:cubicBezTo>
                  <a:cubicBezTo>
                    <a:pt x="1" y="1885"/>
                    <a:pt x="2219" y="3216"/>
                    <a:pt x="2219" y="3216"/>
                  </a:cubicBezTo>
                  <a:cubicBezTo>
                    <a:pt x="2320" y="3278"/>
                    <a:pt x="2387" y="3300"/>
                    <a:pt x="2429" y="3300"/>
                  </a:cubicBezTo>
                  <a:cubicBezTo>
                    <a:pt x="2497" y="3300"/>
                    <a:pt x="2505" y="3247"/>
                    <a:pt x="2498" y="3216"/>
                  </a:cubicBezTo>
                  <a:cubicBezTo>
                    <a:pt x="2487" y="3169"/>
                    <a:pt x="1914" y="1"/>
                    <a:pt x="17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-880052" y="144616"/>
              <a:ext cx="105698" cy="64126"/>
            </a:xfrm>
            <a:custGeom>
              <a:avLst/>
              <a:gdLst/>
              <a:ahLst/>
              <a:cxnLst/>
              <a:rect l="l" t="t" r="r" b="b"/>
              <a:pathLst>
                <a:path w="2807" h="1703" extrusionOk="0">
                  <a:moveTo>
                    <a:pt x="223" y="1"/>
                  </a:moveTo>
                  <a:cubicBezTo>
                    <a:pt x="210" y="1"/>
                    <a:pt x="199" y="3"/>
                    <a:pt x="192" y="9"/>
                  </a:cubicBezTo>
                  <a:cubicBezTo>
                    <a:pt x="1" y="145"/>
                    <a:pt x="2625" y="1702"/>
                    <a:pt x="2742" y="1702"/>
                  </a:cubicBezTo>
                  <a:cubicBezTo>
                    <a:pt x="2743" y="1702"/>
                    <a:pt x="2744" y="1702"/>
                    <a:pt x="2745" y="1702"/>
                  </a:cubicBezTo>
                  <a:cubicBezTo>
                    <a:pt x="2807" y="1686"/>
                    <a:pt x="2654" y="1570"/>
                    <a:pt x="2654" y="1570"/>
                  </a:cubicBezTo>
                  <a:cubicBezTo>
                    <a:pt x="2654" y="1570"/>
                    <a:pt x="55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-707445" y="84859"/>
              <a:ext cx="27714" cy="56708"/>
            </a:xfrm>
            <a:custGeom>
              <a:avLst/>
              <a:gdLst/>
              <a:ahLst/>
              <a:cxnLst/>
              <a:rect l="l" t="t" r="r" b="b"/>
              <a:pathLst>
                <a:path w="736" h="1506" extrusionOk="0">
                  <a:moveTo>
                    <a:pt x="622" y="0"/>
                  </a:moveTo>
                  <a:cubicBezTo>
                    <a:pt x="620" y="0"/>
                    <a:pt x="618" y="1"/>
                    <a:pt x="616" y="2"/>
                  </a:cubicBezTo>
                  <a:cubicBezTo>
                    <a:pt x="516" y="36"/>
                    <a:pt x="24" y="1350"/>
                    <a:pt x="24" y="1350"/>
                  </a:cubicBezTo>
                  <a:cubicBezTo>
                    <a:pt x="1" y="1459"/>
                    <a:pt x="1" y="1505"/>
                    <a:pt x="17" y="1505"/>
                  </a:cubicBezTo>
                  <a:cubicBezTo>
                    <a:pt x="111" y="1505"/>
                    <a:pt x="736" y="0"/>
                    <a:pt x="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-1187536" y="-61653"/>
              <a:ext cx="210943" cy="144407"/>
            </a:xfrm>
            <a:custGeom>
              <a:avLst/>
              <a:gdLst/>
              <a:ahLst/>
              <a:cxnLst/>
              <a:rect l="l" t="t" r="r" b="b"/>
              <a:pathLst>
                <a:path w="5602" h="3835" extrusionOk="0">
                  <a:moveTo>
                    <a:pt x="283" y="0"/>
                  </a:moveTo>
                  <a:cubicBezTo>
                    <a:pt x="274" y="0"/>
                    <a:pt x="268" y="7"/>
                    <a:pt x="264" y="22"/>
                  </a:cubicBezTo>
                  <a:cubicBezTo>
                    <a:pt x="182" y="343"/>
                    <a:pt x="1843" y="3432"/>
                    <a:pt x="1843" y="3432"/>
                  </a:cubicBezTo>
                  <a:cubicBezTo>
                    <a:pt x="1843" y="3432"/>
                    <a:pt x="371" y="1316"/>
                    <a:pt x="143" y="1316"/>
                  </a:cubicBezTo>
                  <a:cubicBezTo>
                    <a:pt x="134" y="1316"/>
                    <a:pt x="126" y="1320"/>
                    <a:pt x="121" y="1328"/>
                  </a:cubicBezTo>
                  <a:cubicBezTo>
                    <a:pt x="1" y="1525"/>
                    <a:pt x="1930" y="3816"/>
                    <a:pt x="1942" y="3835"/>
                  </a:cubicBezTo>
                  <a:cubicBezTo>
                    <a:pt x="1942" y="3835"/>
                    <a:pt x="3947" y="3618"/>
                    <a:pt x="3914" y="3542"/>
                  </a:cubicBezTo>
                  <a:cubicBezTo>
                    <a:pt x="3909" y="3531"/>
                    <a:pt x="3879" y="3526"/>
                    <a:pt x="3830" y="3526"/>
                  </a:cubicBezTo>
                  <a:cubicBezTo>
                    <a:pt x="3545" y="3526"/>
                    <a:pt x="2632" y="3691"/>
                    <a:pt x="2632" y="3691"/>
                  </a:cubicBezTo>
                  <a:cubicBezTo>
                    <a:pt x="2632" y="3691"/>
                    <a:pt x="5602" y="2731"/>
                    <a:pt x="5457" y="2655"/>
                  </a:cubicBezTo>
                  <a:cubicBezTo>
                    <a:pt x="5451" y="2652"/>
                    <a:pt x="5440" y="2650"/>
                    <a:pt x="5425" y="2650"/>
                  </a:cubicBezTo>
                  <a:cubicBezTo>
                    <a:pt x="5088" y="2650"/>
                    <a:pt x="2596" y="3432"/>
                    <a:pt x="2596" y="3432"/>
                  </a:cubicBezTo>
                  <a:cubicBezTo>
                    <a:pt x="2596" y="3432"/>
                    <a:pt x="4933" y="2435"/>
                    <a:pt x="4878" y="2310"/>
                  </a:cubicBezTo>
                  <a:cubicBezTo>
                    <a:pt x="4875" y="2303"/>
                    <a:pt x="4866" y="2300"/>
                    <a:pt x="4852" y="2300"/>
                  </a:cubicBezTo>
                  <a:cubicBezTo>
                    <a:pt x="4583" y="2300"/>
                    <a:pt x="2402" y="3345"/>
                    <a:pt x="2402" y="3345"/>
                  </a:cubicBezTo>
                  <a:cubicBezTo>
                    <a:pt x="2402" y="3345"/>
                    <a:pt x="5162" y="1426"/>
                    <a:pt x="5075" y="1339"/>
                  </a:cubicBezTo>
                  <a:cubicBezTo>
                    <a:pt x="5073" y="1337"/>
                    <a:pt x="5070" y="1336"/>
                    <a:pt x="5065" y="1336"/>
                  </a:cubicBezTo>
                  <a:cubicBezTo>
                    <a:pt x="4869" y="1336"/>
                    <a:pt x="2193" y="3228"/>
                    <a:pt x="2193" y="3228"/>
                  </a:cubicBezTo>
                  <a:cubicBezTo>
                    <a:pt x="2193" y="3228"/>
                    <a:pt x="2224" y="16"/>
                    <a:pt x="2063" y="16"/>
                  </a:cubicBezTo>
                  <a:cubicBezTo>
                    <a:pt x="2059" y="16"/>
                    <a:pt x="2055" y="18"/>
                    <a:pt x="2051" y="22"/>
                  </a:cubicBezTo>
                  <a:cubicBezTo>
                    <a:pt x="1875" y="183"/>
                    <a:pt x="2051" y="3125"/>
                    <a:pt x="2051" y="3125"/>
                  </a:cubicBezTo>
                  <a:cubicBezTo>
                    <a:pt x="2051" y="3125"/>
                    <a:pt x="1402" y="339"/>
                    <a:pt x="1299" y="339"/>
                  </a:cubicBezTo>
                  <a:cubicBezTo>
                    <a:pt x="1297" y="339"/>
                    <a:pt x="1296" y="340"/>
                    <a:pt x="1295" y="341"/>
                  </a:cubicBezTo>
                  <a:cubicBezTo>
                    <a:pt x="1207" y="429"/>
                    <a:pt x="1864" y="3148"/>
                    <a:pt x="1864" y="3148"/>
                  </a:cubicBezTo>
                  <a:cubicBezTo>
                    <a:pt x="1864" y="3148"/>
                    <a:pt x="478" y="0"/>
                    <a:pt x="2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-1919947" y="-72535"/>
              <a:ext cx="273827" cy="194450"/>
            </a:xfrm>
            <a:custGeom>
              <a:avLst/>
              <a:gdLst/>
              <a:ahLst/>
              <a:cxnLst/>
              <a:rect l="l" t="t" r="r" b="b"/>
              <a:pathLst>
                <a:path w="7272" h="5164" extrusionOk="0">
                  <a:moveTo>
                    <a:pt x="5620" y="0"/>
                  </a:moveTo>
                  <a:cubicBezTo>
                    <a:pt x="5389" y="0"/>
                    <a:pt x="4603" y="4438"/>
                    <a:pt x="4603" y="4438"/>
                  </a:cubicBezTo>
                  <a:cubicBezTo>
                    <a:pt x="4603" y="4438"/>
                    <a:pt x="4538" y="2882"/>
                    <a:pt x="4406" y="2882"/>
                  </a:cubicBezTo>
                  <a:cubicBezTo>
                    <a:pt x="4274" y="2882"/>
                    <a:pt x="4373" y="4577"/>
                    <a:pt x="4373" y="4577"/>
                  </a:cubicBezTo>
                  <a:cubicBezTo>
                    <a:pt x="4373" y="4577"/>
                    <a:pt x="2984" y="2"/>
                    <a:pt x="2714" y="2"/>
                  </a:cubicBezTo>
                  <a:cubicBezTo>
                    <a:pt x="2707" y="2"/>
                    <a:pt x="2701" y="5"/>
                    <a:pt x="2696" y="11"/>
                  </a:cubicBezTo>
                  <a:cubicBezTo>
                    <a:pt x="2477" y="252"/>
                    <a:pt x="4098" y="4685"/>
                    <a:pt x="4098" y="4685"/>
                  </a:cubicBezTo>
                  <a:cubicBezTo>
                    <a:pt x="4098" y="4685"/>
                    <a:pt x="2260" y="1783"/>
                    <a:pt x="1955" y="1783"/>
                  </a:cubicBezTo>
                  <a:cubicBezTo>
                    <a:pt x="1949" y="1783"/>
                    <a:pt x="1944" y="1784"/>
                    <a:pt x="1940" y="1786"/>
                  </a:cubicBezTo>
                  <a:cubicBezTo>
                    <a:pt x="1687" y="1896"/>
                    <a:pt x="3781" y="4631"/>
                    <a:pt x="3781" y="4631"/>
                  </a:cubicBezTo>
                  <a:cubicBezTo>
                    <a:pt x="3781" y="4631"/>
                    <a:pt x="471" y="2887"/>
                    <a:pt x="81" y="2887"/>
                  </a:cubicBezTo>
                  <a:cubicBezTo>
                    <a:pt x="59" y="2887"/>
                    <a:pt x="46" y="2892"/>
                    <a:pt x="44" y="2904"/>
                  </a:cubicBezTo>
                  <a:cubicBezTo>
                    <a:pt x="0" y="3123"/>
                    <a:pt x="4244" y="5108"/>
                    <a:pt x="4395" y="5158"/>
                  </a:cubicBezTo>
                  <a:cubicBezTo>
                    <a:pt x="4407" y="5162"/>
                    <a:pt x="4421" y="5164"/>
                    <a:pt x="4435" y="5164"/>
                  </a:cubicBezTo>
                  <a:cubicBezTo>
                    <a:pt x="4989" y="5164"/>
                    <a:pt x="7271" y="2444"/>
                    <a:pt x="7079" y="2418"/>
                  </a:cubicBezTo>
                  <a:cubicBezTo>
                    <a:pt x="7078" y="2418"/>
                    <a:pt x="7077" y="2418"/>
                    <a:pt x="7075" y="2418"/>
                  </a:cubicBezTo>
                  <a:cubicBezTo>
                    <a:pt x="6861" y="2418"/>
                    <a:pt x="5216" y="4438"/>
                    <a:pt x="5216" y="4438"/>
                  </a:cubicBezTo>
                  <a:cubicBezTo>
                    <a:pt x="5216" y="4438"/>
                    <a:pt x="6422" y="1786"/>
                    <a:pt x="6247" y="1786"/>
                  </a:cubicBezTo>
                  <a:cubicBezTo>
                    <a:pt x="6071" y="1786"/>
                    <a:pt x="4888" y="4284"/>
                    <a:pt x="4888" y="4284"/>
                  </a:cubicBezTo>
                  <a:cubicBezTo>
                    <a:pt x="4888" y="4284"/>
                    <a:pt x="5850" y="99"/>
                    <a:pt x="5627" y="2"/>
                  </a:cubicBezTo>
                  <a:cubicBezTo>
                    <a:pt x="5625" y="1"/>
                    <a:pt x="5622" y="0"/>
                    <a:pt x="5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-1740487" y="79776"/>
              <a:ext cx="102873" cy="45600"/>
            </a:xfrm>
            <a:custGeom>
              <a:avLst/>
              <a:gdLst/>
              <a:ahLst/>
              <a:cxnLst/>
              <a:rect l="l" t="t" r="r" b="b"/>
              <a:pathLst>
                <a:path w="2732" h="1211" extrusionOk="0">
                  <a:moveTo>
                    <a:pt x="2594" y="0"/>
                  </a:moveTo>
                  <a:cubicBezTo>
                    <a:pt x="2369" y="0"/>
                    <a:pt x="334" y="1009"/>
                    <a:pt x="334" y="1009"/>
                  </a:cubicBezTo>
                  <a:cubicBezTo>
                    <a:pt x="134" y="1107"/>
                    <a:pt x="1" y="1201"/>
                    <a:pt x="72" y="1210"/>
                  </a:cubicBezTo>
                  <a:cubicBezTo>
                    <a:pt x="72" y="1210"/>
                    <a:pt x="72" y="1210"/>
                    <a:pt x="73" y="1210"/>
                  </a:cubicBezTo>
                  <a:cubicBezTo>
                    <a:pt x="161" y="1210"/>
                    <a:pt x="2731" y="63"/>
                    <a:pt x="2609" y="3"/>
                  </a:cubicBezTo>
                  <a:cubicBezTo>
                    <a:pt x="2606" y="1"/>
                    <a:pt x="2601" y="0"/>
                    <a:pt x="25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-1766468" y="-39475"/>
              <a:ext cx="15024" cy="67553"/>
            </a:xfrm>
            <a:custGeom>
              <a:avLst/>
              <a:gdLst/>
              <a:ahLst/>
              <a:cxnLst/>
              <a:rect l="l" t="t" r="r" b="b"/>
              <a:pathLst>
                <a:path w="399" h="1794" extrusionOk="0">
                  <a:moveTo>
                    <a:pt x="154" y="1"/>
                  </a:moveTo>
                  <a:cubicBezTo>
                    <a:pt x="151" y="1"/>
                    <a:pt x="147" y="2"/>
                    <a:pt x="144" y="5"/>
                  </a:cubicBezTo>
                  <a:cubicBezTo>
                    <a:pt x="0" y="119"/>
                    <a:pt x="211" y="1703"/>
                    <a:pt x="211" y="1703"/>
                  </a:cubicBezTo>
                  <a:cubicBezTo>
                    <a:pt x="235" y="1765"/>
                    <a:pt x="254" y="1793"/>
                    <a:pt x="270" y="1793"/>
                  </a:cubicBezTo>
                  <a:cubicBezTo>
                    <a:pt x="398" y="1793"/>
                    <a:pt x="280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-933672" y="-194534"/>
              <a:ext cx="64503" cy="18263"/>
            </a:xfrm>
            <a:custGeom>
              <a:avLst/>
              <a:gdLst/>
              <a:ahLst/>
              <a:cxnLst/>
              <a:rect l="l" t="t" r="r" b="b"/>
              <a:pathLst>
                <a:path w="1713" h="485" extrusionOk="0">
                  <a:moveTo>
                    <a:pt x="1567" y="0"/>
                  </a:moveTo>
                  <a:cubicBezTo>
                    <a:pt x="1167" y="0"/>
                    <a:pt x="769" y="42"/>
                    <a:pt x="378" y="123"/>
                  </a:cubicBezTo>
                  <a:cubicBezTo>
                    <a:pt x="353" y="127"/>
                    <a:pt x="330" y="136"/>
                    <a:pt x="310" y="150"/>
                  </a:cubicBezTo>
                  <a:cubicBezTo>
                    <a:pt x="279" y="178"/>
                    <a:pt x="275" y="223"/>
                    <a:pt x="263" y="263"/>
                  </a:cubicBezTo>
                  <a:cubicBezTo>
                    <a:pt x="236" y="353"/>
                    <a:pt x="1" y="350"/>
                    <a:pt x="66" y="436"/>
                  </a:cubicBezTo>
                  <a:cubicBezTo>
                    <a:pt x="87" y="471"/>
                    <a:pt x="113" y="485"/>
                    <a:pt x="141" y="485"/>
                  </a:cubicBezTo>
                  <a:cubicBezTo>
                    <a:pt x="236" y="485"/>
                    <a:pt x="359" y="324"/>
                    <a:pt x="427" y="281"/>
                  </a:cubicBezTo>
                  <a:cubicBezTo>
                    <a:pt x="491" y="241"/>
                    <a:pt x="568" y="225"/>
                    <a:pt x="643" y="215"/>
                  </a:cubicBezTo>
                  <a:cubicBezTo>
                    <a:pt x="972" y="168"/>
                    <a:pt x="1314" y="185"/>
                    <a:pt x="1630" y="82"/>
                  </a:cubicBezTo>
                  <a:cubicBezTo>
                    <a:pt x="1668" y="70"/>
                    <a:pt x="1712" y="29"/>
                    <a:pt x="1684" y="2"/>
                  </a:cubicBezTo>
                  <a:cubicBezTo>
                    <a:pt x="1645" y="1"/>
                    <a:pt x="1606" y="0"/>
                    <a:pt x="1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-612256" y="214615"/>
              <a:ext cx="164891" cy="14911"/>
            </a:xfrm>
            <a:custGeom>
              <a:avLst/>
              <a:gdLst/>
              <a:ahLst/>
              <a:cxnLst/>
              <a:rect l="l" t="t" r="r" b="b"/>
              <a:pathLst>
                <a:path w="4379" h="396" extrusionOk="0">
                  <a:moveTo>
                    <a:pt x="4345" y="0"/>
                  </a:moveTo>
                  <a:cubicBezTo>
                    <a:pt x="4226" y="73"/>
                    <a:pt x="4090" y="89"/>
                    <a:pt x="3949" y="89"/>
                  </a:cubicBezTo>
                  <a:cubicBezTo>
                    <a:pt x="3828" y="89"/>
                    <a:pt x="3704" y="77"/>
                    <a:pt x="3583" y="77"/>
                  </a:cubicBezTo>
                  <a:cubicBezTo>
                    <a:pt x="3566" y="77"/>
                    <a:pt x="3549" y="77"/>
                    <a:pt x="3533" y="78"/>
                  </a:cubicBezTo>
                  <a:cubicBezTo>
                    <a:pt x="3163" y="90"/>
                    <a:pt x="2799" y="256"/>
                    <a:pt x="2435" y="256"/>
                  </a:cubicBezTo>
                  <a:cubicBezTo>
                    <a:pt x="2368" y="256"/>
                    <a:pt x="2301" y="251"/>
                    <a:pt x="2233" y="237"/>
                  </a:cubicBezTo>
                  <a:cubicBezTo>
                    <a:pt x="2112" y="214"/>
                    <a:pt x="1998" y="163"/>
                    <a:pt x="1879" y="129"/>
                  </a:cubicBezTo>
                  <a:cubicBezTo>
                    <a:pt x="1630" y="56"/>
                    <a:pt x="1439" y="34"/>
                    <a:pt x="1273" y="34"/>
                  </a:cubicBezTo>
                  <a:cubicBezTo>
                    <a:pt x="1037" y="34"/>
                    <a:pt x="849" y="79"/>
                    <a:pt x="607" y="89"/>
                  </a:cubicBezTo>
                  <a:cubicBezTo>
                    <a:pt x="256" y="104"/>
                    <a:pt x="1" y="89"/>
                    <a:pt x="66" y="128"/>
                  </a:cubicBezTo>
                  <a:cubicBezTo>
                    <a:pt x="215" y="162"/>
                    <a:pt x="367" y="179"/>
                    <a:pt x="519" y="179"/>
                  </a:cubicBezTo>
                  <a:cubicBezTo>
                    <a:pt x="570" y="179"/>
                    <a:pt x="621" y="177"/>
                    <a:pt x="672" y="173"/>
                  </a:cubicBezTo>
                  <a:cubicBezTo>
                    <a:pt x="835" y="161"/>
                    <a:pt x="995" y="129"/>
                    <a:pt x="1157" y="121"/>
                  </a:cubicBezTo>
                  <a:cubicBezTo>
                    <a:pt x="1178" y="120"/>
                    <a:pt x="1200" y="120"/>
                    <a:pt x="1223" y="120"/>
                  </a:cubicBezTo>
                  <a:cubicBezTo>
                    <a:pt x="1456" y="120"/>
                    <a:pt x="1777" y="169"/>
                    <a:pt x="1952" y="233"/>
                  </a:cubicBezTo>
                  <a:cubicBezTo>
                    <a:pt x="2051" y="269"/>
                    <a:pt x="1970" y="314"/>
                    <a:pt x="2079" y="347"/>
                  </a:cubicBezTo>
                  <a:cubicBezTo>
                    <a:pt x="2198" y="382"/>
                    <a:pt x="2332" y="396"/>
                    <a:pt x="2469" y="396"/>
                  </a:cubicBezTo>
                  <a:cubicBezTo>
                    <a:pt x="2675" y="396"/>
                    <a:pt x="2889" y="365"/>
                    <a:pt x="3068" y="328"/>
                  </a:cubicBezTo>
                  <a:cubicBezTo>
                    <a:pt x="3253" y="290"/>
                    <a:pt x="3433" y="233"/>
                    <a:pt x="3620" y="208"/>
                  </a:cubicBezTo>
                  <a:cubicBezTo>
                    <a:pt x="3709" y="197"/>
                    <a:pt x="3799" y="193"/>
                    <a:pt x="3889" y="193"/>
                  </a:cubicBezTo>
                  <a:cubicBezTo>
                    <a:pt x="3949" y="193"/>
                    <a:pt x="4008" y="195"/>
                    <a:pt x="4066" y="197"/>
                  </a:cubicBezTo>
                  <a:cubicBezTo>
                    <a:pt x="4087" y="198"/>
                    <a:pt x="4109" y="199"/>
                    <a:pt x="4130" y="199"/>
                  </a:cubicBezTo>
                  <a:cubicBezTo>
                    <a:pt x="4179" y="199"/>
                    <a:pt x="4228" y="194"/>
                    <a:pt x="4271" y="172"/>
                  </a:cubicBezTo>
                  <a:cubicBezTo>
                    <a:pt x="4334" y="141"/>
                    <a:pt x="4379" y="61"/>
                    <a:pt x="43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-880692" y="-118210"/>
              <a:ext cx="216629" cy="31141"/>
            </a:xfrm>
            <a:custGeom>
              <a:avLst/>
              <a:gdLst/>
              <a:ahLst/>
              <a:cxnLst/>
              <a:rect l="l" t="t" r="r" b="b"/>
              <a:pathLst>
                <a:path w="5753" h="827" extrusionOk="0">
                  <a:moveTo>
                    <a:pt x="214" y="1"/>
                  </a:moveTo>
                  <a:cubicBezTo>
                    <a:pt x="124" y="1"/>
                    <a:pt x="50" y="20"/>
                    <a:pt x="1" y="65"/>
                  </a:cubicBezTo>
                  <a:cubicBezTo>
                    <a:pt x="169" y="143"/>
                    <a:pt x="370" y="120"/>
                    <a:pt x="579" y="211"/>
                  </a:cubicBezTo>
                  <a:cubicBezTo>
                    <a:pt x="1031" y="408"/>
                    <a:pt x="1541" y="721"/>
                    <a:pt x="1950" y="804"/>
                  </a:cubicBezTo>
                  <a:cubicBezTo>
                    <a:pt x="1972" y="808"/>
                    <a:pt x="1994" y="810"/>
                    <a:pt x="2017" y="810"/>
                  </a:cubicBezTo>
                  <a:cubicBezTo>
                    <a:pt x="2182" y="810"/>
                    <a:pt x="2359" y="705"/>
                    <a:pt x="2521" y="692"/>
                  </a:cubicBezTo>
                  <a:cubicBezTo>
                    <a:pt x="2967" y="657"/>
                    <a:pt x="3399" y="650"/>
                    <a:pt x="3850" y="604"/>
                  </a:cubicBezTo>
                  <a:cubicBezTo>
                    <a:pt x="3968" y="591"/>
                    <a:pt x="4087" y="586"/>
                    <a:pt x="4205" y="586"/>
                  </a:cubicBezTo>
                  <a:cubicBezTo>
                    <a:pt x="4602" y="586"/>
                    <a:pt x="5000" y="648"/>
                    <a:pt x="5393" y="724"/>
                  </a:cubicBezTo>
                  <a:cubicBezTo>
                    <a:pt x="5480" y="741"/>
                    <a:pt x="5667" y="826"/>
                    <a:pt x="5727" y="826"/>
                  </a:cubicBezTo>
                  <a:cubicBezTo>
                    <a:pt x="5747" y="826"/>
                    <a:pt x="5753" y="817"/>
                    <a:pt x="5737" y="794"/>
                  </a:cubicBezTo>
                  <a:cubicBezTo>
                    <a:pt x="5497" y="564"/>
                    <a:pt x="5129" y="549"/>
                    <a:pt x="4798" y="548"/>
                  </a:cubicBezTo>
                  <a:cubicBezTo>
                    <a:pt x="4363" y="546"/>
                    <a:pt x="4555" y="449"/>
                    <a:pt x="4119" y="448"/>
                  </a:cubicBezTo>
                  <a:cubicBezTo>
                    <a:pt x="4114" y="448"/>
                    <a:pt x="4110" y="448"/>
                    <a:pt x="4106" y="448"/>
                  </a:cubicBezTo>
                  <a:cubicBezTo>
                    <a:pt x="3727" y="448"/>
                    <a:pt x="2749" y="540"/>
                    <a:pt x="2387" y="593"/>
                  </a:cubicBezTo>
                  <a:cubicBezTo>
                    <a:pt x="2258" y="612"/>
                    <a:pt x="2154" y="623"/>
                    <a:pt x="2050" y="623"/>
                  </a:cubicBezTo>
                  <a:cubicBezTo>
                    <a:pt x="1944" y="623"/>
                    <a:pt x="1839" y="612"/>
                    <a:pt x="1708" y="587"/>
                  </a:cubicBezTo>
                  <a:cubicBezTo>
                    <a:pt x="1513" y="551"/>
                    <a:pt x="1485" y="531"/>
                    <a:pt x="1214" y="360"/>
                  </a:cubicBezTo>
                  <a:cubicBezTo>
                    <a:pt x="964" y="203"/>
                    <a:pt x="508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-732711" y="-219198"/>
              <a:ext cx="189405" cy="114095"/>
            </a:xfrm>
            <a:custGeom>
              <a:avLst/>
              <a:gdLst/>
              <a:ahLst/>
              <a:cxnLst/>
              <a:rect l="l" t="t" r="r" b="b"/>
              <a:pathLst>
                <a:path w="5030" h="3030" extrusionOk="0">
                  <a:moveTo>
                    <a:pt x="4894" y="0"/>
                  </a:moveTo>
                  <a:cubicBezTo>
                    <a:pt x="4719" y="0"/>
                    <a:pt x="3502" y="2613"/>
                    <a:pt x="3502" y="2613"/>
                  </a:cubicBezTo>
                  <a:cubicBezTo>
                    <a:pt x="3502" y="2613"/>
                    <a:pt x="3379" y="643"/>
                    <a:pt x="3238" y="522"/>
                  </a:cubicBezTo>
                  <a:cubicBezTo>
                    <a:pt x="3235" y="518"/>
                    <a:pt x="3231" y="517"/>
                    <a:pt x="3228" y="517"/>
                  </a:cubicBezTo>
                  <a:cubicBezTo>
                    <a:pt x="3106" y="517"/>
                    <a:pt x="3238" y="2682"/>
                    <a:pt x="3238" y="2682"/>
                  </a:cubicBezTo>
                  <a:cubicBezTo>
                    <a:pt x="3238" y="2682"/>
                    <a:pt x="2422" y="864"/>
                    <a:pt x="2320" y="864"/>
                  </a:cubicBezTo>
                  <a:cubicBezTo>
                    <a:pt x="2315" y="864"/>
                    <a:pt x="2312" y="868"/>
                    <a:pt x="2311" y="876"/>
                  </a:cubicBezTo>
                  <a:cubicBezTo>
                    <a:pt x="2276" y="1056"/>
                    <a:pt x="3081" y="2762"/>
                    <a:pt x="3081" y="2762"/>
                  </a:cubicBezTo>
                  <a:cubicBezTo>
                    <a:pt x="3081" y="2762"/>
                    <a:pt x="463" y="876"/>
                    <a:pt x="108" y="876"/>
                  </a:cubicBezTo>
                  <a:cubicBezTo>
                    <a:pt x="87" y="876"/>
                    <a:pt x="74" y="883"/>
                    <a:pt x="70" y="897"/>
                  </a:cubicBezTo>
                  <a:cubicBezTo>
                    <a:pt x="1" y="1151"/>
                    <a:pt x="3231" y="3016"/>
                    <a:pt x="3231" y="3016"/>
                  </a:cubicBezTo>
                  <a:cubicBezTo>
                    <a:pt x="3246" y="3025"/>
                    <a:pt x="3263" y="3029"/>
                    <a:pt x="3280" y="3029"/>
                  </a:cubicBezTo>
                  <a:cubicBezTo>
                    <a:pt x="3453" y="3029"/>
                    <a:pt x="3699" y="2583"/>
                    <a:pt x="3983" y="2097"/>
                  </a:cubicBezTo>
                  <a:cubicBezTo>
                    <a:pt x="4488" y="1229"/>
                    <a:pt x="5029" y="89"/>
                    <a:pt x="4902" y="2"/>
                  </a:cubicBezTo>
                  <a:cubicBezTo>
                    <a:pt x="4900" y="1"/>
                    <a:pt x="4897" y="0"/>
                    <a:pt x="4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-1899237" y="-541856"/>
              <a:ext cx="172836" cy="132433"/>
            </a:xfrm>
            <a:custGeom>
              <a:avLst/>
              <a:gdLst/>
              <a:ahLst/>
              <a:cxnLst/>
              <a:rect l="l" t="t" r="r" b="b"/>
              <a:pathLst>
                <a:path w="4590" h="3517" extrusionOk="0">
                  <a:moveTo>
                    <a:pt x="2549" y="0"/>
                  </a:moveTo>
                  <a:cubicBezTo>
                    <a:pt x="2546" y="0"/>
                    <a:pt x="2544" y="1"/>
                    <a:pt x="2541" y="2"/>
                  </a:cubicBezTo>
                  <a:cubicBezTo>
                    <a:pt x="2319" y="67"/>
                    <a:pt x="2345" y="3033"/>
                    <a:pt x="2345" y="3033"/>
                  </a:cubicBezTo>
                  <a:cubicBezTo>
                    <a:pt x="2345" y="3033"/>
                    <a:pt x="1898" y="631"/>
                    <a:pt x="1741" y="631"/>
                  </a:cubicBezTo>
                  <a:cubicBezTo>
                    <a:pt x="1584" y="631"/>
                    <a:pt x="2174" y="3152"/>
                    <a:pt x="2174" y="3152"/>
                  </a:cubicBezTo>
                  <a:cubicBezTo>
                    <a:pt x="2174" y="3152"/>
                    <a:pt x="235" y="965"/>
                    <a:pt x="23" y="965"/>
                  </a:cubicBezTo>
                  <a:cubicBezTo>
                    <a:pt x="6" y="965"/>
                    <a:pt x="0" y="980"/>
                    <a:pt x="8" y="1012"/>
                  </a:cubicBezTo>
                  <a:cubicBezTo>
                    <a:pt x="112" y="1433"/>
                    <a:pt x="2174" y="3389"/>
                    <a:pt x="2174" y="3389"/>
                  </a:cubicBezTo>
                  <a:cubicBezTo>
                    <a:pt x="2174" y="3389"/>
                    <a:pt x="2342" y="3516"/>
                    <a:pt x="2455" y="3516"/>
                  </a:cubicBezTo>
                  <a:cubicBezTo>
                    <a:pt x="2472" y="3516"/>
                    <a:pt x="2488" y="3513"/>
                    <a:pt x="2502" y="3506"/>
                  </a:cubicBezTo>
                  <a:cubicBezTo>
                    <a:pt x="2607" y="3453"/>
                    <a:pt x="4590" y="1615"/>
                    <a:pt x="4380" y="1485"/>
                  </a:cubicBezTo>
                  <a:cubicBezTo>
                    <a:pt x="4371" y="1479"/>
                    <a:pt x="4361" y="1477"/>
                    <a:pt x="4349" y="1477"/>
                  </a:cubicBezTo>
                  <a:cubicBezTo>
                    <a:pt x="4073" y="1477"/>
                    <a:pt x="2975" y="2890"/>
                    <a:pt x="2975" y="2890"/>
                  </a:cubicBezTo>
                  <a:cubicBezTo>
                    <a:pt x="2975" y="2890"/>
                    <a:pt x="4418" y="473"/>
                    <a:pt x="4248" y="329"/>
                  </a:cubicBezTo>
                  <a:cubicBezTo>
                    <a:pt x="4243" y="325"/>
                    <a:pt x="4238" y="324"/>
                    <a:pt x="4232" y="324"/>
                  </a:cubicBezTo>
                  <a:cubicBezTo>
                    <a:pt x="4008" y="324"/>
                    <a:pt x="2725" y="2890"/>
                    <a:pt x="2725" y="2890"/>
                  </a:cubicBezTo>
                  <a:cubicBezTo>
                    <a:pt x="2725" y="2890"/>
                    <a:pt x="3159" y="1340"/>
                    <a:pt x="3027" y="1340"/>
                  </a:cubicBezTo>
                  <a:cubicBezTo>
                    <a:pt x="2896" y="1340"/>
                    <a:pt x="2541" y="2732"/>
                    <a:pt x="2541" y="2732"/>
                  </a:cubicBezTo>
                  <a:cubicBezTo>
                    <a:pt x="2541" y="2732"/>
                    <a:pt x="2760" y="0"/>
                    <a:pt x="2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-596667" y="-173636"/>
              <a:ext cx="77268" cy="69210"/>
            </a:xfrm>
            <a:custGeom>
              <a:avLst/>
              <a:gdLst/>
              <a:ahLst/>
              <a:cxnLst/>
              <a:rect l="l" t="t" r="r" b="b"/>
              <a:pathLst>
                <a:path w="2052" h="1838" extrusionOk="0">
                  <a:moveTo>
                    <a:pt x="1930" y="0"/>
                  </a:moveTo>
                  <a:cubicBezTo>
                    <a:pt x="1786" y="0"/>
                    <a:pt x="138" y="1656"/>
                    <a:pt x="138" y="1656"/>
                  </a:cubicBezTo>
                  <a:cubicBezTo>
                    <a:pt x="40" y="1764"/>
                    <a:pt x="1" y="1838"/>
                    <a:pt x="39" y="1838"/>
                  </a:cubicBezTo>
                  <a:cubicBezTo>
                    <a:pt x="66" y="1838"/>
                    <a:pt x="135" y="1799"/>
                    <a:pt x="252" y="1705"/>
                  </a:cubicBezTo>
                  <a:cubicBezTo>
                    <a:pt x="821" y="1249"/>
                    <a:pt x="2052" y="91"/>
                    <a:pt x="1937" y="2"/>
                  </a:cubicBezTo>
                  <a:cubicBezTo>
                    <a:pt x="1935" y="1"/>
                    <a:pt x="1933" y="0"/>
                    <a:pt x="1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-1479920" y="193529"/>
              <a:ext cx="53470" cy="11334"/>
            </a:xfrm>
            <a:custGeom>
              <a:avLst/>
              <a:gdLst/>
              <a:ahLst/>
              <a:cxnLst/>
              <a:rect l="l" t="t" r="r" b="b"/>
              <a:pathLst>
                <a:path w="1420" h="301" extrusionOk="0">
                  <a:moveTo>
                    <a:pt x="80" y="1"/>
                  </a:moveTo>
                  <a:cubicBezTo>
                    <a:pt x="0" y="1"/>
                    <a:pt x="0" y="81"/>
                    <a:pt x="39" y="132"/>
                  </a:cubicBezTo>
                  <a:cubicBezTo>
                    <a:pt x="39" y="132"/>
                    <a:pt x="39" y="211"/>
                    <a:pt x="258" y="273"/>
                  </a:cubicBezTo>
                  <a:cubicBezTo>
                    <a:pt x="313" y="288"/>
                    <a:pt x="352" y="293"/>
                    <a:pt x="384" y="293"/>
                  </a:cubicBezTo>
                  <a:cubicBezTo>
                    <a:pt x="460" y="293"/>
                    <a:pt x="505" y="264"/>
                    <a:pt x="655" y="264"/>
                  </a:cubicBezTo>
                  <a:cubicBezTo>
                    <a:pt x="697" y="264"/>
                    <a:pt x="748" y="267"/>
                    <a:pt x="810" y="273"/>
                  </a:cubicBezTo>
                  <a:cubicBezTo>
                    <a:pt x="971" y="287"/>
                    <a:pt x="1109" y="301"/>
                    <a:pt x="1211" y="301"/>
                  </a:cubicBezTo>
                  <a:cubicBezTo>
                    <a:pt x="1346" y="301"/>
                    <a:pt x="1419" y="277"/>
                    <a:pt x="1404" y="203"/>
                  </a:cubicBezTo>
                  <a:cubicBezTo>
                    <a:pt x="1393" y="149"/>
                    <a:pt x="1355" y="136"/>
                    <a:pt x="1290" y="136"/>
                  </a:cubicBezTo>
                  <a:cubicBezTo>
                    <a:pt x="1231" y="136"/>
                    <a:pt x="1149" y="147"/>
                    <a:pt x="1045" y="147"/>
                  </a:cubicBezTo>
                  <a:cubicBezTo>
                    <a:pt x="985" y="147"/>
                    <a:pt x="918" y="143"/>
                    <a:pt x="844" y="132"/>
                  </a:cubicBezTo>
                  <a:cubicBezTo>
                    <a:pt x="503" y="80"/>
                    <a:pt x="355" y="106"/>
                    <a:pt x="179" y="27"/>
                  </a:cubicBezTo>
                  <a:cubicBezTo>
                    <a:pt x="137" y="8"/>
                    <a:pt x="10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-1553572" y="-191974"/>
              <a:ext cx="70038" cy="32383"/>
            </a:xfrm>
            <a:custGeom>
              <a:avLst/>
              <a:gdLst/>
              <a:ahLst/>
              <a:cxnLst/>
              <a:rect l="l" t="t" r="r" b="b"/>
              <a:pathLst>
                <a:path w="1860" h="860" extrusionOk="0">
                  <a:moveTo>
                    <a:pt x="408" y="1"/>
                  </a:moveTo>
                  <a:cubicBezTo>
                    <a:pt x="400" y="1"/>
                    <a:pt x="392" y="3"/>
                    <a:pt x="385" y="7"/>
                  </a:cubicBezTo>
                  <a:cubicBezTo>
                    <a:pt x="337" y="30"/>
                    <a:pt x="362" y="102"/>
                    <a:pt x="392" y="145"/>
                  </a:cubicBezTo>
                  <a:lnTo>
                    <a:pt x="691" y="570"/>
                  </a:lnTo>
                  <a:cubicBezTo>
                    <a:pt x="682" y="579"/>
                    <a:pt x="672" y="582"/>
                    <a:pt x="661" y="582"/>
                  </a:cubicBezTo>
                  <a:cubicBezTo>
                    <a:pt x="630" y="582"/>
                    <a:pt x="594" y="552"/>
                    <a:pt x="569" y="527"/>
                  </a:cubicBezTo>
                  <a:cubicBezTo>
                    <a:pt x="449" y="404"/>
                    <a:pt x="271" y="363"/>
                    <a:pt x="103" y="327"/>
                  </a:cubicBezTo>
                  <a:lnTo>
                    <a:pt x="103" y="327"/>
                  </a:lnTo>
                  <a:cubicBezTo>
                    <a:pt x="0" y="331"/>
                    <a:pt x="240" y="427"/>
                    <a:pt x="277" y="459"/>
                  </a:cubicBezTo>
                  <a:cubicBezTo>
                    <a:pt x="349" y="523"/>
                    <a:pt x="430" y="640"/>
                    <a:pt x="517" y="679"/>
                  </a:cubicBezTo>
                  <a:cubicBezTo>
                    <a:pt x="598" y="715"/>
                    <a:pt x="685" y="728"/>
                    <a:pt x="766" y="763"/>
                  </a:cubicBezTo>
                  <a:cubicBezTo>
                    <a:pt x="855" y="799"/>
                    <a:pt x="944" y="847"/>
                    <a:pt x="1042" y="850"/>
                  </a:cubicBezTo>
                  <a:cubicBezTo>
                    <a:pt x="1047" y="850"/>
                    <a:pt x="1052" y="851"/>
                    <a:pt x="1057" y="851"/>
                  </a:cubicBezTo>
                  <a:cubicBezTo>
                    <a:pt x="1151" y="851"/>
                    <a:pt x="1242" y="813"/>
                    <a:pt x="1335" y="805"/>
                  </a:cubicBezTo>
                  <a:cubicBezTo>
                    <a:pt x="1350" y="804"/>
                    <a:pt x="1364" y="803"/>
                    <a:pt x="1378" y="803"/>
                  </a:cubicBezTo>
                  <a:cubicBezTo>
                    <a:pt x="1515" y="803"/>
                    <a:pt x="1649" y="857"/>
                    <a:pt x="1787" y="859"/>
                  </a:cubicBezTo>
                  <a:cubicBezTo>
                    <a:pt x="1807" y="859"/>
                    <a:pt x="1829" y="858"/>
                    <a:pt x="1842" y="844"/>
                  </a:cubicBezTo>
                  <a:cubicBezTo>
                    <a:pt x="1859" y="824"/>
                    <a:pt x="1849" y="790"/>
                    <a:pt x="1827" y="775"/>
                  </a:cubicBezTo>
                  <a:cubicBezTo>
                    <a:pt x="1806" y="758"/>
                    <a:pt x="1777" y="757"/>
                    <a:pt x="1752" y="757"/>
                  </a:cubicBezTo>
                  <a:cubicBezTo>
                    <a:pt x="1709" y="757"/>
                    <a:pt x="1665" y="759"/>
                    <a:pt x="1622" y="759"/>
                  </a:cubicBezTo>
                  <a:cubicBezTo>
                    <a:pt x="1566" y="759"/>
                    <a:pt x="1510" y="756"/>
                    <a:pt x="1456" y="737"/>
                  </a:cubicBezTo>
                  <a:cubicBezTo>
                    <a:pt x="1390" y="715"/>
                    <a:pt x="1331" y="670"/>
                    <a:pt x="1262" y="651"/>
                  </a:cubicBezTo>
                  <a:cubicBezTo>
                    <a:pt x="1185" y="631"/>
                    <a:pt x="1101" y="647"/>
                    <a:pt x="1022" y="629"/>
                  </a:cubicBezTo>
                  <a:cubicBezTo>
                    <a:pt x="886" y="600"/>
                    <a:pt x="789" y="482"/>
                    <a:pt x="717" y="363"/>
                  </a:cubicBezTo>
                  <a:cubicBezTo>
                    <a:pt x="644" y="244"/>
                    <a:pt x="582" y="114"/>
                    <a:pt x="471" y="28"/>
                  </a:cubicBezTo>
                  <a:cubicBezTo>
                    <a:pt x="453" y="14"/>
                    <a:pt x="430" y="1"/>
                    <a:pt x="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39"/>
          <p:cNvGrpSpPr/>
          <p:nvPr/>
        </p:nvGrpSpPr>
        <p:grpSpPr>
          <a:xfrm>
            <a:off x="7666232" y="1529004"/>
            <a:ext cx="1529079" cy="3969952"/>
            <a:chOff x="4230332" y="-1220233"/>
            <a:chExt cx="893101" cy="2318762"/>
          </a:xfrm>
        </p:grpSpPr>
        <p:sp>
          <p:nvSpPr>
            <p:cNvPr id="1141" name="Google Shape;1141;p39"/>
            <p:cNvSpPr/>
            <p:nvPr/>
          </p:nvSpPr>
          <p:spPr>
            <a:xfrm>
              <a:off x="4776995" y="-1123086"/>
              <a:ext cx="287195" cy="1070230"/>
            </a:xfrm>
            <a:custGeom>
              <a:avLst/>
              <a:gdLst/>
              <a:ahLst/>
              <a:cxnLst/>
              <a:rect l="l" t="t" r="r" b="b"/>
              <a:pathLst>
                <a:path w="7627" h="28422" extrusionOk="0">
                  <a:moveTo>
                    <a:pt x="7071" y="0"/>
                  </a:moveTo>
                  <a:cubicBezTo>
                    <a:pt x="6877" y="0"/>
                    <a:pt x="6740" y="223"/>
                    <a:pt x="6584" y="359"/>
                  </a:cubicBezTo>
                  <a:cubicBezTo>
                    <a:pt x="6361" y="550"/>
                    <a:pt x="6042" y="575"/>
                    <a:pt x="5778" y="703"/>
                  </a:cubicBezTo>
                  <a:cubicBezTo>
                    <a:pt x="5433" y="871"/>
                    <a:pt x="5204" y="1204"/>
                    <a:pt x="4992" y="1522"/>
                  </a:cubicBezTo>
                  <a:cubicBezTo>
                    <a:pt x="4470" y="2301"/>
                    <a:pt x="3944" y="3092"/>
                    <a:pt x="3636" y="3977"/>
                  </a:cubicBezTo>
                  <a:cubicBezTo>
                    <a:pt x="3397" y="4665"/>
                    <a:pt x="3294" y="5393"/>
                    <a:pt x="3050" y="6079"/>
                  </a:cubicBezTo>
                  <a:cubicBezTo>
                    <a:pt x="2935" y="6404"/>
                    <a:pt x="2788" y="6720"/>
                    <a:pt x="2723" y="7059"/>
                  </a:cubicBezTo>
                  <a:cubicBezTo>
                    <a:pt x="2647" y="7443"/>
                    <a:pt x="2682" y="7839"/>
                    <a:pt x="2709" y="8230"/>
                  </a:cubicBezTo>
                  <a:cubicBezTo>
                    <a:pt x="3133" y="14252"/>
                    <a:pt x="1911" y="20276"/>
                    <a:pt x="234" y="26074"/>
                  </a:cubicBezTo>
                  <a:cubicBezTo>
                    <a:pt x="114" y="26491"/>
                    <a:pt x="1" y="26978"/>
                    <a:pt x="253" y="27332"/>
                  </a:cubicBezTo>
                  <a:cubicBezTo>
                    <a:pt x="386" y="27519"/>
                    <a:pt x="601" y="27630"/>
                    <a:pt x="762" y="27793"/>
                  </a:cubicBezTo>
                  <a:cubicBezTo>
                    <a:pt x="925" y="27957"/>
                    <a:pt x="1031" y="28228"/>
                    <a:pt x="893" y="28412"/>
                  </a:cubicBezTo>
                  <a:cubicBezTo>
                    <a:pt x="922" y="28419"/>
                    <a:pt x="950" y="28422"/>
                    <a:pt x="977" y="28422"/>
                  </a:cubicBezTo>
                  <a:cubicBezTo>
                    <a:pt x="1348" y="28422"/>
                    <a:pt x="1500" y="27817"/>
                    <a:pt x="1834" y="27567"/>
                  </a:cubicBezTo>
                  <a:cubicBezTo>
                    <a:pt x="2281" y="27232"/>
                    <a:pt x="3034" y="27594"/>
                    <a:pt x="3430" y="27199"/>
                  </a:cubicBezTo>
                  <a:cubicBezTo>
                    <a:pt x="3694" y="26933"/>
                    <a:pt x="3625" y="26498"/>
                    <a:pt x="3625" y="26123"/>
                  </a:cubicBezTo>
                  <a:cubicBezTo>
                    <a:pt x="3627" y="24783"/>
                    <a:pt x="4766" y="23642"/>
                    <a:pt x="4759" y="22303"/>
                  </a:cubicBezTo>
                  <a:cubicBezTo>
                    <a:pt x="4757" y="22034"/>
                    <a:pt x="4712" y="21747"/>
                    <a:pt x="4837" y="21509"/>
                  </a:cubicBezTo>
                  <a:cubicBezTo>
                    <a:pt x="4928" y="21333"/>
                    <a:pt x="5096" y="21215"/>
                    <a:pt x="5259" y="21102"/>
                  </a:cubicBezTo>
                  <a:lnTo>
                    <a:pt x="6610" y="20163"/>
                  </a:lnTo>
                  <a:cubicBezTo>
                    <a:pt x="7159" y="19542"/>
                    <a:pt x="7512" y="18772"/>
                    <a:pt x="7626" y="17950"/>
                  </a:cubicBezTo>
                  <a:lnTo>
                    <a:pt x="7626" y="17950"/>
                  </a:lnTo>
                  <a:cubicBezTo>
                    <a:pt x="7176" y="18200"/>
                    <a:pt x="6859" y="18635"/>
                    <a:pt x="6762" y="19140"/>
                  </a:cubicBezTo>
                  <a:cubicBezTo>
                    <a:pt x="6674" y="19212"/>
                    <a:pt x="6572" y="19238"/>
                    <a:pt x="6463" y="19238"/>
                  </a:cubicBezTo>
                  <a:cubicBezTo>
                    <a:pt x="6166" y="19238"/>
                    <a:pt x="5811" y="19045"/>
                    <a:pt x="5522" y="19045"/>
                  </a:cubicBezTo>
                  <a:cubicBezTo>
                    <a:pt x="5405" y="19045"/>
                    <a:pt x="5299" y="19077"/>
                    <a:pt x="5212" y="19165"/>
                  </a:cubicBezTo>
                  <a:cubicBezTo>
                    <a:pt x="5114" y="19263"/>
                    <a:pt x="5079" y="19408"/>
                    <a:pt x="5001" y="19523"/>
                  </a:cubicBezTo>
                  <a:cubicBezTo>
                    <a:pt x="4899" y="19672"/>
                    <a:pt x="4718" y="19758"/>
                    <a:pt x="4540" y="19758"/>
                  </a:cubicBezTo>
                  <a:cubicBezTo>
                    <a:pt x="4471" y="19758"/>
                    <a:pt x="4403" y="19745"/>
                    <a:pt x="4340" y="19719"/>
                  </a:cubicBezTo>
                  <a:lnTo>
                    <a:pt x="4485" y="17358"/>
                  </a:lnTo>
                  <a:cubicBezTo>
                    <a:pt x="4498" y="17129"/>
                    <a:pt x="4518" y="16884"/>
                    <a:pt x="4662" y="16704"/>
                  </a:cubicBezTo>
                  <a:cubicBezTo>
                    <a:pt x="4762" y="16580"/>
                    <a:pt x="4913" y="16500"/>
                    <a:pt x="5011" y="16372"/>
                  </a:cubicBezTo>
                  <a:cubicBezTo>
                    <a:pt x="5284" y="16012"/>
                    <a:pt x="5033" y="15433"/>
                    <a:pt x="5308" y="15073"/>
                  </a:cubicBezTo>
                  <a:cubicBezTo>
                    <a:pt x="5422" y="14924"/>
                    <a:pt x="5606" y="14845"/>
                    <a:pt x="5733" y="14707"/>
                  </a:cubicBezTo>
                  <a:cubicBezTo>
                    <a:pt x="6092" y="14317"/>
                    <a:pt x="5861" y="13701"/>
                    <a:pt x="5891" y="13173"/>
                  </a:cubicBezTo>
                  <a:cubicBezTo>
                    <a:pt x="5945" y="12241"/>
                    <a:pt x="6876" y="11471"/>
                    <a:pt x="6746" y="10546"/>
                  </a:cubicBezTo>
                  <a:cubicBezTo>
                    <a:pt x="6714" y="10312"/>
                    <a:pt x="6612" y="10080"/>
                    <a:pt x="6662" y="9850"/>
                  </a:cubicBezTo>
                  <a:cubicBezTo>
                    <a:pt x="6720" y="9578"/>
                    <a:pt x="6974" y="9374"/>
                    <a:pt x="7003" y="9098"/>
                  </a:cubicBezTo>
                  <a:cubicBezTo>
                    <a:pt x="7055" y="8591"/>
                    <a:pt x="6373" y="8346"/>
                    <a:pt x="6145" y="7890"/>
                  </a:cubicBezTo>
                  <a:cubicBezTo>
                    <a:pt x="6070" y="7740"/>
                    <a:pt x="6048" y="7570"/>
                    <a:pt x="6026" y="7404"/>
                  </a:cubicBezTo>
                  <a:cubicBezTo>
                    <a:pt x="5974" y="7006"/>
                    <a:pt x="5923" y="6606"/>
                    <a:pt x="5871" y="6207"/>
                  </a:cubicBezTo>
                  <a:cubicBezTo>
                    <a:pt x="5811" y="5748"/>
                    <a:pt x="5755" y="5261"/>
                    <a:pt x="5948" y="4842"/>
                  </a:cubicBezTo>
                  <a:cubicBezTo>
                    <a:pt x="6151" y="4397"/>
                    <a:pt x="6592" y="4117"/>
                    <a:pt x="6912" y="3746"/>
                  </a:cubicBezTo>
                  <a:cubicBezTo>
                    <a:pt x="7522" y="3043"/>
                    <a:pt x="7268" y="1483"/>
                    <a:pt x="7362" y="608"/>
                  </a:cubicBezTo>
                  <a:cubicBezTo>
                    <a:pt x="7387" y="369"/>
                    <a:pt x="7354" y="48"/>
                    <a:pt x="7118" y="4"/>
                  </a:cubicBezTo>
                  <a:cubicBezTo>
                    <a:pt x="7102" y="1"/>
                    <a:pt x="7086" y="0"/>
                    <a:pt x="70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4705565" y="29922"/>
              <a:ext cx="164364" cy="276237"/>
            </a:xfrm>
            <a:custGeom>
              <a:avLst/>
              <a:gdLst/>
              <a:ahLst/>
              <a:cxnLst/>
              <a:rect l="l" t="t" r="r" b="b"/>
              <a:pathLst>
                <a:path w="4365" h="7336" extrusionOk="0">
                  <a:moveTo>
                    <a:pt x="2558" y="0"/>
                  </a:moveTo>
                  <a:cubicBezTo>
                    <a:pt x="2494" y="0"/>
                    <a:pt x="2430" y="5"/>
                    <a:pt x="2367" y="15"/>
                  </a:cubicBezTo>
                  <a:cubicBezTo>
                    <a:pt x="2109" y="55"/>
                    <a:pt x="1851" y="212"/>
                    <a:pt x="1768" y="460"/>
                  </a:cubicBezTo>
                  <a:cubicBezTo>
                    <a:pt x="1737" y="553"/>
                    <a:pt x="1729" y="657"/>
                    <a:pt x="1673" y="737"/>
                  </a:cubicBezTo>
                  <a:cubicBezTo>
                    <a:pt x="1615" y="820"/>
                    <a:pt x="1517" y="861"/>
                    <a:pt x="1435" y="920"/>
                  </a:cubicBezTo>
                  <a:cubicBezTo>
                    <a:pt x="941" y="1275"/>
                    <a:pt x="1156" y="2082"/>
                    <a:pt x="1158" y="2598"/>
                  </a:cubicBezTo>
                  <a:cubicBezTo>
                    <a:pt x="1164" y="3395"/>
                    <a:pt x="1142" y="4268"/>
                    <a:pt x="694" y="4960"/>
                  </a:cubicBezTo>
                  <a:cubicBezTo>
                    <a:pt x="554" y="5178"/>
                    <a:pt x="373" y="5370"/>
                    <a:pt x="259" y="5604"/>
                  </a:cubicBezTo>
                  <a:cubicBezTo>
                    <a:pt x="0" y="6132"/>
                    <a:pt x="121" y="6759"/>
                    <a:pt x="248" y="7335"/>
                  </a:cubicBezTo>
                  <a:cubicBezTo>
                    <a:pt x="542" y="7297"/>
                    <a:pt x="828" y="7217"/>
                    <a:pt x="1100" y="7096"/>
                  </a:cubicBezTo>
                  <a:cubicBezTo>
                    <a:pt x="1232" y="7037"/>
                    <a:pt x="1369" y="6961"/>
                    <a:pt x="1436" y="6834"/>
                  </a:cubicBezTo>
                  <a:cubicBezTo>
                    <a:pt x="1495" y="6724"/>
                    <a:pt x="1494" y="6593"/>
                    <a:pt x="1523" y="6473"/>
                  </a:cubicBezTo>
                  <a:cubicBezTo>
                    <a:pt x="1684" y="5841"/>
                    <a:pt x="2587" y="5718"/>
                    <a:pt x="2910" y="5152"/>
                  </a:cubicBezTo>
                  <a:cubicBezTo>
                    <a:pt x="3085" y="4847"/>
                    <a:pt x="3059" y="4460"/>
                    <a:pt x="3214" y="4145"/>
                  </a:cubicBezTo>
                  <a:cubicBezTo>
                    <a:pt x="3442" y="3680"/>
                    <a:pt x="4016" y="3450"/>
                    <a:pt x="4211" y="2970"/>
                  </a:cubicBezTo>
                  <a:cubicBezTo>
                    <a:pt x="4365" y="2594"/>
                    <a:pt x="4241" y="2163"/>
                    <a:pt x="4071" y="1795"/>
                  </a:cubicBezTo>
                  <a:cubicBezTo>
                    <a:pt x="3900" y="1426"/>
                    <a:pt x="3680" y="1069"/>
                    <a:pt x="3632" y="665"/>
                  </a:cubicBezTo>
                  <a:cubicBezTo>
                    <a:pt x="3616" y="528"/>
                    <a:pt x="3617" y="380"/>
                    <a:pt x="3534" y="269"/>
                  </a:cubicBezTo>
                  <a:cubicBezTo>
                    <a:pt x="3446" y="151"/>
                    <a:pt x="3289" y="113"/>
                    <a:pt x="3145" y="82"/>
                  </a:cubicBezTo>
                  <a:cubicBezTo>
                    <a:pt x="2951" y="41"/>
                    <a:pt x="2754" y="0"/>
                    <a:pt x="2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4335650" y="92126"/>
              <a:ext cx="211998" cy="634110"/>
            </a:xfrm>
            <a:custGeom>
              <a:avLst/>
              <a:gdLst/>
              <a:ahLst/>
              <a:cxnLst/>
              <a:rect l="l" t="t" r="r" b="b"/>
              <a:pathLst>
                <a:path w="5630" h="16840" extrusionOk="0">
                  <a:moveTo>
                    <a:pt x="4998" y="0"/>
                  </a:moveTo>
                  <a:cubicBezTo>
                    <a:pt x="4299" y="149"/>
                    <a:pt x="3589" y="515"/>
                    <a:pt x="2918" y="777"/>
                  </a:cubicBezTo>
                  <a:cubicBezTo>
                    <a:pt x="2634" y="888"/>
                    <a:pt x="2336" y="1008"/>
                    <a:pt x="2148" y="1249"/>
                  </a:cubicBezTo>
                  <a:cubicBezTo>
                    <a:pt x="2029" y="1401"/>
                    <a:pt x="1965" y="1587"/>
                    <a:pt x="1904" y="1770"/>
                  </a:cubicBezTo>
                  <a:cubicBezTo>
                    <a:pt x="1394" y="3285"/>
                    <a:pt x="886" y="4805"/>
                    <a:pt x="548" y="6368"/>
                  </a:cubicBezTo>
                  <a:cubicBezTo>
                    <a:pt x="372" y="7180"/>
                    <a:pt x="244" y="8002"/>
                    <a:pt x="202" y="8832"/>
                  </a:cubicBezTo>
                  <a:cubicBezTo>
                    <a:pt x="125" y="10384"/>
                    <a:pt x="359" y="11937"/>
                    <a:pt x="720" y="13448"/>
                  </a:cubicBezTo>
                  <a:cubicBezTo>
                    <a:pt x="845" y="13970"/>
                    <a:pt x="984" y="14521"/>
                    <a:pt x="826" y="15035"/>
                  </a:cubicBezTo>
                  <a:cubicBezTo>
                    <a:pt x="631" y="15670"/>
                    <a:pt x="0" y="16177"/>
                    <a:pt x="49" y="16840"/>
                  </a:cubicBezTo>
                  <a:cubicBezTo>
                    <a:pt x="1846" y="15508"/>
                    <a:pt x="1601" y="12565"/>
                    <a:pt x="3249" y="11053"/>
                  </a:cubicBezTo>
                  <a:cubicBezTo>
                    <a:pt x="3472" y="10849"/>
                    <a:pt x="3738" y="10655"/>
                    <a:pt x="3811" y="10363"/>
                  </a:cubicBezTo>
                  <a:cubicBezTo>
                    <a:pt x="3881" y="10085"/>
                    <a:pt x="3754" y="9792"/>
                    <a:pt x="3787" y="9508"/>
                  </a:cubicBezTo>
                  <a:cubicBezTo>
                    <a:pt x="3818" y="9231"/>
                    <a:pt x="3995" y="8996"/>
                    <a:pt x="4165" y="8776"/>
                  </a:cubicBezTo>
                  <a:lnTo>
                    <a:pt x="5174" y="7464"/>
                  </a:lnTo>
                  <a:cubicBezTo>
                    <a:pt x="5355" y="7229"/>
                    <a:pt x="5542" y="6982"/>
                    <a:pt x="5585" y="6688"/>
                  </a:cubicBezTo>
                  <a:cubicBezTo>
                    <a:pt x="5629" y="6395"/>
                    <a:pt x="5472" y="6051"/>
                    <a:pt x="5181" y="5994"/>
                  </a:cubicBezTo>
                  <a:lnTo>
                    <a:pt x="5181" y="5994"/>
                  </a:lnTo>
                  <a:cubicBezTo>
                    <a:pt x="5395" y="6532"/>
                    <a:pt x="4974" y="7108"/>
                    <a:pt x="4531" y="7482"/>
                  </a:cubicBezTo>
                  <a:cubicBezTo>
                    <a:pt x="4087" y="7855"/>
                    <a:pt x="3554" y="8222"/>
                    <a:pt x="3447" y="8791"/>
                  </a:cubicBezTo>
                  <a:cubicBezTo>
                    <a:pt x="3410" y="8991"/>
                    <a:pt x="3430" y="9203"/>
                    <a:pt x="3349" y="9389"/>
                  </a:cubicBezTo>
                  <a:cubicBezTo>
                    <a:pt x="3289" y="9526"/>
                    <a:pt x="3141" y="9636"/>
                    <a:pt x="3003" y="9636"/>
                  </a:cubicBezTo>
                  <a:cubicBezTo>
                    <a:pt x="2953" y="9636"/>
                    <a:pt x="2905" y="9622"/>
                    <a:pt x="2863" y="9588"/>
                  </a:cubicBezTo>
                  <a:cubicBezTo>
                    <a:pt x="2659" y="9429"/>
                    <a:pt x="2832" y="9118"/>
                    <a:pt x="2913" y="8872"/>
                  </a:cubicBezTo>
                  <a:cubicBezTo>
                    <a:pt x="3166" y="8096"/>
                    <a:pt x="2292" y="7152"/>
                    <a:pt x="2793" y="6507"/>
                  </a:cubicBezTo>
                  <a:cubicBezTo>
                    <a:pt x="2915" y="6349"/>
                    <a:pt x="3097" y="6254"/>
                    <a:pt x="3251" y="6128"/>
                  </a:cubicBezTo>
                  <a:cubicBezTo>
                    <a:pt x="3857" y="5629"/>
                    <a:pt x="3937" y="4750"/>
                    <a:pt x="4046" y="3973"/>
                  </a:cubicBezTo>
                  <a:cubicBezTo>
                    <a:pt x="4093" y="3641"/>
                    <a:pt x="4155" y="3302"/>
                    <a:pt x="4335" y="3020"/>
                  </a:cubicBezTo>
                  <a:cubicBezTo>
                    <a:pt x="4437" y="2859"/>
                    <a:pt x="4572" y="2722"/>
                    <a:pt x="4676" y="2564"/>
                  </a:cubicBezTo>
                  <a:cubicBezTo>
                    <a:pt x="5059" y="1977"/>
                    <a:pt x="4716" y="1560"/>
                    <a:pt x="4770" y="960"/>
                  </a:cubicBezTo>
                  <a:cubicBezTo>
                    <a:pt x="4803" y="604"/>
                    <a:pt x="5104" y="353"/>
                    <a:pt x="4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4864202" y="-271085"/>
              <a:ext cx="151222" cy="462667"/>
            </a:xfrm>
            <a:custGeom>
              <a:avLst/>
              <a:gdLst/>
              <a:ahLst/>
              <a:cxnLst/>
              <a:rect l="l" t="t" r="r" b="b"/>
              <a:pathLst>
                <a:path w="4016" h="12287" extrusionOk="0">
                  <a:moveTo>
                    <a:pt x="3847" y="1"/>
                  </a:moveTo>
                  <a:cubicBezTo>
                    <a:pt x="3798" y="1"/>
                    <a:pt x="3735" y="26"/>
                    <a:pt x="3658" y="88"/>
                  </a:cubicBezTo>
                  <a:cubicBezTo>
                    <a:pt x="3658" y="88"/>
                    <a:pt x="3331" y="721"/>
                    <a:pt x="3102" y="1048"/>
                  </a:cubicBezTo>
                  <a:cubicBezTo>
                    <a:pt x="2874" y="1375"/>
                    <a:pt x="2841" y="1338"/>
                    <a:pt x="2874" y="1667"/>
                  </a:cubicBezTo>
                  <a:cubicBezTo>
                    <a:pt x="2906" y="1996"/>
                    <a:pt x="2531" y="3073"/>
                    <a:pt x="2531" y="3383"/>
                  </a:cubicBezTo>
                  <a:cubicBezTo>
                    <a:pt x="2531" y="3693"/>
                    <a:pt x="2708" y="3601"/>
                    <a:pt x="2594" y="3879"/>
                  </a:cubicBezTo>
                  <a:cubicBezTo>
                    <a:pt x="2480" y="4157"/>
                    <a:pt x="2419" y="4409"/>
                    <a:pt x="2351" y="4601"/>
                  </a:cubicBezTo>
                  <a:cubicBezTo>
                    <a:pt x="2286" y="4784"/>
                    <a:pt x="2111" y="4954"/>
                    <a:pt x="1992" y="5130"/>
                  </a:cubicBezTo>
                  <a:cubicBezTo>
                    <a:pt x="1572" y="5753"/>
                    <a:pt x="1567" y="5695"/>
                    <a:pt x="1191" y="5751"/>
                  </a:cubicBezTo>
                  <a:cubicBezTo>
                    <a:pt x="1122" y="5761"/>
                    <a:pt x="879" y="5875"/>
                    <a:pt x="831" y="6055"/>
                  </a:cubicBezTo>
                  <a:cubicBezTo>
                    <a:pt x="782" y="6234"/>
                    <a:pt x="1044" y="6158"/>
                    <a:pt x="979" y="6583"/>
                  </a:cubicBezTo>
                  <a:cubicBezTo>
                    <a:pt x="914" y="7007"/>
                    <a:pt x="792" y="7007"/>
                    <a:pt x="649" y="7318"/>
                  </a:cubicBezTo>
                  <a:cubicBezTo>
                    <a:pt x="505" y="7628"/>
                    <a:pt x="538" y="7546"/>
                    <a:pt x="473" y="7921"/>
                  </a:cubicBezTo>
                  <a:cubicBezTo>
                    <a:pt x="408" y="8297"/>
                    <a:pt x="146" y="8330"/>
                    <a:pt x="146" y="8558"/>
                  </a:cubicBezTo>
                  <a:cubicBezTo>
                    <a:pt x="146" y="8787"/>
                    <a:pt x="260" y="8640"/>
                    <a:pt x="327" y="8966"/>
                  </a:cubicBezTo>
                  <a:cubicBezTo>
                    <a:pt x="392" y="9293"/>
                    <a:pt x="0" y="9390"/>
                    <a:pt x="212" y="9521"/>
                  </a:cubicBezTo>
                  <a:cubicBezTo>
                    <a:pt x="276" y="9561"/>
                    <a:pt x="342" y="9567"/>
                    <a:pt x="406" y="9567"/>
                  </a:cubicBezTo>
                  <a:cubicBezTo>
                    <a:pt x="438" y="9567"/>
                    <a:pt x="470" y="9566"/>
                    <a:pt x="500" y="9566"/>
                  </a:cubicBezTo>
                  <a:cubicBezTo>
                    <a:pt x="609" y="9566"/>
                    <a:pt x="705" y="9587"/>
                    <a:pt x="767" y="9782"/>
                  </a:cubicBezTo>
                  <a:cubicBezTo>
                    <a:pt x="881" y="10142"/>
                    <a:pt x="734" y="9995"/>
                    <a:pt x="881" y="10484"/>
                  </a:cubicBezTo>
                  <a:cubicBezTo>
                    <a:pt x="1029" y="10974"/>
                    <a:pt x="620" y="10844"/>
                    <a:pt x="605" y="11252"/>
                  </a:cubicBezTo>
                  <a:cubicBezTo>
                    <a:pt x="589" y="11660"/>
                    <a:pt x="424" y="12117"/>
                    <a:pt x="605" y="12264"/>
                  </a:cubicBezTo>
                  <a:cubicBezTo>
                    <a:pt x="623" y="12279"/>
                    <a:pt x="638" y="12286"/>
                    <a:pt x="650" y="12286"/>
                  </a:cubicBezTo>
                  <a:cubicBezTo>
                    <a:pt x="754" y="12286"/>
                    <a:pt x="643" y="11763"/>
                    <a:pt x="833" y="11529"/>
                  </a:cubicBezTo>
                  <a:cubicBezTo>
                    <a:pt x="865" y="11490"/>
                    <a:pt x="897" y="11473"/>
                    <a:pt x="930" y="11473"/>
                  </a:cubicBezTo>
                  <a:cubicBezTo>
                    <a:pt x="1116" y="11473"/>
                    <a:pt x="1300" y="12008"/>
                    <a:pt x="1300" y="12008"/>
                  </a:cubicBezTo>
                  <a:cubicBezTo>
                    <a:pt x="1300" y="12008"/>
                    <a:pt x="1386" y="12128"/>
                    <a:pt x="1454" y="12128"/>
                  </a:cubicBezTo>
                  <a:cubicBezTo>
                    <a:pt x="1517" y="12128"/>
                    <a:pt x="1565" y="12028"/>
                    <a:pt x="1519" y="11644"/>
                  </a:cubicBezTo>
                  <a:cubicBezTo>
                    <a:pt x="1497" y="11463"/>
                    <a:pt x="1405" y="11350"/>
                    <a:pt x="1470" y="10991"/>
                  </a:cubicBezTo>
                  <a:cubicBezTo>
                    <a:pt x="1536" y="10631"/>
                    <a:pt x="1258" y="10011"/>
                    <a:pt x="1258" y="10011"/>
                  </a:cubicBezTo>
                  <a:cubicBezTo>
                    <a:pt x="1258" y="10011"/>
                    <a:pt x="948" y="9521"/>
                    <a:pt x="801" y="9179"/>
                  </a:cubicBezTo>
                  <a:cubicBezTo>
                    <a:pt x="655" y="8836"/>
                    <a:pt x="794" y="8898"/>
                    <a:pt x="829" y="8364"/>
                  </a:cubicBezTo>
                  <a:cubicBezTo>
                    <a:pt x="846" y="8117"/>
                    <a:pt x="735" y="8084"/>
                    <a:pt x="931" y="7645"/>
                  </a:cubicBezTo>
                  <a:cubicBezTo>
                    <a:pt x="1127" y="7204"/>
                    <a:pt x="1357" y="6972"/>
                    <a:pt x="1602" y="6727"/>
                  </a:cubicBezTo>
                  <a:cubicBezTo>
                    <a:pt x="1708" y="6621"/>
                    <a:pt x="1729" y="6477"/>
                    <a:pt x="1719" y="6371"/>
                  </a:cubicBezTo>
                  <a:cubicBezTo>
                    <a:pt x="1816" y="6356"/>
                    <a:pt x="1977" y="6251"/>
                    <a:pt x="2059" y="6144"/>
                  </a:cubicBezTo>
                  <a:cubicBezTo>
                    <a:pt x="2182" y="5985"/>
                    <a:pt x="1732" y="5833"/>
                    <a:pt x="2090" y="5555"/>
                  </a:cubicBezTo>
                  <a:cubicBezTo>
                    <a:pt x="2450" y="5277"/>
                    <a:pt x="2646" y="5049"/>
                    <a:pt x="2663" y="4738"/>
                  </a:cubicBezTo>
                  <a:cubicBezTo>
                    <a:pt x="2678" y="4428"/>
                    <a:pt x="2858" y="4330"/>
                    <a:pt x="3070" y="4118"/>
                  </a:cubicBezTo>
                  <a:cubicBezTo>
                    <a:pt x="3282" y="3905"/>
                    <a:pt x="3381" y="3677"/>
                    <a:pt x="3185" y="3547"/>
                  </a:cubicBezTo>
                  <a:cubicBezTo>
                    <a:pt x="2989" y="3416"/>
                    <a:pt x="2955" y="3417"/>
                    <a:pt x="3020" y="3188"/>
                  </a:cubicBezTo>
                  <a:cubicBezTo>
                    <a:pt x="3085" y="2960"/>
                    <a:pt x="3070" y="2877"/>
                    <a:pt x="3070" y="2502"/>
                  </a:cubicBezTo>
                  <a:cubicBezTo>
                    <a:pt x="3070" y="2127"/>
                    <a:pt x="3331" y="1212"/>
                    <a:pt x="3478" y="968"/>
                  </a:cubicBezTo>
                  <a:cubicBezTo>
                    <a:pt x="3626" y="722"/>
                    <a:pt x="3641" y="608"/>
                    <a:pt x="3854" y="412"/>
                  </a:cubicBezTo>
                  <a:cubicBezTo>
                    <a:pt x="4016" y="263"/>
                    <a:pt x="4006" y="1"/>
                    <a:pt x="3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5062752" y="-864176"/>
              <a:ext cx="60436" cy="161314"/>
            </a:xfrm>
            <a:custGeom>
              <a:avLst/>
              <a:gdLst/>
              <a:ahLst/>
              <a:cxnLst/>
              <a:rect l="l" t="t" r="r" b="b"/>
              <a:pathLst>
                <a:path w="1605" h="4284" extrusionOk="0">
                  <a:moveTo>
                    <a:pt x="1381" y="1"/>
                  </a:moveTo>
                  <a:cubicBezTo>
                    <a:pt x="1379" y="1"/>
                    <a:pt x="1377" y="1"/>
                    <a:pt x="1375" y="2"/>
                  </a:cubicBezTo>
                  <a:cubicBezTo>
                    <a:pt x="1309" y="18"/>
                    <a:pt x="1375" y="2"/>
                    <a:pt x="1334" y="339"/>
                  </a:cubicBezTo>
                  <a:cubicBezTo>
                    <a:pt x="1292" y="676"/>
                    <a:pt x="1334" y="651"/>
                    <a:pt x="1194" y="914"/>
                  </a:cubicBezTo>
                  <a:cubicBezTo>
                    <a:pt x="1054" y="1177"/>
                    <a:pt x="1111" y="1185"/>
                    <a:pt x="973" y="1276"/>
                  </a:cubicBezTo>
                  <a:cubicBezTo>
                    <a:pt x="833" y="1366"/>
                    <a:pt x="742" y="1435"/>
                    <a:pt x="742" y="1435"/>
                  </a:cubicBezTo>
                  <a:cubicBezTo>
                    <a:pt x="673" y="1485"/>
                    <a:pt x="589" y="1553"/>
                    <a:pt x="579" y="1569"/>
                  </a:cubicBezTo>
                  <a:cubicBezTo>
                    <a:pt x="514" y="1662"/>
                    <a:pt x="540" y="1831"/>
                    <a:pt x="517" y="1941"/>
                  </a:cubicBezTo>
                  <a:cubicBezTo>
                    <a:pt x="458" y="2224"/>
                    <a:pt x="519" y="2508"/>
                    <a:pt x="333" y="2759"/>
                  </a:cubicBezTo>
                  <a:cubicBezTo>
                    <a:pt x="272" y="2842"/>
                    <a:pt x="190" y="2912"/>
                    <a:pt x="144" y="3004"/>
                  </a:cubicBezTo>
                  <a:cubicBezTo>
                    <a:pt x="100" y="3090"/>
                    <a:pt x="92" y="3190"/>
                    <a:pt x="84" y="3287"/>
                  </a:cubicBezTo>
                  <a:lnTo>
                    <a:pt x="1" y="4283"/>
                  </a:lnTo>
                  <a:cubicBezTo>
                    <a:pt x="176" y="3992"/>
                    <a:pt x="87" y="3601"/>
                    <a:pt x="253" y="3306"/>
                  </a:cubicBezTo>
                  <a:cubicBezTo>
                    <a:pt x="342" y="3146"/>
                    <a:pt x="497" y="3031"/>
                    <a:pt x="583" y="2871"/>
                  </a:cubicBezTo>
                  <a:cubicBezTo>
                    <a:pt x="651" y="2746"/>
                    <a:pt x="671" y="2601"/>
                    <a:pt x="690" y="2460"/>
                  </a:cubicBezTo>
                  <a:lnTo>
                    <a:pt x="759" y="1964"/>
                  </a:lnTo>
                  <a:cubicBezTo>
                    <a:pt x="771" y="1871"/>
                    <a:pt x="833" y="1790"/>
                    <a:pt x="920" y="1754"/>
                  </a:cubicBezTo>
                  <a:cubicBezTo>
                    <a:pt x="995" y="1723"/>
                    <a:pt x="1083" y="1685"/>
                    <a:pt x="1164" y="1645"/>
                  </a:cubicBezTo>
                  <a:cubicBezTo>
                    <a:pt x="1357" y="1556"/>
                    <a:pt x="1261" y="1383"/>
                    <a:pt x="1318" y="1136"/>
                  </a:cubicBezTo>
                  <a:cubicBezTo>
                    <a:pt x="1376" y="890"/>
                    <a:pt x="1458" y="906"/>
                    <a:pt x="1532" y="569"/>
                  </a:cubicBezTo>
                  <a:cubicBezTo>
                    <a:pt x="1600" y="258"/>
                    <a:pt x="1604" y="206"/>
                    <a:pt x="1546" y="206"/>
                  </a:cubicBezTo>
                  <a:cubicBezTo>
                    <a:pt x="1542" y="206"/>
                    <a:pt x="1536" y="207"/>
                    <a:pt x="1531" y="207"/>
                  </a:cubicBezTo>
                  <a:cubicBezTo>
                    <a:pt x="1529" y="208"/>
                    <a:pt x="1528" y="208"/>
                    <a:pt x="1527" y="208"/>
                  </a:cubicBezTo>
                  <a:cubicBezTo>
                    <a:pt x="1459" y="208"/>
                    <a:pt x="1441" y="1"/>
                    <a:pt x="1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4230332" y="-1220233"/>
              <a:ext cx="893101" cy="2133909"/>
            </a:xfrm>
            <a:custGeom>
              <a:avLst/>
              <a:gdLst/>
              <a:ahLst/>
              <a:cxnLst/>
              <a:rect l="l" t="t" r="r" b="b"/>
              <a:pathLst>
                <a:path w="23718" h="56670" extrusionOk="0">
                  <a:moveTo>
                    <a:pt x="16270" y="7213"/>
                  </a:moveTo>
                  <a:cubicBezTo>
                    <a:pt x="16313" y="7213"/>
                    <a:pt x="16356" y="7222"/>
                    <a:pt x="16396" y="7239"/>
                  </a:cubicBezTo>
                  <a:cubicBezTo>
                    <a:pt x="16398" y="7280"/>
                    <a:pt x="16394" y="7321"/>
                    <a:pt x="16384" y="7360"/>
                  </a:cubicBezTo>
                  <a:cubicBezTo>
                    <a:pt x="16371" y="7403"/>
                    <a:pt x="16342" y="7445"/>
                    <a:pt x="16300" y="7462"/>
                  </a:cubicBezTo>
                  <a:cubicBezTo>
                    <a:pt x="16295" y="7464"/>
                    <a:pt x="16290" y="7465"/>
                    <a:pt x="16286" y="7465"/>
                  </a:cubicBezTo>
                  <a:cubicBezTo>
                    <a:pt x="16279" y="7465"/>
                    <a:pt x="16273" y="7463"/>
                    <a:pt x="16268" y="7459"/>
                  </a:cubicBezTo>
                  <a:cubicBezTo>
                    <a:pt x="16263" y="7453"/>
                    <a:pt x="16261" y="7445"/>
                    <a:pt x="16261" y="7437"/>
                  </a:cubicBezTo>
                  <a:cubicBezTo>
                    <a:pt x="16253" y="7397"/>
                    <a:pt x="16211" y="7369"/>
                    <a:pt x="16206" y="7328"/>
                  </a:cubicBezTo>
                  <a:cubicBezTo>
                    <a:pt x="16206" y="7319"/>
                    <a:pt x="16205" y="7309"/>
                    <a:pt x="16202" y="7300"/>
                  </a:cubicBezTo>
                  <a:cubicBezTo>
                    <a:pt x="16198" y="7291"/>
                    <a:pt x="16191" y="7285"/>
                    <a:pt x="16182" y="7279"/>
                  </a:cubicBezTo>
                  <a:lnTo>
                    <a:pt x="16137" y="7244"/>
                  </a:lnTo>
                  <a:cubicBezTo>
                    <a:pt x="16179" y="7223"/>
                    <a:pt x="16225" y="7213"/>
                    <a:pt x="16270" y="7213"/>
                  </a:cubicBezTo>
                  <a:close/>
                  <a:moveTo>
                    <a:pt x="16433" y="7261"/>
                  </a:moveTo>
                  <a:cubicBezTo>
                    <a:pt x="16441" y="7267"/>
                    <a:pt x="16449" y="7272"/>
                    <a:pt x="16457" y="7279"/>
                  </a:cubicBezTo>
                  <a:cubicBezTo>
                    <a:pt x="16475" y="7295"/>
                    <a:pt x="16489" y="7313"/>
                    <a:pt x="16499" y="7334"/>
                  </a:cubicBezTo>
                  <a:cubicBezTo>
                    <a:pt x="16511" y="7362"/>
                    <a:pt x="16513" y="7392"/>
                    <a:pt x="16529" y="7417"/>
                  </a:cubicBezTo>
                  <a:cubicBezTo>
                    <a:pt x="16547" y="7450"/>
                    <a:pt x="16581" y="7467"/>
                    <a:pt x="16610" y="7489"/>
                  </a:cubicBezTo>
                  <a:cubicBezTo>
                    <a:pt x="16641" y="7514"/>
                    <a:pt x="16666" y="7544"/>
                    <a:pt x="16686" y="7577"/>
                  </a:cubicBezTo>
                  <a:lnTo>
                    <a:pt x="16519" y="7581"/>
                  </a:lnTo>
                  <a:cubicBezTo>
                    <a:pt x="16514" y="7582"/>
                    <a:pt x="16508" y="7582"/>
                    <a:pt x="16503" y="7582"/>
                  </a:cubicBezTo>
                  <a:cubicBezTo>
                    <a:pt x="16486" y="7582"/>
                    <a:pt x="16470" y="7580"/>
                    <a:pt x="16455" y="7575"/>
                  </a:cubicBezTo>
                  <a:cubicBezTo>
                    <a:pt x="16417" y="7559"/>
                    <a:pt x="16396" y="7519"/>
                    <a:pt x="16361" y="7500"/>
                  </a:cubicBezTo>
                  <a:cubicBezTo>
                    <a:pt x="16402" y="7473"/>
                    <a:pt x="16426" y="7426"/>
                    <a:pt x="16425" y="7376"/>
                  </a:cubicBezTo>
                  <a:lnTo>
                    <a:pt x="16433" y="7275"/>
                  </a:lnTo>
                  <a:lnTo>
                    <a:pt x="16433" y="7261"/>
                  </a:lnTo>
                  <a:close/>
                  <a:moveTo>
                    <a:pt x="16861" y="7180"/>
                  </a:moveTo>
                  <a:cubicBezTo>
                    <a:pt x="16916" y="7180"/>
                    <a:pt x="16990" y="7218"/>
                    <a:pt x="17050" y="7235"/>
                  </a:cubicBezTo>
                  <a:cubicBezTo>
                    <a:pt x="17068" y="7239"/>
                    <a:pt x="17087" y="7242"/>
                    <a:pt x="17105" y="7242"/>
                  </a:cubicBezTo>
                  <a:cubicBezTo>
                    <a:pt x="17131" y="7242"/>
                    <a:pt x="17157" y="7237"/>
                    <a:pt x="17182" y="7228"/>
                  </a:cubicBezTo>
                  <a:lnTo>
                    <a:pt x="17182" y="7228"/>
                  </a:lnTo>
                  <a:cubicBezTo>
                    <a:pt x="17162" y="7316"/>
                    <a:pt x="17151" y="7405"/>
                    <a:pt x="17150" y="7496"/>
                  </a:cubicBezTo>
                  <a:cubicBezTo>
                    <a:pt x="17152" y="7623"/>
                    <a:pt x="17183" y="7747"/>
                    <a:pt x="17224" y="7871"/>
                  </a:cubicBezTo>
                  <a:cubicBezTo>
                    <a:pt x="17211" y="7935"/>
                    <a:pt x="17197" y="8000"/>
                    <a:pt x="17184" y="8064"/>
                  </a:cubicBezTo>
                  <a:cubicBezTo>
                    <a:pt x="17147" y="8062"/>
                    <a:pt x="17109" y="8051"/>
                    <a:pt x="17076" y="8032"/>
                  </a:cubicBezTo>
                  <a:cubicBezTo>
                    <a:pt x="17028" y="8002"/>
                    <a:pt x="17002" y="7949"/>
                    <a:pt x="16978" y="7898"/>
                  </a:cubicBezTo>
                  <a:cubicBezTo>
                    <a:pt x="16892" y="7704"/>
                    <a:pt x="16830" y="7500"/>
                    <a:pt x="16795" y="7291"/>
                  </a:cubicBezTo>
                  <a:cubicBezTo>
                    <a:pt x="16789" y="7268"/>
                    <a:pt x="16789" y="7245"/>
                    <a:pt x="16797" y="7221"/>
                  </a:cubicBezTo>
                  <a:cubicBezTo>
                    <a:pt x="16809" y="7191"/>
                    <a:pt x="16832" y="7180"/>
                    <a:pt x="16861" y="7180"/>
                  </a:cubicBezTo>
                  <a:close/>
                  <a:moveTo>
                    <a:pt x="9774" y="25873"/>
                  </a:moveTo>
                  <a:cubicBezTo>
                    <a:pt x="9793" y="25873"/>
                    <a:pt x="9826" y="25895"/>
                    <a:pt x="9874" y="25950"/>
                  </a:cubicBezTo>
                  <a:cubicBezTo>
                    <a:pt x="9874" y="25950"/>
                    <a:pt x="10140" y="26189"/>
                    <a:pt x="10341" y="26325"/>
                  </a:cubicBezTo>
                  <a:cubicBezTo>
                    <a:pt x="10544" y="26461"/>
                    <a:pt x="11138" y="26575"/>
                    <a:pt x="11154" y="26607"/>
                  </a:cubicBezTo>
                  <a:cubicBezTo>
                    <a:pt x="11167" y="26635"/>
                    <a:pt x="10987" y="26668"/>
                    <a:pt x="10855" y="26668"/>
                  </a:cubicBezTo>
                  <a:cubicBezTo>
                    <a:pt x="10833" y="26668"/>
                    <a:pt x="10812" y="26667"/>
                    <a:pt x="10794" y="26665"/>
                  </a:cubicBezTo>
                  <a:cubicBezTo>
                    <a:pt x="10665" y="26652"/>
                    <a:pt x="10481" y="26499"/>
                    <a:pt x="10450" y="26492"/>
                  </a:cubicBezTo>
                  <a:cubicBezTo>
                    <a:pt x="10449" y="26492"/>
                    <a:pt x="10449" y="26492"/>
                    <a:pt x="10448" y="26492"/>
                  </a:cubicBezTo>
                  <a:lnTo>
                    <a:pt x="10448" y="26492"/>
                  </a:lnTo>
                  <a:cubicBezTo>
                    <a:pt x="10426" y="26492"/>
                    <a:pt x="10663" y="26653"/>
                    <a:pt x="10629" y="26667"/>
                  </a:cubicBezTo>
                  <a:cubicBezTo>
                    <a:pt x="10609" y="26676"/>
                    <a:pt x="10536" y="26683"/>
                    <a:pt x="10462" y="26683"/>
                  </a:cubicBezTo>
                  <a:cubicBezTo>
                    <a:pt x="10404" y="26683"/>
                    <a:pt x="10344" y="26678"/>
                    <a:pt x="10310" y="26667"/>
                  </a:cubicBezTo>
                  <a:cubicBezTo>
                    <a:pt x="10233" y="26643"/>
                    <a:pt x="9914" y="26213"/>
                    <a:pt x="9817" y="26063"/>
                  </a:cubicBezTo>
                  <a:cubicBezTo>
                    <a:pt x="9753" y="25962"/>
                    <a:pt x="9735" y="25873"/>
                    <a:pt x="9774" y="25873"/>
                  </a:cubicBezTo>
                  <a:close/>
                  <a:moveTo>
                    <a:pt x="9704" y="25986"/>
                  </a:moveTo>
                  <a:cubicBezTo>
                    <a:pt x="9720" y="25986"/>
                    <a:pt x="9763" y="26042"/>
                    <a:pt x="9806" y="26111"/>
                  </a:cubicBezTo>
                  <a:lnTo>
                    <a:pt x="9808" y="26111"/>
                  </a:lnTo>
                  <a:cubicBezTo>
                    <a:pt x="9873" y="26213"/>
                    <a:pt x="10112" y="26465"/>
                    <a:pt x="10023" y="26466"/>
                  </a:cubicBezTo>
                  <a:cubicBezTo>
                    <a:pt x="10023" y="26466"/>
                    <a:pt x="10023" y="26466"/>
                    <a:pt x="10023" y="26466"/>
                  </a:cubicBezTo>
                  <a:cubicBezTo>
                    <a:pt x="9943" y="26466"/>
                    <a:pt x="9818" y="26195"/>
                    <a:pt x="9809" y="26195"/>
                  </a:cubicBezTo>
                  <a:lnTo>
                    <a:pt x="9809" y="26195"/>
                  </a:lnTo>
                  <a:cubicBezTo>
                    <a:pt x="9808" y="26195"/>
                    <a:pt x="9809" y="26199"/>
                    <a:pt x="9811" y="26207"/>
                  </a:cubicBezTo>
                  <a:cubicBezTo>
                    <a:pt x="9833" y="26284"/>
                    <a:pt x="9950" y="26523"/>
                    <a:pt x="10023" y="26625"/>
                  </a:cubicBezTo>
                  <a:cubicBezTo>
                    <a:pt x="10064" y="26681"/>
                    <a:pt x="10050" y="26704"/>
                    <a:pt x="10008" y="26704"/>
                  </a:cubicBezTo>
                  <a:cubicBezTo>
                    <a:pt x="9975" y="26704"/>
                    <a:pt x="9923" y="26689"/>
                    <a:pt x="9868" y="26665"/>
                  </a:cubicBezTo>
                  <a:cubicBezTo>
                    <a:pt x="9747" y="26611"/>
                    <a:pt x="9700" y="26028"/>
                    <a:pt x="9700" y="26028"/>
                  </a:cubicBezTo>
                  <a:cubicBezTo>
                    <a:pt x="9694" y="25999"/>
                    <a:pt x="9696" y="25986"/>
                    <a:pt x="9704" y="25986"/>
                  </a:cubicBezTo>
                  <a:close/>
                  <a:moveTo>
                    <a:pt x="9590" y="25671"/>
                  </a:moveTo>
                  <a:cubicBezTo>
                    <a:pt x="9594" y="25671"/>
                    <a:pt x="9597" y="25672"/>
                    <a:pt x="9601" y="25675"/>
                  </a:cubicBezTo>
                  <a:cubicBezTo>
                    <a:pt x="9638" y="25713"/>
                    <a:pt x="9560" y="26674"/>
                    <a:pt x="9508" y="26683"/>
                  </a:cubicBezTo>
                  <a:cubicBezTo>
                    <a:pt x="9476" y="26688"/>
                    <a:pt x="9409" y="26696"/>
                    <a:pt x="9355" y="26696"/>
                  </a:cubicBezTo>
                  <a:cubicBezTo>
                    <a:pt x="9320" y="26696"/>
                    <a:pt x="9290" y="26692"/>
                    <a:pt x="9281" y="26683"/>
                  </a:cubicBezTo>
                  <a:cubicBezTo>
                    <a:pt x="9256" y="26659"/>
                    <a:pt x="9348" y="26250"/>
                    <a:pt x="9330" y="26250"/>
                  </a:cubicBezTo>
                  <a:lnTo>
                    <a:pt x="9330" y="26250"/>
                  </a:lnTo>
                  <a:cubicBezTo>
                    <a:pt x="9330" y="26250"/>
                    <a:pt x="9329" y="26250"/>
                    <a:pt x="9329" y="26250"/>
                  </a:cubicBezTo>
                  <a:cubicBezTo>
                    <a:pt x="9309" y="26258"/>
                    <a:pt x="9208" y="26677"/>
                    <a:pt x="9108" y="26698"/>
                  </a:cubicBezTo>
                  <a:cubicBezTo>
                    <a:pt x="9056" y="26709"/>
                    <a:pt x="8946" y="26715"/>
                    <a:pt x="8854" y="26715"/>
                  </a:cubicBezTo>
                  <a:cubicBezTo>
                    <a:pt x="8770" y="26715"/>
                    <a:pt x="8702" y="26710"/>
                    <a:pt x="8707" y="26698"/>
                  </a:cubicBezTo>
                  <a:cubicBezTo>
                    <a:pt x="8718" y="26674"/>
                    <a:pt x="9055" y="26386"/>
                    <a:pt x="9035" y="26377"/>
                  </a:cubicBezTo>
                  <a:cubicBezTo>
                    <a:pt x="9035" y="26377"/>
                    <a:pt x="9034" y="26377"/>
                    <a:pt x="9034" y="26377"/>
                  </a:cubicBezTo>
                  <a:cubicBezTo>
                    <a:pt x="9003" y="26377"/>
                    <a:pt x="8686" y="26629"/>
                    <a:pt x="8505" y="26666"/>
                  </a:cubicBezTo>
                  <a:cubicBezTo>
                    <a:pt x="8450" y="26677"/>
                    <a:pt x="8389" y="26681"/>
                    <a:pt x="8328" y="26681"/>
                  </a:cubicBezTo>
                  <a:cubicBezTo>
                    <a:pt x="8181" y="26681"/>
                    <a:pt x="8042" y="26657"/>
                    <a:pt x="8028" y="26645"/>
                  </a:cubicBezTo>
                  <a:cubicBezTo>
                    <a:pt x="8007" y="26628"/>
                    <a:pt x="8573" y="26510"/>
                    <a:pt x="8887" y="26311"/>
                  </a:cubicBezTo>
                  <a:cubicBezTo>
                    <a:pt x="9200" y="26113"/>
                    <a:pt x="9387" y="25910"/>
                    <a:pt x="9387" y="25910"/>
                  </a:cubicBezTo>
                  <a:cubicBezTo>
                    <a:pt x="9471" y="25828"/>
                    <a:pt x="9549" y="25671"/>
                    <a:pt x="9590" y="25671"/>
                  </a:cubicBezTo>
                  <a:close/>
                  <a:moveTo>
                    <a:pt x="8714" y="26959"/>
                  </a:moveTo>
                  <a:cubicBezTo>
                    <a:pt x="8725" y="26959"/>
                    <a:pt x="8739" y="26976"/>
                    <a:pt x="8759" y="26976"/>
                  </a:cubicBezTo>
                  <a:cubicBezTo>
                    <a:pt x="8759" y="26976"/>
                    <a:pt x="8760" y="26976"/>
                    <a:pt x="8760" y="26976"/>
                  </a:cubicBezTo>
                  <a:cubicBezTo>
                    <a:pt x="8761" y="26976"/>
                    <a:pt x="8762" y="26976"/>
                    <a:pt x="8763" y="26976"/>
                  </a:cubicBezTo>
                  <a:cubicBezTo>
                    <a:pt x="8789" y="26976"/>
                    <a:pt x="8759" y="27006"/>
                    <a:pt x="8760" y="27070"/>
                  </a:cubicBezTo>
                  <a:cubicBezTo>
                    <a:pt x="8761" y="27119"/>
                    <a:pt x="8747" y="27451"/>
                    <a:pt x="8738" y="27615"/>
                  </a:cubicBezTo>
                  <a:cubicBezTo>
                    <a:pt x="8810" y="27610"/>
                    <a:pt x="8920" y="27612"/>
                    <a:pt x="9102" y="27607"/>
                  </a:cubicBezTo>
                  <a:cubicBezTo>
                    <a:pt x="9204" y="27603"/>
                    <a:pt x="9300" y="27601"/>
                    <a:pt x="9383" y="27601"/>
                  </a:cubicBezTo>
                  <a:cubicBezTo>
                    <a:pt x="9547" y="27601"/>
                    <a:pt x="9659" y="27607"/>
                    <a:pt x="9659" y="27607"/>
                  </a:cubicBezTo>
                  <a:cubicBezTo>
                    <a:pt x="9659" y="27607"/>
                    <a:pt x="9771" y="27601"/>
                    <a:pt x="9936" y="27601"/>
                  </a:cubicBezTo>
                  <a:cubicBezTo>
                    <a:pt x="10018" y="27601"/>
                    <a:pt x="10113" y="27603"/>
                    <a:pt x="10215" y="27607"/>
                  </a:cubicBezTo>
                  <a:cubicBezTo>
                    <a:pt x="10520" y="27619"/>
                    <a:pt x="10622" y="27600"/>
                    <a:pt x="10683" y="27637"/>
                  </a:cubicBezTo>
                  <a:cubicBezTo>
                    <a:pt x="10743" y="27674"/>
                    <a:pt x="10812" y="27858"/>
                    <a:pt x="11056" y="28044"/>
                  </a:cubicBezTo>
                  <a:cubicBezTo>
                    <a:pt x="11277" y="28211"/>
                    <a:pt x="11437" y="28309"/>
                    <a:pt x="11766" y="28309"/>
                  </a:cubicBezTo>
                  <a:cubicBezTo>
                    <a:pt x="11801" y="28309"/>
                    <a:pt x="11838" y="28308"/>
                    <a:pt x="11877" y="28305"/>
                  </a:cubicBezTo>
                  <a:cubicBezTo>
                    <a:pt x="12175" y="28289"/>
                    <a:pt x="12302" y="28266"/>
                    <a:pt x="12351" y="28266"/>
                  </a:cubicBezTo>
                  <a:cubicBezTo>
                    <a:pt x="12369" y="28266"/>
                    <a:pt x="12377" y="28269"/>
                    <a:pt x="12379" y="28277"/>
                  </a:cubicBezTo>
                  <a:cubicBezTo>
                    <a:pt x="12384" y="28307"/>
                    <a:pt x="12184" y="28400"/>
                    <a:pt x="11804" y="28432"/>
                  </a:cubicBezTo>
                  <a:cubicBezTo>
                    <a:pt x="11736" y="28437"/>
                    <a:pt x="11672" y="28440"/>
                    <a:pt x="11612" y="28440"/>
                  </a:cubicBezTo>
                  <a:cubicBezTo>
                    <a:pt x="11342" y="28440"/>
                    <a:pt x="11154" y="28384"/>
                    <a:pt x="10973" y="28305"/>
                  </a:cubicBezTo>
                  <a:cubicBezTo>
                    <a:pt x="10893" y="28271"/>
                    <a:pt x="10852" y="28258"/>
                    <a:pt x="10832" y="28258"/>
                  </a:cubicBezTo>
                  <a:cubicBezTo>
                    <a:pt x="10797" y="28258"/>
                    <a:pt x="10826" y="28298"/>
                    <a:pt x="10814" y="28329"/>
                  </a:cubicBezTo>
                  <a:cubicBezTo>
                    <a:pt x="10812" y="28333"/>
                    <a:pt x="10808" y="28335"/>
                    <a:pt x="10800" y="28335"/>
                  </a:cubicBezTo>
                  <a:cubicBezTo>
                    <a:pt x="10715" y="28335"/>
                    <a:pt x="10279" y="28100"/>
                    <a:pt x="10150" y="27963"/>
                  </a:cubicBezTo>
                  <a:cubicBezTo>
                    <a:pt x="10131" y="27944"/>
                    <a:pt x="10120" y="27935"/>
                    <a:pt x="10115" y="27935"/>
                  </a:cubicBezTo>
                  <a:lnTo>
                    <a:pt x="10115" y="27935"/>
                  </a:lnTo>
                  <a:cubicBezTo>
                    <a:pt x="10082" y="27935"/>
                    <a:pt x="10308" y="28303"/>
                    <a:pt x="10453" y="28400"/>
                  </a:cubicBezTo>
                  <a:cubicBezTo>
                    <a:pt x="10522" y="28446"/>
                    <a:pt x="10490" y="28469"/>
                    <a:pt x="10414" y="28469"/>
                  </a:cubicBezTo>
                  <a:cubicBezTo>
                    <a:pt x="10306" y="28469"/>
                    <a:pt x="10109" y="28423"/>
                    <a:pt x="9984" y="28334"/>
                  </a:cubicBezTo>
                  <a:cubicBezTo>
                    <a:pt x="9846" y="28236"/>
                    <a:pt x="9802" y="27946"/>
                    <a:pt x="9753" y="27946"/>
                  </a:cubicBezTo>
                  <a:cubicBezTo>
                    <a:pt x="9751" y="27946"/>
                    <a:pt x="9749" y="27947"/>
                    <a:pt x="9747" y="27948"/>
                  </a:cubicBezTo>
                  <a:cubicBezTo>
                    <a:pt x="9697" y="27978"/>
                    <a:pt x="9827" y="28441"/>
                    <a:pt x="9662" y="28441"/>
                  </a:cubicBezTo>
                  <a:cubicBezTo>
                    <a:pt x="9661" y="28441"/>
                    <a:pt x="9660" y="28441"/>
                    <a:pt x="9659" y="28440"/>
                  </a:cubicBezTo>
                  <a:cubicBezTo>
                    <a:pt x="9658" y="28441"/>
                    <a:pt x="9656" y="28441"/>
                    <a:pt x="9655" y="28441"/>
                  </a:cubicBezTo>
                  <a:cubicBezTo>
                    <a:pt x="9534" y="28441"/>
                    <a:pt x="9523" y="28260"/>
                    <a:pt x="9440" y="28260"/>
                  </a:cubicBezTo>
                  <a:cubicBezTo>
                    <a:pt x="9410" y="28260"/>
                    <a:pt x="9371" y="28283"/>
                    <a:pt x="9315" y="28345"/>
                  </a:cubicBezTo>
                  <a:cubicBezTo>
                    <a:pt x="9244" y="28422"/>
                    <a:pt x="9041" y="28466"/>
                    <a:pt x="8922" y="28466"/>
                  </a:cubicBezTo>
                  <a:cubicBezTo>
                    <a:pt x="8839" y="28466"/>
                    <a:pt x="8797" y="28445"/>
                    <a:pt x="8866" y="28400"/>
                  </a:cubicBezTo>
                  <a:cubicBezTo>
                    <a:pt x="9010" y="28304"/>
                    <a:pt x="9237" y="27935"/>
                    <a:pt x="9204" y="27935"/>
                  </a:cubicBezTo>
                  <a:lnTo>
                    <a:pt x="9204" y="27935"/>
                  </a:lnTo>
                  <a:cubicBezTo>
                    <a:pt x="9199" y="27935"/>
                    <a:pt x="9188" y="27944"/>
                    <a:pt x="9170" y="27963"/>
                  </a:cubicBezTo>
                  <a:cubicBezTo>
                    <a:pt x="9043" y="28098"/>
                    <a:pt x="8604" y="28335"/>
                    <a:pt x="8518" y="28335"/>
                  </a:cubicBezTo>
                  <a:cubicBezTo>
                    <a:pt x="8510" y="28335"/>
                    <a:pt x="8505" y="28333"/>
                    <a:pt x="8504" y="28329"/>
                  </a:cubicBezTo>
                  <a:cubicBezTo>
                    <a:pt x="8486" y="28280"/>
                    <a:pt x="8910" y="27894"/>
                    <a:pt x="8840" y="27894"/>
                  </a:cubicBezTo>
                  <a:cubicBezTo>
                    <a:pt x="8840" y="27894"/>
                    <a:pt x="8839" y="27894"/>
                    <a:pt x="8839" y="27894"/>
                  </a:cubicBezTo>
                  <a:cubicBezTo>
                    <a:pt x="8761" y="27897"/>
                    <a:pt x="8567" y="28210"/>
                    <a:pt x="8345" y="28305"/>
                  </a:cubicBezTo>
                  <a:cubicBezTo>
                    <a:pt x="8164" y="28383"/>
                    <a:pt x="7976" y="28440"/>
                    <a:pt x="7705" y="28440"/>
                  </a:cubicBezTo>
                  <a:cubicBezTo>
                    <a:pt x="7645" y="28440"/>
                    <a:pt x="7581" y="28438"/>
                    <a:pt x="7512" y="28432"/>
                  </a:cubicBezTo>
                  <a:lnTo>
                    <a:pt x="7513" y="28432"/>
                  </a:lnTo>
                  <a:cubicBezTo>
                    <a:pt x="7133" y="28400"/>
                    <a:pt x="6932" y="28309"/>
                    <a:pt x="6938" y="28278"/>
                  </a:cubicBezTo>
                  <a:cubicBezTo>
                    <a:pt x="6940" y="28269"/>
                    <a:pt x="6948" y="28266"/>
                    <a:pt x="6967" y="28266"/>
                  </a:cubicBezTo>
                  <a:cubicBezTo>
                    <a:pt x="7018" y="28266"/>
                    <a:pt x="7146" y="28289"/>
                    <a:pt x="7441" y="28305"/>
                  </a:cubicBezTo>
                  <a:cubicBezTo>
                    <a:pt x="7467" y="28307"/>
                    <a:pt x="7493" y="28308"/>
                    <a:pt x="7517" y="28308"/>
                  </a:cubicBezTo>
                  <a:cubicBezTo>
                    <a:pt x="7866" y="28308"/>
                    <a:pt x="8004" y="28163"/>
                    <a:pt x="8231" y="27990"/>
                  </a:cubicBezTo>
                  <a:cubicBezTo>
                    <a:pt x="8444" y="27829"/>
                    <a:pt x="8460" y="27731"/>
                    <a:pt x="8517" y="27668"/>
                  </a:cubicBezTo>
                  <a:lnTo>
                    <a:pt x="8609" y="27659"/>
                  </a:lnTo>
                  <a:cubicBezTo>
                    <a:pt x="8609" y="27659"/>
                    <a:pt x="8687" y="27015"/>
                    <a:pt x="8699" y="26976"/>
                  </a:cubicBezTo>
                  <a:cubicBezTo>
                    <a:pt x="8704" y="26963"/>
                    <a:pt x="8709" y="26959"/>
                    <a:pt x="8714" y="26959"/>
                  </a:cubicBezTo>
                  <a:close/>
                  <a:moveTo>
                    <a:pt x="10340" y="29295"/>
                  </a:moveTo>
                  <a:cubicBezTo>
                    <a:pt x="10521" y="29295"/>
                    <a:pt x="10664" y="29296"/>
                    <a:pt x="10686" y="29299"/>
                  </a:cubicBezTo>
                  <a:cubicBezTo>
                    <a:pt x="10754" y="29309"/>
                    <a:pt x="10777" y="29418"/>
                    <a:pt x="11074" y="29646"/>
                  </a:cubicBezTo>
                  <a:cubicBezTo>
                    <a:pt x="11369" y="29873"/>
                    <a:pt x="11535" y="29966"/>
                    <a:pt x="12190" y="30077"/>
                  </a:cubicBezTo>
                  <a:cubicBezTo>
                    <a:pt x="12423" y="30116"/>
                    <a:pt x="12545" y="30131"/>
                    <a:pt x="12600" y="30133"/>
                  </a:cubicBezTo>
                  <a:cubicBezTo>
                    <a:pt x="12553" y="30135"/>
                    <a:pt x="12505" y="30143"/>
                    <a:pt x="12460" y="30158"/>
                  </a:cubicBezTo>
                  <a:cubicBezTo>
                    <a:pt x="12308" y="30211"/>
                    <a:pt x="12095" y="30268"/>
                    <a:pt x="11766" y="30268"/>
                  </a:cubicBezTo>
                  <a:cubicBezTo>
                    <a:pt x="11711" y="30268"/>
                    <a:pt x="11653" y="30266"/>
                    <a:pt x="11591" y="30263"/>
                  </a:cubicBezTo>
                  <a:cubicBezTo>
                    <a:pt x="11160" y="30238"/>
                    <a:pt x="11031" y="29936"/>
                    <a:pt x="10883" y="29818"/>
                  </a:cubicBezTo>
                  <a:cubicBezTo>
                    <a:pt x="10796" y="29748"/>
                    <a:pt x="10701" y="29669"/>
                    <a:pt x="10656" y="29669"/>
                  </a:cubicBezTo>
                  <a:cubicBezTo>
                    <a:pt x="10624" y="29669"/>
                    <a:pt x="10617" y="29708"/>
                    <a:pt x="10655" y="29818"/>
                  </a:cubicBezTo>
                  <a:cubicBezTo>
                    <a:pt x="10748" y="30081"/>
                    <a:pt x="11197" y="30280"/>
                    <a:pt x="11062" y="30306"/>
                  </a:cubicBezTo>
                  <a:cubicBezTo>
                    <a:pt x="11033" y="30311"/>
                    <a:pt x="11005" y="30314"/>
                    <a:pt x="10977" y="30314"/>
                  </a:cubicBezTo>
                  <a:cubicBezTo>
                    <a:pt x="10873" y="30314"/>
                    <a:pt x="10764" y="30275"/>
                    <a:pt x="10600" y="30183"/>
                  </a:cubicBezTo>
                  <a:cubicBezTo>
                    <a:pt x="10426" y="30086"/>
                    <a:pt x="10190" y="29577"/>
                    <a:pt x="10113" y="29577"/>
                  </a:cubicBezTo>
                  <a:cubicBezTo>
                    <a:pt x="10097" y="29577"/>
                    <a:pt x="10088" y="29599"/>
                    <a:pt x="10088" y="29653"/>
                  </a:cubicBezTo>
                  <a:cubicBezTo>
                    <a:pt x="10088" y="29960"/>
                    <a:pt x="10440" y="30214"/>
                    <a:pt x="10347" y="30256"/>
                  </a:cubicBezTo>
                  <a:cubicBezTo>
                    <a:pt x="10312" y="30272"/>
                    <a:pt x="10297" y="30280"/>
                    <a:pt x="10279" y="30280"/>
                  </a:cubicBezTo>
                  <a:cubicBezTo>
                    <a:pt x="10249" y="30280"/>
                    <a:pt x="10211" y="30257"/>
                    <a:pt x="10057" y="30207"/>
                  </a:cubicBezTo>
                  <a:cubicBezTo>
                    <a:pt x="9814" y="30129"/>
                    <a:pt x="9738" y="29652"/>
                    <a:pt x="9663" y="29652"/>
                  </a:cubicBezTo>
                  <a:cubicBezTo>
                    <a:pt x="9662" y="29652"/>
                    <a:pt x="9661" y="29652"/>
                    <a:pt x="9659" y="29653"/>
                  </a:cubicBezTo>
                  <a:cubicBezTo>
                    <a:pt x="9582" y="29670"/>
                    <a:pt x="9552" y="30195"/>
                    <a:pt x="9398" y="30225"/>
                  </a:cubicBezTo>
                  <a:cubicBezTo>
                    <a:pt x="9387" y="30227"/>
                    <a:pt x="9376" y="30228"/>
                    <a:pt x="9367" y="30228"/>
                  </a:cubicBezTo>
                  <a:cubicBezTo>
                    <a:pt x="9267" y="30228"/>
                    <a:pt x="9247" y="30118"/>
                    <a:pt x="9150" y="30118"/>
                  </a:cubicBezTo>
                  <a:cubicBezTo>
                    <a:pt x="9127" y="30118"/>
                    <a:pt x="9100" y="30124"/>
                    <a:pt x="9066" y="30140"/>
                  </a:cubicBezTo>
                  <a:cubicBezTo>
                    <a:pt x="8919" y="30206"/>
                    <a:pt x="8712" y="30305"/>
                    <a:pt x="8642" y="30305"/>
                  </a:cubicBezTo>
                  <a:cubicBezTo>
                    <a:pt x="8621" y="30305"/>
                    <a:pt x="8613" y="30296"/>
                    <a:pt x="8621" y="30276"/>
                  </a:cubicBezTo>
                  <a:cubicBezTo>
                    <a:pt x="8659" y="30184"/>
                    <a:pt x="9046" y="29732"/>
                    <a:pt x="8984" y="29732"/>
                  </a:cubicBezTo>
                  <a:cubicBezTo>
                    <a:pt x="8922" y="29732"/>
                    <a:pt x="8486" y="30207"/>
                    <a:pt x="8290" y="30276"/>
                  </a:cubicBezTo>
                  <a:cubicBezTo>
                    <a:pt x="8185" y="30312"/>
                    <a:pt x="7972" y="30335"/>
                    <a:pt x="7843" y="30335"/>
                  </a:cubicBezTo>
                  <a:cubicBezTo>
                    <a:pt x="7732" y="30335"/>
                    <a:pt x="7682" y="30318"/>
                    <a:pt x="7819" y="30276"/>
                  </a:cubicBezTo>
                  <a:cubicBezTo>
                    <a:pt x="8115" y="30184"/>
                    <a:pt x="8473" y="29886"/>
                    <a:pt x="8442" y="29843"/>
                  </a:cubicBezTo>
                  <a:cubicBezTo>
                    <a:pt x="8437" y="29837"/>
                    <a:pt x="8431" y="29834"/>
                    <a:pt x="8424" y="29834"/>
                  </a:cubicBezTo>
                  <a:cubicBezTo>
                    <a:pt x="8375" y="29834"/>
                    <a:pt x="8250" y="29946"/>
                    <a:pt x="7942" y="30083"/>
                  </a:cubicBezTo>
                  <a:cubicBezTo>
                    <a:pt x="7584" y="30244"/>
                    <a:pt x="7387" y="30214"/>
                    <a:pt x="7079" y="30225"/>
                  </a:cubicBezTo>
                  <a:cubicBezTo>
                    <a:pt x="7062" y="30226"/>
                    <a:pt x="7046" y="30226"/>
                    <a:pt x="7030" y="30226"/>
                  </a:cubicBezTo>
                  <a:cubicBezTo>
                    <a:pt x="6762" y="30226"/>
                    <a:pt x="6697" y="30132"/>
                    <a:pt x="6999" y="30114"/>
                  </a:cubicBezTo>
                  <a:cubicBezTo>
                    <a:pt x="7320" y="30096"/>
                    <a:pt x="7587" y="30039"/>
                    <a:pt x="7931" y="29784"/>
                  </a:cubicBezTo>
                  <a:cubicBezTo>
                    <a:pt x="8277" y="29529"/>
                    <a:pt x="8490" y="29299"/>
                    <a:pt x="8490" y="29299"/>
                  </a:cubicBezTo>
                  <a:lnTo>
                    <a:pt x="9469" y="29299"/>
                  </a:lnTo>
                  <a:cubicBezTo>
                    <a:pt x="9469" y="29299"/>
                    <a:pt x="9979" y="29295"/>
                    <a:pt x="10340" y="29295"/>
                  </a:cubicBezTo>
                  <a:close/>
                  <a:moveTo>
                    <a:pt x="8787" y="30625"/>
                  </a:moveTo>
                  <a:cubicBezTo>
                    <a:pt x="8816" y="30625"/>
                    <a:pt x="8848" y="30685"/>
                    <a:pt x="8828" y="30996"/>
                  </a:cubicBezTo>
                  <a:lnTo>
                    <a:pt x="8829" y="30996"/>
                  </a:lnTo>
                  <a:cubicBezTo>
                    <a:pt x="8818" y="31161"/>
                    <a:pt x="8801" y="31519"/>
                    <a:pt x="8784" y="31842"/>
                  </a:cubicBezTo>
                  <a:cubicBezTo>
                    <a:pt x="8745" y="31853"/>
                    <a:pt x="8707" y="31866"/>
                    <a:pt x="8671" y="31883"/>
                  </a:cubicBezTo>
                  <a:cubicBezTo>
                    <a:pt x="8684" y="31686"/>
                    <a:pt x="8718" y="31232"/>
                    <a:pt x="8732" y="31069"/>
                  </a:cubicBezTo>
                  <a:cubicBezTo>
                    <a:pt x="8750" y="30859"/>
                    <a:pt x="8750" y="30632"/>
                    <a:pt x="8781" y="30626"/>
                  </a:cubicBezTo>
                  <a:cubicBezTo>
                    <a:pt x="8783" y="30625"/>
                    <a:pt x="8785" y="30625"/>
                    <a:pt x="8787" y="30625"/>
                  </a:cubicBezTo>
                  <a:close/>
                  <a:moveTo>
                    <a:pt x="9128" y="38427"/>
                  </a:moveTo>
                  <a:lnTo>
                    <a:pt x="9128" y="38427"/>
                  </a:lnTo>
                  <a:cubicBezTo>
                    <a:pt x="9250" y="38432"/>
                    <a:pt x="9356" y="38506"/>
                    <a:pt x="9474" y="38529"/>
                  </a:cubicBezTo>
                  <a:cubicBezTo>
                    <a:pt x="9488" y="38532"/>
                    <a:pt x="9503" y="38533"/>
                    <a:pt x="9518" y="38533"/>
                  </a:cubicBezTo>
                  <a:cubicBezTo>
                    <a:pt x="9527" y="38533"/>
                    <a:pt x="9537" y="38533"/>
                    <a:pt x="9546" y="38531"/>
                  </a:cubicBezTo>
                  <a:lnTo>
                    <a:pt x="9546" y="38531"/>
                  </a:lnTo>
                  <a:cubicBezTo>
                    <a:pt x="9512" y="38744"/>
                    <a:pt x="9490" y="38928"/>
                    <a:pt x="9480" y="39093"/>
                  </a:cubicBezTo>
                  <a:cubicBezTo>
                    <a:pt x="9343" y="38881"/>
                    <a:pt x="9225" y="38659"/>
                    <a:pt x="9128" y="38427"/>
                  </a:cubicBezTo>
                  <a:close/>
                  <a:moveTo>
                    <a:pt x="23075" y="1"/>
                  </a:moveTo>
                  <a:cubicBezTo>
                    <a:pt x="22729" y="1"/>
                    <a:pt x="22146" y="363"/>
                    <a:pt x="21669" y="443"/>
                  </a:cubicBezTo>
                  <a:cubicBezTo>
                    <a:pt x="21508" y="469"/>
                    <a:pt x="21341" y="473"/>
                    <a:pt x="21175" y="473"/>
                  </a:cubicBezTo>
                  <a:cubicBezTo>
                    <a:pt x="21106" y="473"/>
                    <a:pt x="21037" y="472"/>
                    <a:pt x="20968" y="472"/>
                  </a:cubicBezTo>
                  <a:cubicBezTo>
                    <a:pt x="20591" y="472"/>
                    <a:pt x="20230" y="493"/>
                    <a:pt x="19955" y="758"/>
                  </a:cubicBezTo>
                  <a:cubicBezTo>
                    <a:pt x="19925" y="786"/>
                    <a:pt x="19897" y="816"/>
                    <a:pt x="19868" y="845"/>
                  </a:cubicBezTo>
                  <a:cubicBezTo>
                    <a:pt x="19868" y="845"/>
                    <a:pt x="19856" y="845"/>
                    <a:pt x="19835" y="845"/>
                  </a:cubicBezTo>
                  <a:cubicBezTo>
                    <a:pt x="19726" y="845"/>
                    <a:pt x="19383" y="848"/>
                    <a:pt x="19261" y="886"/>
                  </a:cubicBezTo>
                  <a:cubicBezTo>
                    <a:pt x="18915" y="993"/>
                    <a:pt x="19295" y="1123"/>
                    <a:pt x="19181" y="1372"/>
                  </a:cubicBezTo>
                  <a:cubicBezTo>
                    <a:pt x="19034" y="1696"/>
                    <a:pt x="18462" y="2238"/>
                    <a:pt x="18288" y="2672"/>
                  </a:cubicBezTo>
                  <a:cubicBezTo>
                    <a:pt x="18227" y="2822"/>
                    <a:pt x="18169" y="2987"/>
                    <a:pt x="18038" y="3084"/>
                  </a:cubicBezTo>
                  <a:cubicBezTo>
                    <a:pt x="17922" y="3167"/>
                    <a:pt x="17774" y="3184"/>
                    <a:pt x="17649" y="3253"/>
                  </a:cubicBezTo>
                  <a:cubicBezTo>
                    <a:pt x="17440" y="3365"/>
                    <a:pt x="17332" y="3608"/>
                    <a:pt x="17303" y="3843"/>
                  </a:cubicBezTo>
                  <a:cubicBezTo>
                    <a:pt x="17274" y="4077"/>
                    <a:pt x="17308" y="4317"/>
                    <a:pt x="17310" y="4554"/>
                  </a:cubicBezTo>
                  <a:cubicBezTo>
                    <a:pt x="17315" y="4927"/>
                    <a:pt x="17232" y="5316"/>
                    <a:pt x="16990" y="5603"/>
                  </a:cubicBezTo>
                  <a:cubicBezTo>
                    <a:pt x="16957" y="5640"/>
                    <a:pt x="16923" y="5678"/>
                    <a:pt x="16913" y="5726"/>
                  </a:cubicBezTo>
                  <a:cubicBezTo>
                    <a:pt x="16899" y="5802"/>
                    <a:pt x="16953" y="5872"/>
                    <a:pt x="17003" y="5931"/>
                  </a:cubicBezTo>
                  <a:cubicBezTo>
                    <a:pt x="17024" y="5940"/>
                    <a:pt x="17042" y="5944"/>
                    <a:pt x="17056" y="5944"/>
                  </a:cubicBezTo>
                  <a:cubicBezTo>
                    <a:pt x="17122" y="5944"/>
                    <a:pt x="17126" y="5861"/>
                    <a:pt x="17176" y="5842"/>
                  </a:cubicBezTo>
                  <a:cubicBezTo>
                    <a:pt x="17191" y="5837"/>
                    <a:pt x="17206" y="5834"/>
                    <a:pt x="17221" y="5834"/>
                  </a:cubicBezTo>
                  <a:cubicBezTo>
                    <a:pt x="17275" y="5834"/>
                    <a:pt x="17327" y="5869"/>
                    <a:pt x="17338" y="5925"/>
                  </a:cubicBezTo>
                  <a:cubicBezTo>
                    <a:pt x="17357" y="6018"/>
                    <a:pt x="17319" y="6115"/>
                    <a:pt x="17313" y="6251"/>
                  </a:cubicBezTo>
                  <a:cubicBezTo>
                    <a:pt x="17305" y="6428"/>
                    <a:pt x="17296" y="6604"/>
                    <a:pt x="17273" y="6779"/>
                  </a:cubicBezTo>
                  <a:cubicBezTo>
                    <a:pt x="17200" y="6769"/>
                    <a:pt x="17168" y="6752"/>
                    <a:pt x="17228" y="6700"/>
                  </a:cubicBezTo>
                  <a:cubicBezTo>
                    <a:pt x="17331" y="6613"/>
                    <a:pt x="16965" y="6628"/>
                    <a:pt x="16827" y="6579"/>
                  </a:cubicBezTo>
                  <a:cubicBezTo>
                    <a:pt x="16790" y="6567"/>
                    <a:pt x="16753" y="6561"/>
                    <a:pt x="16715" y="6561"/>
                  </a:cubicBezTo>
                  <a:cubicBezTo>
                    <a:pt x="16669" y="6561"/>
                    <a:pt x="16623" y="6570"/>
                    <a:pt x="16580" y="6588"/>
                  </a:cubicBezTo>
                  <a:cubicBezTo>
                    <a:pt x="16441" y="6646"/>
                    <a:pt x="16293" y="6675"/>
                    <a:pt x="16144" y="6675"/>
                  </a:cubicBezTo>
                  <a:cubicBezTo>
                    <a:pt x="16108" y="6675"/>
                    <a:pt x="16071" y="6674"/>
                    <a:pt x="16035" y="6670"/>
                  </a:cubicBezTo>
                  <a:cubicBezTo>
                    <a:pt x="16001" y="6667"/>
                    <a:pt x="15963" y="6663"/>
                    <a:pt x="15927" y="6663"/>
                  </a:cubicBezTo>
                  <a:cubicBezTo>
                    <a:pt x="15858" y="6663"/>
                    <a:pt x="15792" y="6677"/>
                    <a:pt x="15758" y="6733"/>
                  </a:cubicBezTo>
                  <a:cubicBezTo>
                    <a:pt x="15743" y="6759"/>
                    <a:pt x="15737" y="6791"/>
                    <a:pt x="15717" y="6815"/>
                  </a:cubicBezTo>
                  <a:cubicBezTo>
                    <a:pt x="15693" y="6844"/>
                    <a:pt x="15654" y="6854"/>
                    <a:pt x="15617" y="6862"/>
                  </a:cubicBezTo>
                  <a:cubicBezTo>
                    <a:pt x="15494" y="6889"/>
                    <a:pt x="15125" y="6853"/>
                    <a:pt x="15246" y="6946"/>
                  </a:cubicBezTo>
                  <a:cubicBezTo>
                    <a:pt x="15339" y="7008"/>
                    <a:pt x="15430" y="6954"/>
                    <a:pt x="15493" y="7020"/>
                  </a:cubicBezTo>
                  <a:cubicBezTo>
                    <a:pt x="15556" y="7086"/>
                    <a:pt x="15599" y="7172"/>
                    <a:pt x="15668" y="7233"/>
                  </a:cubicBezTo>
                  <a:cubicBezTo>
                    <a:pt x="15730" y="7289"/>
                    <a:pt x="15812" y="7315"/>
                    <a:pt x="15895" y="7315"/>
                  </a:cubicBezTo>
                  <a:cubicBezTo>
                    <a:pt x="15959" y="7315"/>
                    <a:pt x="16024" y="7299"/>
                    <a:pt x="16082" y="7270"/>
                  </a:cubicBezTo>
                  <a:cubicBezTo>
                    <a:pt x="16085" y="7272"/>
                    <a:pt x="16089" y="7274"/>
                    <a:pt x="16094" y="7277"/>
                  </a:cubicBezTo>
                  <a:cubicBezTo>
                    <a:pt x="16137" y="7303"/>
                    <a:pt x="16174" y="7344"/>
                    <a:pt x="16182" y="7394"/>
                  </a:cubicBezTo>
                  <a:cubicBezTo>
                    <a:pt x="16183" y="7411"/>
                    <a:pt x="16187" y="7426"/>
                    <a:pt x="16192" y="7442"/>
                  </a:cubicBezTo>
                  <a:cubicBezTo>
                    <a:pt x="16209" y="7473"/>
                    <a:pt x="16255" y="7488"/>
                    <a:pt x="16253" y="7525"/>
                  </a:cubicBezTo>
                  <a:cubicBezTo>
                    <a:pt x="16268" y="7555"/>
                    <a:pt x="16337" y="7538"/>
                    <a:pt x="16371" y="7564"/>
                  </a:cubicBezTo>
                  <a:cubicBezTo>
                    <a:pt x="16402" y="7583"/>
                    <a:pt x="16427" y="7612"/>
                    <a:pt x="16444" y="7647"/>
                  </a:cubicBezTo>
                  <a:cubicBezTo>
                    <a:pt x="16446" y="7654"/>
                    <a:pt x="16451" y="7662"/>
                    <a:pt x="16459" y="7668"/>
                  </a:cubicBezTo>
                  <a:cubicBezTo>
                    <a:pt x="16465" y="7670"/>
                    <a:pt x="16471" y="7672"/>
                    <a:pt x="16477" y="7672"/>
                  </a:cubicBezTo>
                  <a:cubicBezTo>
                    <a:pt x="16478" y="7672"/>
                    <a:pt x="16479" y="7672"/>
                    <a:pt x="16480" y="7672"/>
                  </a:cubicBezTo>
                  <a:cubicBezTo>
                    <a:pt x="16563" y="7675"/>
                    <a:pt x="16646" y="7676"/>
                    <a:pt x="16729" y="7676"/>
                  </a:cubicBezTo>
                  <a:cubicBezTo>
                    <a:pt x="16796" y="7876"/>
                    <a:pt x="16770" y="8137"/>
                    <a:pt x="16923" y="8285"/>
                  </a:cubicBezTo>
                  <a:cubicBezTo>
                    <a:pt x="16976" y="8336"/>
                    <a:pt x="17045" y="8365"/>
                    <a:pt x="17114" y="8389"/>
                  </a:cubicBezTo>
                  <a:cubicBezTo>
                    <a:pt x="17013" y="8885"/>
                    <a:pt x="16914" y="9381"/>
                    <a:pt x="16819" y="9878"/>
                  </a:cubicBezTo>
                  <a:lnTo>
                    <a:pt x="16818" y="9878"/>
                  </a:lnTo>
                  <a:cubicBezTo>
                    <a:pt x="16818" y="9878"/>
                    <a:pt x="16814" y="10019"/>
                    <a:pt x="16289" y="10747"/>
                  </a:cubicBezTo>
                  <a:cubicBezTo>
                    <a:pt x="15764" y="11474"/>
                    <a:pt x="15893" y="11957"/>
                    <a:pt x="15893" y="12471"/>
                  </a:cubicBezTo>
                  <a:cubicBezTo>
                    <a:pt x="15893" y="12984"/>
                    <a:pt x="16062" y="13477"/>
                    <a:pt x="15880" y="13971"/>
                  </a:cubicBezTo>
                  <a:cubicBezTo>
                    <a:pt x="15698" y="14465"/>
                    <a:pt x="15467" y="14148"/>
                    <a:pt x="15467" y="14650"/>
                  </a:cubicBezTo>
                  <a:cubicBezTo>
                    <a:pt x="15467" y="15154"/>
                    <a:pt x="15172" y="15661"/>
                    <a:pt x="15139" y="15753"/>
                  </a:cubicBezTo>
                  <a:cubicBezTo>
                    <a:pt x="15104" y="15845"/>
                    <a:pt x="15172" y="16362"/>
                    <a:pt x="14975" y="16909"/>
                  </a:cubicBezTo>
                  <a:cubicBezTo>
                    <a:pt x="14778" y="17456"/>
                    <a:pt x="15040" y="17488"/>
                    <a:pt x="15139" y="17753"/>
                  </a:cubicBezTo>
                  <a:cubicBezTo>
                    <a:pt x="15236" y="18016"/>
                    <a:pt x="14897" y="18190"/>
                    <a:pt x="14903" y="18957"/>
                  </a:cubicBezTo>
                  <a:cubicBezTo>
                    <a:pt x="14908" y="19726"/>
                    <a:pt x="14903" y="20660"/>
                    <a:pt x="14903" y="20660"/>
                  </a:cubicBezTo>
                  <a:cubicBezTo>
                    <a:pt x="14903" y="20660"/>
                    <a:pt x="14744" y="22028"/>
                    <a:pt x="14613" y="22700"/>
                  </a:cubicBezTo>
                  <a:cubicBezTo>
                    <a:pt x="14482" y="23373"/>
                    <a:pt x="14185" y="23603"/>
                    <a:pt x="14185" y="23933"/>
                  </a:cubicBezTo>
                  <a:cubicBezTo>
                    <a:pt x="14185" y="24263"/>
                    <a:pt x="13593" y="24491"/>
                    <a:pt x="13725" y="24820"/>
                  </a:cubicBezTo>
                  <a:cubicBezTo>
                    <a:pt x="13856" y="25148"/>
                    <a:pt x="14152" y="24810"/>
                    <a:pt x="14054" y="25619"/>
                  </a:cubicBezTo>
                  <a:cubicBezTo>
                    <a:pt x="13976" y="26263"/>
                    <a:pt x="14213" y="26754"/>
                    <a:pt x="14218" y="27224"/>
                  </a:cubicBezTo>
                  <a:cubicBezTo>
                    <a:pt x="14200" y="27345"/>
                    <a:pt x="14183" y="27467"/>
                    <a:pt x="14166" y="27588"/>
                  </a:cubicBezTo>
                  <a:cubicBezTo>
                    <a:pt x="14146" y="27645"/>
                    <a:pt x="14136" y="27704"/>
                    <a:pt x="14135" y="27764"/>
                  </a:cubicBezTo>
                  <a:cubicBezTo>
                    <a:pt x="14133" y="27780"/>
                    <a:pt x="14135" y="27794"/>
                    <a:pt x="14137" y="27810"/>
                  </a:cubicBezTo>
                  <a:lnTo>
                    <a:pt x="14102" y="27978"/>
                  </a:lnTo>
                  <a:cubicBezTo>
                    <a:pt x="13443" y="28870"/>
                    <a:pt x="13752" y="29595"/>
                    <a:pt x="13490" y="30734"/>
                  </a:cubicBezTo>
                  <a:cubicBezTo>
                    <a:pt x="13483" y="30732"/>
                    <a:pt x="13476" y="30732"/>
                    <a:pt x="13468" y="30732"/>
                  </a:cubicBezTo>
                  <a:cubicBezTo>
                    <a:pt x="13383" y="30732"/>
                    <a:pt x="13273" y="30838"/>
                    <a:pt x="13156" y="30994"/>
                  </a:cubicBezTo>
                  <a:cubicBezTo>
                    <a:pt x="13156" y="30994"/>
                    <a:pt x="13019" y="31077"/>
                    <a:pt x="12860" y="31164"/>
                  </a:cubicBezTo>
                  <a:cubicBezTo>
                    <a:pt x="12702" y="31250"/>
                    <a:pt x="12525" y="31340"/>
                    <a:pt x="12443" y="31352"/>
                  </a:cubicBezTo>
                  <a:cubicBezTo>
                    <a:pt x="12439" y="31352"/>
                    <a:pt x="12435" y="31353"/>
                    <a:pt x="12431" y="31353"/>
                  </a:cubicBezTo>
                  <a:cubicBezTo>
                    <a:pt x="12290" y="31353"/>
                    <a:pt x="12275" y="30993"/>
                    <a:pt x="12093" y="30993"/>
                  </a:cubicBezTo>
                  <a:cubicBezTo>
                    <a:pt x="12079" y="30993"/>
                    <a:pt x="12064" y="30995"/>
                    <a:pt x="12048" y="31000"/>
                  </a:cubicBezTo>
                  <a:cubicBezTo>
                    <a:pt x="11818" y="31066"/>
                    <a:pt x="11818" y="31329"/>
                    <a:pt x="11326" y="31658"/>
                  </a:cubicBezTo>
                  <a:cubicBezTo>
                    <a:pt x="11255" y="31706"/>
                    <a:pt x="11179" y="31745"/>
                    <a:pt x="11098" y="31773"/>
                  </a:cubicBezTo>
                  <a:cubicBezTo>
                    <a:pt x="11065" y="31323"/>
                    <a:pt x="11044" y="30929"/>
                    <a:pt x="11046" y="30452"/>
                  </a:cubicBezTo>
                  <a:lnTo>
                    <a:pt x="11046" y="30452"/>
                  </a:lnTo>
                  <a:cubicBezTo>
                    <a:pt x="11152" y="30462"/>
                    <a:pt x="11258" y="30468"/>
                    <a:pt x="11363" y="30468"/>
                  </a:cubicBezTo>
                  <a:cubicBezTo>
                    <a:pt x="11939" y="30468"/>
                    <a:pt x="12506" y="30310"/>
                    <a:pt x="13002" y="30010"/>
                  </a:cubicBezTo>
                  <a:cubicBezTo>
                    <a:pt x="13104" y="29948"/>
                    <a:pt x="13214" y="29852"/>
                    <a:pt x="13189" y="29738"/>
                  </a:cubicBezTo>
                  <a:cubicBezTo>
                    <a:pt x="13172" y="29703"/>
                    <a:pt x="13145" y="29689"/>
                    <a:pt x="13116" y="29689"/>
                  </a:cubicBezTo>
                  <a:cubicBezTo>
                    <a:pt x="13081" y="29689"/>
                    <a:pt x="13044" y="29710"/>
                    <a:pt x="13019" y="29742"/>
                  </a:cubicBezTo>
                  <a:cubicBezTo>
                    <a:pt x="12981" y="29789"/>
                    <a:pt x="12963" y="29881"/>
                    <a:pt x="12908" y="29903"/>
                  </a:cubicBezTo>
                  <a:cubicBezTo>
                    <a:pt x="12750" y="29969"/>
                    <a:pt x="12582" y="30003"/>
                    <a:pt x="12414" y="30003"/>
                  </a:cubicBezTo>
                  <a:cubicBezTo>
                    <a:pt x="12287" y="30003"/>
                    <a:pt x="12159" y="29983"/>
                    <a:pt x="12036" y="29945"/>
                  </a:cubicBezTo>
                  <a:cubicBezTo>
                    <a:pt x="11803" y="29868"/>
                    <a:pt x="11600" y="29727"/>
                    <a:pt x="11401" y="29584"/>
                  </a:cubicBezTo>
                  <a:cubicBezTo>
                    <a:pt x="11219" y="29452"/>
                    <a:pt x="11222" y="29459"/>
                    <a:pt x="11044" y="29323"/>
                  </a:cubicBezTo>
                  <a:cubicBezTo>
                    <a:pt x="10996" y="28939"/>
                    <a:pt x="10994" y="28717"/>
                    <a:pt x="10961" y="28409"/>
                  </a:cubicBezTo>
                  <a:lnTo>
                    <a:pt x="10961" y="28409"/>
                  </a:lnTo>
                  <a:cubicBezTo>
                    <a:pt x="11130" y="28531"/>
                    <a:pt x="11313" y="28574"/>
                    <a:pt x="11504" y="28574"/>
                  </a:cubicBezTo>
                  <a:cubicBezTo>
                    <a:pt x="11704" y="28574"/>
                    <a:pt x="11913" y="28527"/>
                    <a:pt x="12123" y="28474"/>
                  </a:cubicBezTo>
                  <a:cubicBezTo>
                    <a:pt x="12238" y="28444"/>
                    <a:pt x="12356" y="28408"/>
                    <a:pt x="12444" y="28331"/>
                  </a:cubicBezTo>
                  <a:cubicBezTo>
                    <a:pt x="12533" y="28253"/>
                    <a:pt x="12625" y="28149"/>
                    <a:pt x="12542" y="28015"/>
                  </a:cubicBezTo>
                  <a:cubicBezTo>
                    <a:pt x="12522" y="27992"/>
                    <a:pt x="12501" y="27982"/>
                    <a:pt x="12479" y="27982"/>
                  </a:cubicBezTo>
                  <a:cubicBezTo>
                    <a:pt x="12454" y="27982"/>
                    <a:pt x="12428" y="27996"/>
                    <a:pt x="12405" y="28013"/>
                  </a:cubicBezTo>
                  <a:cubicBezTo>
                    <a:pt x="12331" y="28069"/>
                    <a:pt x="12344" y="28156"/>
                    <a:pt x="12303" y="28173"/>
                  </a:cubicBezTo>
                  <a:cubicBezTo>
                    <a:pt x="12189" y="28220"/>
                    <a:pt x="12067" y="28243"/>
                    <a:pt x="11944" y="28243"/>
                  </a:cubicBezTo>
                  <a:cubicBezTo>
                    <a:pt x="11910" y="28243"/>
                    <a:pt x="11877" y="28241"/>
                    <a:pt x="11843" y="28238"/>
                  </a:cubicBezTo>
                  <a:cubicBezTo>
                    <a:pt x="11592" y="28210"/>
                    <a:pt x="11356" y="28097"/>
                    <a:pt x="11151" y="27950"/>
                  </a:cubicBezTo>
                  <a:cubicBezTo>
                    <a:pt x="11057" y="27881"/>
                    <a:pt x="10937" y="27708"/>
                    <a:pt x="10869" y="27612"/>
                  </a:cubicBezTo>
                  <a:cubicBezTo>
                    <a:pt x="10826" y="27214"/>
                    <a:pt x="10803" y="27061"/>
                    <a:pt x="10781" y="26763"/>
                  </a:cubicBezTo>
                  <a:lnTo>
                    <a:pt x="10781" y="26763"/>
                  </a:lnTo>
                  <a:cubicBezTo>
                    <a:pt x="10860" y="26780"/>
                    <a:pt x="10940" y="26788"/>
                    <a:pt x="11020" y="26788"/>
                  </a:cubicBezTo>
                  <a:cubicBezTo>
                    <a:pt x="11294" y="26788"/>
                    <a:pt x="11563" y="26694"/>
                    <a:pt x="11780" y="26518"/>
                  </a:cubicBezTo>
                  <a:cubicBezTo>
                    <a:pt x="11850" y="26417"/>
                    <a:pt x="11760" y="26346"/>
                    <a:pt x="11668" y="26346"/>
                  </a:cubicBezTo>
                  <a:cubicBezTo>
                    <a:pt x="11589" y="26346"/>
                    <a:pt x="11603" y="26448"/>
                    <a:pt x="11575" y="26510"/>
                  </a:cubicBezTo>
                  <a:cubicBezTo>
                    <a:pt x="11562" y="26541"/>
                    <a:pt x="11502" y="26552"/>
                    <a:pt x="11486" y="26552"/>
                  </a:cubicBezTo>
                  <a:cubicBezTo>
                    <a:pt x="11477" y="26552"/>
                    <a:pt x="11469" y="26552"/>
                    <a:pt x="11460" y="26552"/>
                  </a:cubicBezTo>
                  <a:cubicBezTo>
                    <a:pt x="11206" y="26552"/>
                    <a:pt x="10950" y="26488"/>
                    <a:pt x="10715" y="26385"/>
                  </a:cubicBezTo>
                  <a:cubicBezTo>
                    <a:pt x="10415" y="26253"/>
                    <a:pt x="10003" y="26043"/>
                    <a:pt x="9866" y="25745"/>
                  </a:cubicBezTo>
                  <a:cubicBezTo>
                    <a:pt x="9816" y="25632"/>
                    <a:pt x="9784" y="25513"/>
                    <a:pt x="9770" y="25390"/>
                  </a:cubicBezTo>
                  <a:lnTo>
                    <a:pt x="9770" y="25390"/>
                  </a:lnTo>
                  <a:cubicBezTo>
                    <a:pt x="9803" y="25397"/>
                    <a:pt x="9837" y="25401"/>
                    <a:pt x="9871" y="25401"/>
                  </a:cubicBezTo>
                  <a:cubicBezTo>
                    <a:pt x="9882" y="25401"/>
                    <a:pt x="9894" y="25401"/>
                    <a:pt x="9905" y="25400"/>
                  </a:cubicBezTo>
                  <a:cubicBezTo>
                    <a:pt x="9955" y="25394"/>
                    <a:pt x="9779" y="25283"/>
                    <a:pt x="9751" y="25147"/>
                  </a:cubicBezTo>
                  <a:cubicBezTo>
                    <a:pt x="9748" y="25037"/>
                    <a:pt x="9749" y="24925"/>
                    <a:pt x="9747" y="24814"/>
                  </a:cubicBezTo>
                  <a:cubicBezTo>
                    <a:pt x="9746" y="24681"/>
                    <a:pt x="9682" y="24499"/>
                    <a:pt x="9678" y="24339"/>
                  </a:cubicBezTo>
                  <a:cubicBezTo>
                    <a:pt x="9672" y="24123"/>
                    <a:pt x="9674" y="23924"/>
                    <a:pt x="9624" y="23924"/>
                  </a:cubicBezTo>
                  <a:cubicBezTo>
                    <a:pt x="9575" y="23924"/>
                    <a:pt x="9565" y="24188"/>
                    <a:pt x="9555" y="24368"/>
                  </a:cubicBezTo>
                  <a:cubicBezTo>
                    <a:pt x="9545" y="24550"/>
                    <a:pt x="9505" y="24657"/>
                    <a:pt x="9503" y="24814"/>
                  </a:cubicBezTo>
                  <a:cubicBezTo>
                    <a:pt x="9502" y="24929"/>
                    <a:pt x="9503" y="25044"/>
                    <a:pt x="9500" y="25161"/>
                  </a:cubicBezTo>
                  <a:cubicBezTo>
                    <a:pt x="9472" y="25208"/>
                    <a:pt x="9441" y="25255"/>
                    <a:pt x="9406" y="25299"/>
                  </a:cubicBezTo>
                  <a:cubicBezTo>
                    <a:pt x="9354" y="25363"/>
                    <a:pt x="9307" y="25370"/>
                    <a:pt x="9323" y="25391"/>
                  </a:cubicBezTo>
                  <a:cubicBezTo>
                    <a:pt x="9334" y="25406"/>
                    <a:pt x="9345" y="25423"/>
                    <a:pt x="9370" y="25423"/>
                  </a:cubicBezTo>
                  <a:cubicBezTo>
                    <a:pt x="9381" y="25423"/>
                    <a:pt x="9394" y="25420"/>
                    <a:pt x="9410" y="25413"/>
                  </a:cubicBezTo>
                  <a:cubicBezTo>
                    <a:pt x="9440" y="25399"/>
                    <a:pt x="9452" y="25394"/>
                    <a:pt x="9474" y="25394"/>
                  </a:cubicBezTo>
                  <a:cubicBezTo>
                    <a:pt x="9476" y="25394"/>
                    <a:pt x="9478" y="25394"/>
                    <a:pt x="9481" y="25394"/>
                  </a:cubicBezTo>
                  <a:cubicBezTo>
                    <a:pt x="9467" y="25515"/>
                    <a:pt x="9433" y="25633"/>
                    <a:pt x="9384" y="25745"/>
                  </a:cubicBezTo>
                  <a:cubicBezTo>
                    <a:pt x="9247" y="26043"/>
                    <a:pt x="8836" y="26253"/>
                    <a:pt x="8536" y="26386"/>
                  </a:cubicBezTo>
                  <a:cubicBezTo>
                    <a:pt x="8328" y="26477"/>
                    <a:pt x="8102" y="26538"/>
                    <a:pt x="7876" y="26550"/>
                  </a:cubicBezTo>
                  <a:cubicBezTo>
                    <a:pt x="7867" y="26550"/>
                    <a:pt x="7854" y="26551"/>
                    <a:pt x="7839" y="26551"/>
                  </a:cubicBezTo>
                  <a:cubicBezTo>
                    <a:pt x="7793" y="26551"/>
                    <a:pt x="7726" y="26544"/>
                    <a:pt x="7692" y="26506"/>
                  </a:cubicBezTo>
                  <a:cubicBezTo>
                    <a:pt x="7643" y="26449"/>
                    <a:pt x="7690" y="26374"/>
                    <a:pt x="7617" y="26325"/>
                  </a:cubicBezTo>
                  <a:cubicBezTo>
                    <a:pt x="7588" y="26305"/>
                    <a:pt x="7560" y="26297"/>
                    <a:pt x="7535" y="26297"/>
                  </a:cubicBezTo>
                  <a:cubicBezTo>
                    <a:pt x="7422" y="26297"/>
                    <a:pt x="7361" y="26463"/>
                    <a:pt x="7471" y="26519"/>
                  </a:cubicBezTo>
                  <a:cubicBezTo>
                    <a:pt x="7688" y="26695"/>
                    <a:pt x="7957" y="26789"/>
                    <a:pt x="8230" y="26789"/>
                  </a:cubicBezTo>
                  <a:cubicBezTo>
                    <a:pt x="8310" y="26789"/>
                    <a:pt x="8390" y="26781"/>
                    <a:pt x="8469" y="26765"/>
                  </a:cubicBezTo>
                  <a:lnTo>
                    <a:pt x="8469" y="26765"/>
                  </a:lnTo>
                  <a:cubicBezTo>
                    <a:pt x="8435" y="27078"/>
                    <a:pt x="8417" y="27244"/>
                    <a:pt x="8349" y="27710"/>
                  </a:cubicBezTo>
                  <a:cubicBezTo>
                    <a:pt x="8282" y="27805"/>
                    <a:pt x="8192" y="27883"/>
                    <a:pt x="8098" y="27951"/>
                  </a:cubicBezTo>
                  <a:cubicBezTo>
                    <a:pt x="7895" y="28098"/>
                    <a:pt x="7659" y="28212"/>
                    <a:pt x="7407" y="28239"/>
                  </a:cubicBezTo>
                  <a:cubicBezTo>
                    <a:pt x="7338" y="28246"/>
                    <a:pt x="7267" y="28252"/>
                    <a:pt x="7198" y="28252"/>
                  </a:cubicBezTo>
                  <a:cubicBezTo>
                    <a:pt x="7082" y="28252"/>
                    <a:pt x="6968" y="28235"/>
                    <a:pt x="6867" y="28179"/>
                  </a:cubicBezTo>
                  <a:cubicBezTo>
                    <a:pt x="6840" y="28164"/>
                    <a:pt x="6894" y="28083"/>
                    <a:pt x="6820" y="28010"/>
                  </a:cubicBezTo>
                  <a:cubicBezTo>
                    <a:pt x="6806" y="27996"/>
                    <a:pt x="6781" y="27982"/>
                    <a:pt x="6757" y="27982"/>
                  </a:cubicBezTo>
                  <a:cubicBezTo>
                    <a:pt x="6738" y="27982"/>
                    <a:pt x="6720" y="27991"/>
                    <a:pt x="6709" y="28017"/>
                  </a:cubicBezTo>
                  <a:cubicBezTo>
                    <a:pt x="6664" y="28125"/>
                    <a:pt x="6717" y="28255"/>
                    <a:pt x="6805" y="28332"/>
                  </a:cubicBezTo>
                  <a:cubicBezTo>
                    <a:pt x="6895" y="28409"/>
                    <a:pt x="7011" y="28445"/>
                    <a:pt x="7126" y="28475"/>
                  </a:cubicBezTo>
                  <a:cubicBezTo>
                    <a:pt x="7337" y="28528"/>
                    <a:pt x="7546" y="28575"/>
                    <a:pt x="7746" y="28575"/>
                  </a:cubicBezTo>
                  <a:cubicBezTo>
                    <a:pt x="7937" y="28575"/>
                    <a:pt x="8120" y="28532"/>
                    <a:pt x="8289" y="28411"/>
                  </a:cubicBezTo>
                  <a:lnTo>
                    <a:pt x="8289" y="28411"/>
                  </a:lnTo>
                  <a:cubicBezTo>
                    <a:pt x="8256" y="28718"/>
                    <a:pt x="8252" y="28940"/>
                    <a:pt x="8206" y="29324"/>
                  </a:cubicBezTo>
                  <a:cubicBezTo>
                    <a:pt x="8026" y="29460"/>
                    <a:pt x="8032" y="29453"/>
                    <a:pt x="7849" y="29585"/>
                  </a:cubicBezTo>
                  <a:cubicBezTo>
                    <a:pt x="7651" y="29728"/>
                    <a:pt x="7448" y="29870"/>
                    <a:pt x="7214" y="29946"/>
                  </a:cubicBezTo>
                  <a:cubicBezTo>
                    <a:pt x="7075" y="29991"/>
                    <a:pt x="6928" y="30015"/>
                    <a:pt x="6782" y="30015"/>
                  </a:cubicBezTo>
                  <a:cubicBezTo>
                    <a:pt x="6625" y="30015"/>
                    <a:pt x="6469" y="29987"/>
                    <a:pt x="6325" y="29924"/>
                  </a:cubicBezTo>
                  <a:cubicBezTo>
                    <a:pt x="6290" y="29908"/>
                    <a:pt x="6289" y="29816"/>
                    <a:pt x="6253" y="29768"/>
                  </a:cubicBezTo>
                  <a:cubicBezTo>
                    <a:pt x="6220" y="29720"/>
                    <a:pt x="6175" y="29690"/>
                    <a:pt x="6134" y="29690"/>
                  </a:cubicBezTo>
                  <a:cubicBezTo>
                    <a:pt x="6106" y="29690"/>
                    <a:pt x="6080" y="29704"/>
                    <a:pt x="6061" y="29738"/>
                  </a:cubicBezTo>
                  <a:cubicBezTo>
                    <a:pt x="6036" y="29853"/>
                    <a:pt x="6146" y="29949"/>
                    <a:pt x="6248" y="30011"/>
                  </a:cubicBezTo>
                  <a:cubicBezTo>
                    <a:pt x="6745" y="30311"/>
                    <a:pt x="7313" y="30468"/>
                    <a:pt x="7890" y="30468"/>
                  </a:cubicBezTo>
                  <a:cubicBezTo>
                    <a:pt x="7995" y="30468"/>
                    <a:pt x="8099" y="30463"/>
                    <a:pt x="8204" y="30453"/>
                  </a:cubicBezTo>
                  <a:lnTo>
                    <a:pt x="8204" y="30453"/>
                  </a:lnTo>
                  <a:cubicBezTo>
                    <a:pt x="8207" y="31141"/>
                    <a:pt x="8161" y="31659"/>
                    <a:pt x="8101" y="32420"/>
                  </a:cubicBezTo>
                  <a:cubicBezTo>
                    <a:pt x="7940" y="32683"/>
                    <a:pt x="7881" y="32761"/>
                    <a:pt x="7724" y="32883"/>
                  </a:cubicBezTo>
                  <a:cubicBezTo>
                    <a:pt x="7693" y="32817"/>
                    <a:pt x="7657" y="32754"/>
                    <a:pt x="7617" y="32693"/>
                  </a:cubicBezTo>
                  <a:cubicBezTo>
                    <a:pt x="7576" y="32632"/>
                    <a:pt x="7528" y="32572"/>
                    <a:pt x="7460" y="32543"/>
                  </a:cubicBezTo>
                  <a:cubicBezTo>
                    <a:pt x="7427" y="32529"/>
                    <a:pt x="7394" y="32524"/>
                    <a:pt x="7360" y="32524"/>
                  </a:cubicBezTo>
                  <a:cubicBezTo>
                    <a:pt x="7262" y="32524"/>
                    <a:pt x="7160" y="32566"/>
                    <a:pt x="7060" y="32577"/>
                  </a:cubicBezTo>
                  <a:cubicBezTo>
                    <a:pt x="7043" y="32579"/>
                    <a:pt x="7026" y="32580"/>
                    <a:pt x="7010" y="32580"/>
                  </a:cubicBezTo>
                  <a:cubicBezTo>
                    <a:pt x="6503" y="32580"/>
                    <a:pt x="6241" y="31779"/>
                    <a:pt x="5715" y="31759"/>
                  </a:cubicBezTo>
                  <a:cubicBezTo>
                    <a:pt x="5671" y="31628"/>
                    <a:pt x="5811" y="31506"/>
                    <a:pt x="5939" y="31454"/>
                  </a:cubicBezTo>
                  <a:cubicBezTo>
                    <a:pt x="6322" y="31296"/>
                    <a:pt x="6303" y="31078"/>
                    <a:pt x="6428" y="30837"/>
                  </a:cubicBezTo>
                  <a:cubicBezTo>
                    <a:pt x="6458" y="30779"/>
                    <a:pt x="6546" y="30748"/>
                    <a:pt x="6569" y="30686"/>
                  </a:cubicBezTo>
                  <a:lnTo>
                    <a:pt x="6569" y="30686"/>
                  </a:lnTo>
                  <a:cubicBezTo>
                    <a:pt x="6276" y="30715"/>
                    <a:pt x="6215" y="31185"/>
                    <a:pt x="5930" y="31250"/>
                  </a:cubicBezTo>
                  <a:cubicBezTo>
                    <a:pt x="5901" y="31256"/>
                    <a:pt x="5872" y="31258"/>
                    <a:pt x="5842" y="31258"/>
                  </a:cubicBezTo>
                  <a:cubicBezTo>
                    <a:pt x="5808" y="31258"/>
                    <a:pt x="5773" y="31256"/>
                    <a:pt x="5739" y="31256"/>
                  </a:cubicBezTo>
                  <a:cubicBezTo>
                    <a:pt x="5717" y="31256"/>
                    <a:pt x="5696" y="31257"/>
                    <a:pt x="5674" y="31260"/>
                  </a:cubicBezTo>
                  <a:cubicBezTo>
                    <a:pt x="5571" y="31273"/>
                    <a:pt x="5480" y="31342"/>
                    <a:pt x="5427" y="31430"/>
                  </a:cubicBezTo>
                  <a:cubicBezTo>
                    <a:pt x="5411" y="31461"/>
                    <a:pt x="5380" y="31476"/>
                    <a:pt x="5350" y="31476"/>
                  </a:cubicBezTo>
                  <a:cubicBezTo>
                    <a:pt x="5322" y="31476"/>
                    <a:pt x="5293" y="31463"/>
                    <a:pt x="5276" y="31436"/>
                  </a:cubicBezTo>
                  <a:cubicBezTo>
                    <a:pt x="5130" y="31200"/>
                    <a:pt x="4986" y="30924"/>
                    <a:pt x="4801" y="30746"/>
                  </a:cubicBezTo>
                  <a:cubicBezTo>
                    <a:pt x="4676" y="30627"/>
                    <a:pt x="4494" y="30649"/>
                    <a:pt x="4366" y="30533"/>
                  </a:cubicBezTo>
                  <a:lnTo>
                    <a:pt x="3941" y="30144"/>
                  </a:lnTo>
                  <a:cubicBezTo>
                    <a:pt x="3918" y="30129"/>
                    <a:pt x="3902" y="30122"/>
                    <a:pt x="3894" y="30122"/>
                  </a:cubicBezTo>
                  <a:cubicBezTo>
                    <a:pt x="3812" y="30122"/>
                    <a:pt x="4306" y="30715"/>
                    <a:pt x="4564" y="30846"/>
                  </a:cubicBezTo>
                  <a:cubicBezTo>
                    <a:pt x="4269" y="30864"/>
                    <a:pt x="3971" y="30882"/>
                    <a:pt x="3675" y="30882"/>
                  </a:cubicBezTo>
                  <a:cubicBezTo>
                    <a:pt x="3320" y="30882"/>
                    <a:pt x="2967" y="30856"/>
                    <a:pt x="2623" y="30773"/>
                  </a:cubicBezTo>
                  <a:cubicBezTo>
                    <a:pt x="2395" y="30717"/>
                    <a:pt x="2166" y="30635"/>
                    <a:pt x="1933" y="30635"/>
                  </a:cubicBezTo>
                  <a:cubicBezTo>
                    <a:pt x="1902" y="30635"/>
                    <a:pt x="1871" y="30637"/>
                    <a:pt x="1840" y="30640"/>
                  </a:cubicBezTo>
                  <a:cubicBezTo>
                    <a:pt x="2295" y="30862"/>
                    <a:pt x="2785" y="31002"/>
                    <a:pt x="3289" y="31051"/>
                  </a:cubicBezTo>
                  <a:cubicBezTo>
                    <a:pt x="3751" y="31095"/>
                    <a:pt x="4225" y="31063"/>
                    <a:pt x="4678" y="31169"/>
                  </a:cubicBezTo>
                  <a:cubicBezTo>
                    <a:pt x="4738" y="31183"/>
                    <a:pt x="4801" y="31202"/>
                    <a:pt x="4843" y="31248"/>
                  </a:cubicBezTo>
                  <a:cubicBezTo>
                    <a:pt x="4885" y="31293"/>
                    <a:pt x="4898" y="31353"/>
                    <a:pt x="4915" y="31412"/>
                  </a:cubicBezTo>
                  <a:cubicBezTo>
                    <a:pt x="5013" y="31757"/>
                    <a:pt x="5228" y="32058"/>
                    <a:pt x="5524" y="32264"/>
                  </a:cubicBezTo>
                  <a:cubicBezTo>
                    <a:pt x="5625" y="32335"/>
                    <a:pt x="5736" y="32392"/>
                    <a:pt x="5836" y="32468"/>
                  </a:cubicBezTo>
                  <a:cubicBezTo>
                    <a:pt x="6131" y="32692"/>
                    <a:pt x="6300" y="33053"/>
                    <a:pt x="6365" y="33420"/>
                  </a:cubicBezTo>
                  <a:cubicBezTo>
                    <a:pt x="6380" y="33505"/>
                    <a:pt x="6391" y="33591"/>
                    <a:pt x="6398" y="33679"/>
                  </a:cubicBezTo>
                  <a:lnTo>
                    <a:pt x="4992" y="33893"/>
                  </a:lnTo>
                  <a:cubicBezTo>
                    <a:pt x="4989" y="33896"/>
                    <a:pt x="4987" y="33898"/>
                    <a:pt x="4985" y="33899"/>
                  </a:cubicBezTo>
                  <a:cubicBezTo>
                    <a:pt x="4981" y="33895"/>
                    <a:pt x="4977" y="33893"/>
                    <a:pt x="4972" y="33893"/>
                  </a:cubicBezTo>
                  <a:cubicBezTo>
                    <a:pt x="4959" y="33893"/>
                    <a:pt x="4941" y="33904"/>
                    <a:pt x="4916" y="33927"/>
                  </a:cubicBezTo>
                  <a:cubicBezTo>
                    <a:pt x="4895" y="33949"/>
                    <a:pt x="4876" y="33971"/>
                    <a:pt x="4857" y="33995"/>
                  </a:cubicBezTo>
                  <a:cubicBezTo>
                    <a:pt x="4459" y="34317"/>
                    <a:pt x="4281" y="34687"/>
                    <a:pt x="4183" y="35090"/>
                  </a:cubicBezTo>
                  <a:cubicBezTo>
                    <a:pt x="3972" y="35450"/>
                    <a:pt x="3780" y="35775"/>
                    <a:pt x="3708" y="35870"/>
                  </a:cubicBezTo>
                  <a:cubicBezTo>
                    <a:pt x="3507" y="36135"/>
                    <a:pt x="3097" y="36351"/>
                    <a:pt x="3057" y="36707"/>
                  </a:cubicBezTo>
                  <a:cubicBezTo>
                    <a:pt x="3039" y="36881"/>
                    <a:pt x="3119" y="37061"/>
                    <a:pt x="3064" y="37226"/>
                  </a:cubicBezTo>
                  <a:cubicBezTo>
                    <a:pt x="3004" y="37400"/>
                    <a:pt x="2819" y="37491"/>
                    <a:pt x="2701" y="37631"/>
                  </a:cubicBezTo>
                  <a:cubicBezTo>
                    <a:pt x="2583" y="37772"/>
                    <a:pt x="2600" y="38059"/>
                    <a:pt x="2784" y="38063"/>
                  </a:cubicBezTo>
                  <a:cubicBezTo>
                    <a:pt x="2785" y="38063"/>
                    <a:pt x="2785" y="38063"/>
                    <a:pt x="2786" y="38063"/>
                  </a:cubicBezTo>
                  <a:cubicBezTo>
                    <a:pt x="2960" y="38063"/>
                    <a:pt x="2960" y="38317"/>
                    <a:pt x="3067" y="38358"/>
                  </a:cubicBezTo>
                  <a:cubicBezTo>
                    <a:pt x="2787" y="39328"/>
                    <a:pt x="2653" y="41026"/>
                    <a:pt x="2519" y="41424"/>
                  </a:cubicBezTo>
                  <a:cubicBezTo>
                    <a:pt x="2426" y="41701"/>
                    <a:pt x="2326" y="42051"/>
                    <a:pt x="2274" y="42273"/>
                  </a:cubicBezTo>
                  <a:cubicBezTo>
                    <a:pt x="2267" y="42274"/>
                    <a:pt x="2260" y="42274"/>
                    <a:pt x="2251" y="42274"/>
                  </a:cubicBezTo>
                  <a:cubicBezTo>
                    <a:pt x="2106" y="42274"/>
                    <a:pt x="1662" y="42166"/>
                    <a:pt x="1535" y="42166"/>
                  </a:cubicBezTo>
                  <a:cubicBezTo>
                    <a:pt x="1532" y="42166"/>
                    <a:pt x="1528" y="42166"/>
                    <a:pt x="1525" y="42167"/>
                  </a:cubicBezTo>
                  <a:cubicBezTo>
                    <a:pt x="1517" y="42168"/>
                    <a:pt x="1509" y="42168"/>
                    <a:pt x="1501" y="42168"/>
                  </a:cubicBezTo>
                  <a:cubicBezTo>
                    <a:pt x="1478" y="42168"/>
                    <a:pt x="1455" y="42164"/>
                    <a:pt x="1434" y="42156"/>
                  </a:cubicBezTo>
                  <a:cubicBezTo>
                    <a:pt x="1409" y="42146"/>
                    <a:pt x="1390" y="42127"/>
                    <a:pt x="1370" y="42110"/>
                  </a:cubicBezTo>
                  <a:cubicBezTo>
                    <a:pt x="1261" y="42015"/>
                    <a:pt x="1122" y="41964"/>
                    <a:pt x="978" y="41964"/>
                  </a:cubicBezTo>
                  <a:cubicBezTo>
                    <a:pt x="968" y="41964"/>
                    <a:pt x="958" y="41965"/>
                    <a:pt x="948" y="41965"/>
                  </a:cubicBezTo>
                  <a:cubicBezTo>
                    <a:pt x="930" y="41966"/>
                    <a:pt x="912" y="41967"/>
                    <a:pt x="892" y="41967"/>
                  </a:cubicBezTo>
                  <a:cubicBezTo>
                    <a:pt x="791" y="41967"/>
                    <a:pt x="668" y="41954"/>
                    <a:pt x="560" y="41954"/>
                  </a:cubicBezTo>
                  <a:cubicBezTo>
                    <a:pt x="426" y="41954"/>
                    <a:pt x="315" y="41974"/>
                    <a:pt x="293" y="42063"/>
                  </a:cubicBezTo>
                  <a:cubicBezTo>
                    <a:pt x="270" y="42090"/>
                    <a:pt x="299" y="42133"/>
                    <a:pt x="333" y="42142"/>
                  </a:cubicBezTo>
                  <a:cubicBezTo>
                    <a:pt x="341" y="42144"/>
                    <a:pt x="349" y="42145"/>
                    <a:pt x="357" y="42145"/>
                  </a:cubicBezTo>
                  <a:cubicBezTo>
                    <a:pt x="384" y="42145"/>
                    <a:pt x="411" y="42135"/>
                    <a:pt x="438" y="42130"/>
                  </a:cubicBezTo>
                  <a:cubicBezTo>
                    <a:pt x="452" y="42127"/>
                    <a:pt x="467" y="42126"/>
                    <a:pt x="481" y="42126"/>
                  </a:cubicBezTo>
                  <a:cubicBezTo>
                    <a:pt x="619" y="42126"/>
                    <a:pt x="752" y="42249"/>
                    <a:pt x="754" y="42390"/>
                  </a:cubicBezTo>
                  <a:cubicBezTo>
                    <a:pt x="754" y="42418"/>
                    <a:pt x="749" y="42448"/>
                    <a:pt x="765" y="42470"/>
                  </a:cubicBezTo>
                  <a:cubicBezTo>
                    <a:pt x="780" y="42493"/>
                    <a:pt x="805" y="42501"/>
                    <a:pt x="829" y="42512"/>
                  </a:cubicBezTo>
                  <a:cubicBezTo>
                    <a:pt x="996" y="42577"/>
                    <a:pt x="1453" y="42831"/>
                    <a:pt x="1224" y="42863"/>
                  </a:cubicBezTo>
                  <a:cubicBezTo>
                    <a:pt x="1213" y="42869"/>
                    <a:pt x="1198" y="42871"/>
                    <a:pt x="1180" y="42871"/>
                  </a:cubicBezTo>
                  <a:cubicBezTo>
                    <a:pt x="1143" y="42871"/>
                    <a:pt x="1097" y="42862"/>
                    <a:pt x="1062" y="42862"/>
                  </a:cubicBezTo>
                  <a:cubicBezTo>
                    <a:pt x="1021" y="42862"/>
                    <a:pt x="997" y="42875"/>
                    <a:pt x="1025" y="42931"/>
                  </a:cubicBezTo>
                  <a:cubicBezTo>
                    <a:pt x="1048" y="42968"/>
                    <a:pt x="1087" y="42976"/>
                    <a:pt x="1131" y="42976"/>
                  </a:cubicBezTo>
                  <a:cubicBezTo>
                    <a:pt x="1168" y="42976"/>
                    <a:pt x="1209" y="42971"/>
                    <a:pt x="1247" y="42971"/>
                  </a:cubicBezTo>
                  <a:cubicBezTo>
                    <a:pt x="1254" y="42971"/>
                    <a:pt x="1261" y="42971"/>
                    <a:pt x="1269" y="42971"/>
                  </a:cubicBezTo>
                  <a:cubicBezTo>
                    <a:pt x="1385" y="42980"/>
                    <a:pt x="1466" y="43082"/>
                    <a:pt x="1541" y="43169"/>
                  </a:cubicBezTo>
                  <a:cubicBezTo>
                    <a:pt x="1613" y="43250"/>
                    <a:pt x="1691" y="43326"/>
                    <a:pt x="1774" y="43394"/>
                  </a:cubicBezTo>
                  <a:cubicBezTo>
                    <a:pt x="1883" y="44376"/>
                    <a:pt x="2449" y="44790"/>
                    <a:pt x="1892" y="46847"/>
                  </a:cubicBezTo>
                  <a:cubicBezTo>
                    <a:pt x="1213" y="49355"/>
                    <a:pt x="1" y="56670"/>
                    <a:pt x="485" y="56670"/>
                  </a:cubicBezTo>
                  <a:cubicBezTo>
                    <a:pt x="518" y="56670"/>
                    <a:pt x="559" y="56635"/>
                    <a:pt x="609" y="56562"/>
                  </a:cubicBezTo>
                  <a:cubicBezTo>
                    <a:pt x="855" y="56107"/>
                    <a:pt x="987" y="54221"/>
                    <a:pt x="1201" y="53159"/>
                  </a:cubicBezTo>
                  <a:cubicBezTo>
                    <a:pt x="1667" y="50842"/>
                    <a:pt x="2095" y="48516"/>
                    <a:pt x="2255" y="48516"/>
                  </a:cubicBezTo>
                  <a:cubicBezTo>
                    <a:pt x="2289" y="48516"/>
                    <a:pt x="2311" y="48621"/>
                    <a:pt x="2319" y="48854"/>
                  </a:cubicBezTo>
                  <a:cubicBezTo>
                    <a:pt x="2345" y="49647"/>
                    <a:pt x="2414" y="49966"/>
                    <a:pt x="2511" y="49966"/>
                  </a:cubicBezTo>
                  <a:cubicBezTo>
                    <a:pt x="2771" y="49966"/>
                    <a:pt x="3235" y="47707"/>
                    <a:pt x="3630" y="46157"/>
                  </a:cubicBezTo>
                  <a:cubicBezTo>
                    <a:pt x="4023" y="44612"/>
                    <a:pt x="3035" y="43529"/>
                    <a:pt x="3571" y="42026"/>
                  </a:cubicBezTo>
                  <a:cubicBezTo>
                    <a:pt x="4154" y="40389"/>
                    <a:pt x="4091" y="38492"/>
                    <a:pt x="4872" y="36983"/>
                  </a:cubicBezTo>
                  <a:cubicBezTo>
                    <a:pt x="4888" y="36952"/>
                    <a:pt x="4949" y="36923"/>
                    <a:pt x="5015" y="36923"/>
                  </a:cubicBezTo>
                  <a:cubicBezTo>
                    <a:pt x="5126" y="36923"/>
                    <a:pt x="5251" y="37003"/>
                    <a:pt x="5213" y="37289"/>
                  </a:cubicBezTo>
                  <a:cubicBezTo>
                    <a:pt x="5116" y="37996"/>
                    <a:pt x="5054" y="38097"/>
                    <a:pt x="4997" y="38097"/>
                  </a:cubicBezTo>
                  <a:cubicBezTo>
                    <a:pt x="4974" y="38097"/>
                    <a:pt x="4952" y="38081"/>
                    <a:pt x="4929" y="38081"/>
                  </a:cubicBezTo>
                  <a:cubicBezTo>
                    <a:pt x="4903" y="38081"/>
                    <a:pt x="4874" y="38103"/>
                    <a:pt x="4842" y="38202"/>
                  </a:cubicBezTo>
                  <a:cubicBezTo>
                    <a:pt x="4744" y="38495"/>
                    <a:pt x="4636" y="39042"/>
                    <a:pt x="4661" y="39056"/>
                  </a:cubicBezTo>
                  <a:cubicBezTo>
                    <a:pt x="4666" y="39059"/>
                    <a:pt x="4671" y="39060"/>
                    <a:pt x="4678" y="39060"/>
                  </a:cubicBezTo>
                  <a:cubicBezTo>
                    <a:pt x="4753" y="39060"/>
                    <a:pt x="4975" y="38901"/>
                    <a:pt x="5151" y="38668"/>
                  </a:cubicBezTo>
                  <a:cubicBezTo>
                    <a:pt x="5169" y="38644"/>
                    <a:pt x="5200" y="38638"/>
                    <a:pt x="5235" y="38638"/>
                  </a:cubicBezTo>
                  <a:cubicBezTo>
                    <a:pt x="5266" y="38638"/>
                    <a:pt x="5299" y="38642"/>
                    <a:pt x="5330" y="38642"/>
                  </a:cubicBezTo>
                  <a:cubicBezTo>
                    <a:pt x="5370" y="38642"/>
                    <a:pt x="5406" y="38635"/>
                    <a:pt x="5426" y="38604"/>
                  </a:cubicBezTo>
                  <a:cubicBezTo>
                    <a:pt x="5554" y="38407"/>
                    <a:pt x="5533" y="38038"/>
                    <a:pt x="5582" y="37783"/>
                  </a:cubicBezTo>
                  <a:cubicBezTo>
                    <a:pt x="5640" y="37482"/>
                    <a:pt x="5754" y="37299"/>
                    <a:pt x="5665" y="37121"/>
                  </a:cubicBezTo>
                  <a:cubicBezTo>
                    <a:pt x="5399" y="36585"/>
                    <a:pt x="5809" y="36627"/>
                    <a:pt x="6224" y="36196"/>
                  </a:cubicBezTo>
                  <a:cubicBezTo>
                    <a:pt x="6407" y="36007"/>
                    <a:pt x="6617" y="35959"/>
                    <a:pt x="6848" y="35959"/>
                  </a:cubicBezTo>
                  <a:cubicBezTo>
                    <a:pt x="7085" y="35959"/>
                    <a:pt x="7344" y="36009"/>
                    <a:pt x="7619" y="36009"/>
                  </a:cubicBezTo>
                  <a:cubicBezTo>
                    <a:pt x="7924" y="36009"/>
                    <a:pt x="8249" y="35948"/>
                    <a:pt x="8585" y="35693"/>
                  </a:cubicBezTo>
                  <a:cubicBezTo>
                    <a:pt x="9338" y="35124"/>
                    <a:pt x="10208" y="34743"/>
                    <a:pt x="11124" y="34509"/>
                  </a:cubicBezTo>
                  <a:cubicBezTo>
                    <a:pt x="11167" y="34498"/>
                    <a:pt x="11685" y="33639"/>
                    <a:pt x="11796" y="33220"/>
                  </a:cubicBezTo>
                  <a:cubicBezTo>
                    <a:pt x="11879" y="32914"/>
                    <a:pt x="11524" y="33070"/>
                    <a:pt x="11689" y="32826"/>
                  </a:cubicBezTo>
                  <a:cubicBezTo>
                    <a:pt x="11897" y="32518"/>
                    <a:pt x="12496" y="32547"/>
                    <a:pt x="12536" y="32539"/>
                  </a:cubicBezTo>
                  <a:cubicBezTo>
                    <a:pt x="12537" y="32539"/>
                    <a:pt x="12539" y="32539"/>
                    <a:pt x="12540" y="32539"/>
                  </a:cubicBezTo>
                  <a:cubicBezTo>
                    <a:pt x="12641" y="32539"/>
                    <a:pt x="12227" y="33657"/>
                    <a:pt x="11817" y="34359"/>
                  </a:cubicBezTo>
                  <a:cubicBezTo>
                    <a:pt x="11668" y="34660"/>
                    <a:pt x="11543" y="34969"/>
                    <a:pt x="11462" y="35296"/>
                  </a:cubicBezTo>
                  <a:cubicBezTo>
                    <a:pt x="11397" y="35563"/>
                    <a:pt x="11358" y="35842"/>
                    <a:pt x="11222" y="36082"/>
                  </a:cubicBezTo>
                  <a:cubicBezTo>
                    <a:pt x="10935" y="36588"/>
                    <a:pt x="10293" y="36790"/>
                    <a:pt x="9954" y="37261"/>
                  </a:cubicBezTo>
                  <a:cubicBezTo>
                    <a:pt x="9809" y="37462"/>
                    <a:pt x="9729" y="37698"/>
                    <a:pt x="9670" y="37939"/>
                  </a:cubicBezTo>
                  <a:cubicBezTo>
                    <a:pt x="9572" y="37933"/>
                    <a:pt x="9474" y="37913"/>
                    <a:pt x="9381" y="37878"/>
                  </a:cubicBezTo>
                  <a:cubicBezTo>
                    <a:pt x="9331" y="37860"/>
                    <a:pt x="9280" y="37837"/>
                    <a:pt x="9228" y="37837"/>
                  </a:cubicBezTo>
                  <a:cubicBezTo>
                    <a:pt x="9215" y="37837"/>
                    <a:pt x="9201" y="37838"/>
                    <a:pt x="9188" y="37842"/>
                  </a:cubicBezTo>
                  <a:cubicBezTo>
                    <a:pt x="9127" y="37856"/>
                    <a:pt x="9084" y="37911"/>
                    <a:pt x="9036" y="37955"/>
                  </a:cubicBezTo>
                  <a:cubicBezTo>
                    <a:pt x="8932" y="38047"/>
                    <a:pt x="8798" y="38077"/>
                    <a:pt x="8658" y="38077"/>
                  </a:cubicBezTo>
                  <a:cubicBezTo>
                    <a:pt x="8534" y="38077"/>
                    <a:pt x="8406" y="38054"/>
                    <a:pt x="8287" y="38028"/>
                  </a:cubicBezTo>
                  <a:lnTo>
                    <a:pt x="8287" y="38028"/>
                  </a:lnTo>
                  <a:cubicBezTo>
                    <a:pt x="8241" y="38068"/>
                    <a:pt x="8273" y="38147"/>
                    <a:pt x="8326" y="38176"/>
                  </a:cubicBezTo>
                  <a:cubicBezTo>
                    <a:pt x="8380" y="38205"/>
                    <a:pt x="8443" y="38202"/>
                    <a:pt x="8500" y="38218"/>
                  </a:cubicBezTo>
                  <a:cubicBezTo>
                    <a:pt x="8642" y="38260"/>
                    <a:pt x="8732" y="38430"/>
                    <a:pt x="8684" y="38570"/>
                  </a:cubicBezTo>
                  <a:cubicBezTo>
                    <a:pt x="8678" y="38589"/>
                    <a:pt x="8668" y="38610"/>
                    <a:pt x="8675" y="38630"/>
                  </a:cubicBezTo>
                  <a:cubicBezTo>
                    <a:pt x="8684" y="38655"/>
                    <a:pt x="8708" y="38662"/>
                    <a:pt x="8735" y="38662"/>
                  </a:cubicBezTo>
                  <a:cubicBezTo>
                    <a:pt x="8757" y="38662"/>
                    <a:pt x="8781" y="38658"/>
                    <a:pt x="8801" y="38653"/>
                  </a:cubicBezTo>
                  <a:cubicBezTo>
                    <a:pt x="8819" y="38650"/>
                    <a:pt x="8836" y="38648"/>
                    <a:pt x="8853" y="38648"/>
                  </a:cubicBezTo>
                  <a:cubicBezTo>
                    <a:pt x="9038" y="38648"/>
                    <a:pt x="9182" y="38842"/>
                    <a:pt x="9255" y="39023"/>
                  </a:cubicBezTo>
                  <a:cubicBezTo>
                    <a:pt x="9313" y="39167"/>
                    <a:pt x="9368" y="39329"/>
                    <a:pt x="9471" y="39438"/>
                  </a:cubicBezTo>
                  <a:cubicBezTo>
                    <a:pt x="9481" y="40201"/>
                    <a:pt x="9689" y="40565"/>
                    <a:pt x="9355" y="41835"/>
                  </a:cubicBezTo>
                  <a:cubicBezTo>
                    <a:pt x="9064" y="42940"/>
                    <a:pt x="8022" y="46950"/>
                    <a:pt x="8389" y="46950"/>
                  </a:cubicBezTo>
                  <a:cubicBezTo>
                    <a:pt x="8406" y="46950"/>
                    <a:pt x="8427" y="46941"/>
                    <a:pt x="8450" y="46922"/>
                  </a:cubicBezTo>
                  <a:cubicBezTo>
                    <a:pt x="9006" y="45558"/>
                    <a:pt x="9272" y="44678"/>
                    <a:pt x="9754" y="43254"/>
                  </a:cubicBezTo>
                  <a:cubicBezTo>
                    <a:pt x="10032" y="42434"/>
                    <a:pt x="10003" y="41546"/>
                    <a:pt x="10157" y="40695"/>
                  </a:cubicBezTo>
                  <a:cubicBezTo>
                    <a:pt x="10311" y="39844"/>
                    <a:pt x="10727" y="38946"/>
                    <a:pt x="11531" y="38625"/>
                  </a:cubicBezTo>
                  <a:cubicBezTo>
                    <a:pt x="11611" y="38562"/>
                    <a:pt x="11665" y="38535"/>
                    <a:pt x="11699" y="38535"/>
                  </a:cubicBezTo>
                  <a:cubicBezTo>
                    <a:pt x="11866" y="38535"/>
                    <a:pt x="11556" y="39197"/>
                    <a:pt x="11459" y="39533"/>
                  </a:cubicBezTo>
                  <a:cubicBezTo>
                    <a:pt x="11264" y="40206"/>
                    <a:pt x="10783" y="41164"/>
                    <a:pt x="10920" y="41851"/>
                  </a:cubicBezTo>
                  <a:cubicBezTo>
                    <a:pt x="10921" y="41908"/>
                    <a:pt x="10929" y="41933"/>
                    <a:pt x="10942" y="41933"/>
                  </a:cubicBezTo>
                  <a:cubicBezTo>
                    <a:pt x="11035" y="41933"/>
                    <a:pt x="11404" y="40616"/>
                    <a:pt x="11705" y="39730"/>
                  </a:cubicBezTo>
                  <a:cubicBezTo>
                    <a:pt x="11926" y="39082"/>
                    <a:pt x="12238" y="39460"/>
                    <a:pt x="12464" y="38538"/>
                  </a:cubicBezTo>
                  <a:cubicBezTo>
                    <a:pt x="12498" y="38402"/>
                    <a:pt x="12543" y="35526"/>
                    <a:pt x="12806" y="34455"/>
                  </a:cubicBezTo>
                  <a:cubicBezTo>
                    <a:pt x="13092" y="33289"/>
                    <a:pt x="13632" y="33861"/>
                    <a:pt x="13957" y="31923"/>
                  </a:cubicBezTo>
                  <a:cubicBezTo>
                    <a:pt x="14097" y="31083"/>
                    <a:pt x="14847" y="31620"/>
                    <a:pt x="14989" y="30778"/>
                  </a:cubicBezTo>
                  <a:cubicBezTo>
                    <a:pt x="15134" y="31103"/>
                    <a:pt x="15256" y="31440"/>
                    <a:pt x="15256" y="31659"/>
                  </a:cubicBezTo>
                  <a:cubicBezTo>
                    <a:pt x="15256" y="32063"/>
                    <a:pt x="15283" y="32409"/>
                    <a:pt x="15458" y="32409"/>
                  </a:cubicBezTo>
                  <a:cubicBezTo>
                    <a:pt x="15519" y="32409"/>
                    <a:pt x="15597" y="32367"/>
                    <a:pt x="15699" y="32273"/>
                  </a:cubicBezTo>
                  <a:cubicBezTo>
                    <a:pt x="16093" y="31904"/>
                    <a:pt x="15798" y="31067"/>
                    <a:pt x="16144" y="30475"/>
                  </a:cubicBezTo>
                  <a:cubicBezTo>
                    <a:pt x="16488" y="29883"/>
                    <a:pt x="16833" y="29637"/>
                    <a:pt x="17130" y="28849"/>
                  </a:cubicBezTo>
                  <a:cubicBezTo>
                    <a:pt x="17237" y="28563"/>
                    <a:pt x="17128" y="28459"/>
                    <a:pt x="16943" y="28459"/>
                  </a:cubicBezTo>
                  <a:cubicBezTo>
                    <a:pt x="16617" y="28459"/>
                    <a:pt x="16054" y="28782"/>
                    <a:pt x="16012" y="29013"/>
                  </a:cubicBezTo>
                  <a:cubicBezTo>
                    <a:pt x="15945" y="29375"/>
                    <a:pt x="16004" y="29670"/>
                    <a:pt x="15843" y="29933"/>
                  </a:cubicBezTo>
                  <a:cubicBezTo>
                    <a:pt x="15682" y="30196"/>
                    <a:pt x="15815" y="30278"/>
                    <a:pt x="15601" y="30541"/>
                  </a:cubicBezTo>
                  <a:cubicBezTo>
                    <a:pt x="15574" y="30575"/>
                    <a:pt x="15547" y="30590"/>
                    <a:pt x="15521" y="30590"/>
                  </a:cubicBezTo>
                  <a:cubicBezTo>
                    <a:pt x="15342" y="30590"/>
                    <a:pt x="15203" y="29871"/>
                    <a:pt x="15288" y="29556"/>
                  </a:cubicBezTo>
                  <a:cubicBezTo>
                    <a:pt x="15386" y="29195"/>
                    <a:pt x="15518" y="29457"/>
                    <a:pt x="15518" y="28864"/>
                  </a:cubicBezTo>
                  <a:cubicBezTo>
                    <a:pt x="15518" y="28271"/>
                    <a:pt x="15502" y="28322"/>
                    <a:pt x="15601" y="27746"/>
                  </a:cubicBezTo>
                  <a:cubicBezTo>
                    <a:pt x="15701" y="27171"/>
                    <a:pt x="15837" y="27093"/>
                    <a:pt x="15844" y="26728"/>
                  </a:cubicBezTo>
                  <a:cubicBezTo>
                    <a:pt x="15846" y="26600"/>
                    <a:pt x="15861" y="26461"/>
                    <a:pt x="15875" y="26335"/>
                  </a:cubicBezTo>
                  <a:cubicBezTo>
                    <a:pt x="15900" y="26304"/>
                    <a:pt x="15929" y="26271"/>
                    <a:pt x="15963" y="26234"/>
                  </a:cubicBezTo>
                  <a:cubicBezTo>
                    <a:pt x="16323" y="25839"/>
                    <a:pt x="16227" y="26037"/>
                    <a:pt x="16323" y="25445"/>
                  </a:cubicBezTo>
                  <a:cubicBezTo>
                    <a:pt x="16420" y="24853"/>
                    <a:pt x="16455" y="24301"/>
                    <a:pt x="16455" y="23739"/>
                  </a:cubicBezTo>
                  <a:cubicBezTo>
                    <a:pt x="16455" y="23178"/>
                    <a:pt x="16455" y="22784"/>
                    <a:pt x="16620" y="22701"/>
                  </a:cubicBezTo>
                  <a:cubicBezTo>
                    <a:pt x="16785" y="22618"/>
                    <a:pt x="16824" y="22610"/>
                    <a:pt x="16820" y="22383"/>
                  </a:cubicBezTo>
                  <a:cubicBezTo>
                    <a:pt x="16817" y="22156"/>
                    <a:pt x="16953" y="22105"/>
                    <a:pt x="17080" y="21289"/>
                  </a:cubicBezTo>
                  <a:cubicBezTo>
                    <a:pt x="17181" y="20641"/>
                    <a:pt x="16925" y="19507"/>
                    <a:pt x="17003" y="19507"/>
                  </a:cubicBezTo>
                  <a:cubicBezTo>
                    <a:pt x="17023" y="19507"/>
                    <a:pt x="17066" y="19584"/>
                    <a:pt x="17143" y="19766"/>
                  </a:cubicBezTo>
                  <a:cubicBezTo>
                    <a:pt x="17143" y="19766"/>
                    <a:pt x="17305" y="20130"/>
                    <a:pt x="17326" y="20259"/>
                  </a:cubicBezTo>
                  <a:cubicBezTo>
                    <a:pt x="17385" y="20594"/>
                    <a:pt x="17308" y="21622"/>
                    <a:pt x="17308" y="21622"/>
                  </a:cubicBezTo>
                  <a:cubicBezTo>
                    <a:pt x="17266" y="22384"/>
                    <a:pt x="17499" y="22560"/>
                    <a:pt x="17326" y="22889"/>
                  </a:cubicBezTo>
                  <a:cubicBezTo>
                    <a:pt x="17153" y="23218"/>
                    <a:pt x="17227" y="23744"/>
                    <a:pt x="17331" y="24113"/>
                  </a:cubicBezTo>
                  <a:cubicBezTo>
                    <a:pt x="17435" y="24483"/>
                    <a:pt x="17406" y="24631"/>
                    <a:pt x="17210" y="25075"/>
                  </a:cubicBezTo>
                  <a:cubicBezTo>
                    <a:pt x="17015" y="25515"/>
                    <a:pt x="16880" y="26037"/>
                    <a:pt x="17121" y="26037"/>
                  </a:cubicBezTo>
                  <a:cubicBezTo>
                    <a:pt x="17124" y="26037"/>
                    <a:pt x="17126" y="26037"/>
                    <a:pt x="17129" y="26037"/>
                  </a:cubicBezTo>
                  <a:cubicBezTo>
                    <a:pt x="17345" y="26025"/>
                    <a:pt x="17277" y="25421"/>
                    <a:pt x="17376" y="25209"/>
                  </a:cubicBezTo>
                  <a:cubicBezTo>
                    <a:pt x="17473" y="24998"/>
                    <a:pt x="17622" y="24459"/>
                    <a:pt x="17499" y="23768"/>
                  </a:cubicBezTo>
                  <a:cubicBezTo>
                    <a:pt x="17375" y="23078"/>
                    <a:pt x="17820" y="23201"/>
                    <a:pt x="17992" y="22709"/>
                  </a:cubicBezTo>
                  <a:cubicBezTo>
                    <a:pt x="18165" y="22216"/>
                    <a:pt x="18214" y="22216"/>
                    <a:pt x="17820" y="21476"/>
                  </a:cubicBezTo>
                  <a:cubicBezTo>
                    <a:pt x="17425" y="20735"/>
                    <a:pt x="17820" y="20982"/>
                    <a:pt x="17820" y="20563"/>
                  </a:cubicBezTo>
                  <a:cubicBezTo>
                    <a:pt x="17820" y="20145"/>
                    <a:pt x="18189" y="18641"/>
                    <a:pt x="18312" y="18239"/>
                  </a:cubicBezTo>
                  <a:cubicBezTo>
                    <a:pt x="18436" y="17838"/>
                    <a:pt x="18560" y="17925"/>
                    <a:pt x="18312" y="17188"/>
                  </a:cubicBezTo>
                  <a:lnTo>
                    <a:pt x="18312" y="17185"/>
                  </a:lnTo>
                  <a:cubicBezTo>
                    <a:pt x="18410" y="16508"/>
                    <a:pt x="17739" y="16769"/>
                    <a:pt x="17786" y="16086"/>
                  </a:cubicBezTo>
                  <a:cubicBezTo>
                    <a:pt x="17824" y="15545"/>
                    <a:pt x="18590" y="14058"/>
                    <a:pt x="18597" y="13517"/>
                  </a:cubicBezTo>
                  <a:cubicBezTo>
                    <a:pt x="18597" y="13506"/>
                    <a:pt x="18598" y="13496"/>
                    <a:pt x="18598" y="13487"/>
                  </a:cubicBezTo>
                  <a:cubicBezTo>
                    <a:pt x="18608" y="12992"/>
                    <a:pt x="18599" y="12870"/>
                    <a:pt x="18756" y="12698"/>
                  </a:cubicBezTo>
                  <a:cubicBezTo>
                    <a:pt x="18813" y="12635"/>
                    <a:pt x="18862" y="12595"/>
                    <a:pt x="18899" y="12595"/>
                  </a:cubicBezTo>
                  <a:cubicBezTo>
                    <a:pt x="18963" y="12595"/>
                    <a:pt x="18993" y="12715"/>
                    <a:pt x="18977" y="13043"/>
                  </a:cubicBezTo>
                  <a:cubicBezTo>
                    <a:pt x="18953" y="13561"/>
                    <a:pt x="18829" y="13881"/>
                    <a:pt x="18904" y="14375"/>
                  </a:cubicBezTo>
                  <a:cubicBezTo>
                    <a:pt x="18978" y="14867"/>
                    <a:pt x="18953" y="15015"/>
                    <a:pt x="18706" y="15314"/>
                  </a:cubicBezTo>
                  <a:cubicBezTo>
                    <a:pt x="18458" y="15613"/>
                    <a:pt x="18509" y="16544"/>
                    <a:pt x="18460" y="16742"/>
                  </a:cubicBezTo>
                  <a:cubicBezTo>
                    <a:pt x="18449" y="16791"/>
                    <a:pt x="18454" y="16814"/>
                    <a:pt x="18471" y="16814"/>
                  </a:cubicBezTo>
                  <a:cubicBezTo>
                    <a:pt x="18521" y="16814"/>
                    <a:pt x="18676" y="16591"/>
                    <a:pt x="18732" y="16199"/>
                  </a:cubicBezTo>
                  <a:cubicBezTo>
                    <a:pt x="18807" y="15681"/>
                    <a:pt x="19053" y="16075"/>
                    <a:pt x="19101" y="15705"/>
                  </a:cubicBezTo>
                  <a:cubicBezTo>
                    <a:pt x="19150" y="15336"/>
                    <a:pt x="19298" y="15213"/>
                    <a:pt x="19347" y="14967"/>
                  </a:cubicBezTo>
                  <a:cubicBezTo>
                    <a:pt x="19396" y="14721"/>
                    <a:pt x="19298" y="14300"/>
                    <a:pt x="19323" y="13980"/>
                  </a:cubicBezTo>
                  <a:cubicBezTo>
                    <a:pt x="19347" y="13659"/>
                    <a:pt x="19692" y="13808"/>
                    <a:pt x="19779" y="13257"/>
                  </a:cubicBezTo>
                  <a:cubicBezTo>
                    <a:pt x="19866" y="12705"/>
                    <a:pt x="19519" y="12032"/>
                    <a:pt x="19546" y="11514"/>
                  </a:cubicBezTo>
                  <a:cubicBezTo>
                    <a:pt x="19573" y="10997"/>
                    <a:pt x="19594" y="11046"/>
                    <a:pt x="19249" y="10747"/>
                  </a:cubicBezTo>
                  <a:cubicBezTo>
                    <a:pt x="18903" y="10448"/>
                    <a:pt x="18953" y="9987"/>
                    <a:pt x="18583" y="9368"/>
                  </a:cubicBezTo>
                  <a:cubicBezTo>
                    <a:pt x="18214" y="8750"/>
                    <a:pt x="18805" y="8777"/>
                    <a:pt x="18728" y="8460"/>
                  </a:cubicBezTo>
                  <a:cubicBezTo>
                    <a:pt x="18653" y="8144"/>
                    <a:pt x="19199" y="8161"/>
                    <a:pt x="19052" y="7890"/>
                  </a:cubicBezTo>
                  <a:cubicBezTo>
                    <a:pt x="18904" y="7619"/>
                    <a:pt x="18805" y="6978"/>
                    <a:pt x="18736" y="6433"/>
                  </a:cubicBezTo>
                  <a:cubicBezTo>
                    <a:pt x="18767" y="6322"/>
                    <a:pt x="18800" y="6211"/>
                    <a:pt x="18838" y="6101"/>
                  </a:cubicBezTo>
                  <a:cubicBezTo>
                    <a:pt x="18965" y="6037"/>
                    <a:pt x="19182" y="6069"/>
                    <a:pt x="19346" y="5844"/>
                  </a:cubicBezTo>
                  <a:cubicBezTo>
                    <a:pt x="19618" y="5474"/>
                    <a:pt x="19494" y="5499"/>
                    <a:pt x="19856" y="5375"/>
                  </a:cubicBezTo>
                  <a:cubicBezTo>
                    <a:pt x="20218" y="5252"/>
                    <a:pt x="19988" y="5080"/>
                    <a:pt x="19880" y="4635"/>
                  </a:cubicBezTo>
                  <a:cubicBezTo>
                    <a:pt x="19771" y="4191"/>
                    <a:pt x="20062" y="4439"/>
                    <a:pt x="20235" y="4118"/>
                  </a:cubicBezTo>
                  <a:cubicBezTo>
                    <a:pt x="20408" y="3797"/>
                    <a:pt x="20729" y="3921"/>
                    <a:pt x="20876" y="3649"/>
                  </a:cubicBezTo>
                  <a:cubicBezTo>
                    <a:pt x="20910" y="3585"/>
                    <a:pt x="20940" y="3468"/>
                    <a:pt x="20968" y="3325"/>
                  </a:cubicBezTo>
                  <a:cubicBezTo>
                    <a:pt x="21108" y="3248"/>
                    <a:pt x="21253" y="3178"/>
                    <a:pt x="21402" y="3114"/>
                  </a:cubicBezTo>
                  <a:lnTo>
                    <a:pt x="21402" y="3114"/>
                  </a:lnTo>
                  <a:cubicBezTo>
                    <a:pt x="21372" y="3483"/>
                    <a:pt x="21368" y="3865"/>
                    <a:pt x="21185" y="4183"/>
                  </a:cubicBezTo>
                  <a:cubicBezTo>
                    <a:pt x="21128" y="4283"/>
                    <a:pt x="21055" y="4374"/>
                    <a:pt x="21024" y="4483"/>
                  </a:cubicBezTo>
                  <a:cubicBezTo>
                    <a:pt x="20963" y="4698"/>
                    <a:pt x="21077" y="4917"/>
                    <a:pt x="21114" y="5137"/>
                  </a:cubicBezTo>
                  <a:cubicBezTo>
                    <a:pt x="21150" y="5351"/>
                    <a:pt x="21048" y="5634"/>
                    <a:pt x="20837" y="5634"/>
                  </a:cubicBezTo>
                  <a:cubicBezTo>
                    <a:pt x="20831" y="5634"/>
                    <a:pt x="20825" y="5633"/>
                    <a:pt x="20819" y="5633"/>
                  </a:cubicBezTo>
                  <a:cubicBezTo>
                    <a:pt x="20689" y="5624"/>
                    <a:pt x="20577" y="5502"/>
                    <a:pt x="20450" y="5502"/>
                  </a:cubicBezTo>
                  <a:cubicBezTo>
                    <a:pt x="20430" y="5502"/>
                    <a:pt x="20409" y="5505"/>
                    <a:pt x="20388" y="5512"/>
                  </a:cubicBezTo>
                  <a:cubicBezTo>
                    <a:pt x="20274" y="5550"/>
                    <a:pt x="20224" y="5683"/>
                    <a:pt x="20254" y="5799"/>
                  </a:cubicBezTo>
                  <a:cubicBezTo>
                    <a:pt x="20300" y="5976"/>
                    <a:pt x="20463" y="6071"/>
                    <a:pt x="20613" y="6154"/>
                  </a:cubicBezTo>
                  <a:lnTo>
                    <a:pt x="20550" y="6170"/>
                  </a:lnTo>
                  <a:cubicBezTo>
                    <a:pt x="20321" y="6226"/>
                    <a:pt x="20472" y="6410"/>
                    <a:pt x="20357" y="6593"/>
                  </a:cubicBezTo>
                  <a:cubicBezTo>
                    <a:pt x="20207" y="6832"/>
                    <a:pt x="19843" y="7103"/>
                    <a:pt x="19978" y="7384"/>
                  </a:cubicBezTo>
                  <a:cubicBezTo>
                    <a:pt x="20028" y="7487"/>
                    <a:pt x="20077" y="7612"/>
                    <a:pt x="20020" y="7711"/>
                  </a:cubicBezTo>
                  <a:cubicBezTo>
                    <a:pt x="19922" y="7883"/>
                    <a:pt x="19611" y="7808"/>
                    <a:pt x="19554" y="8061"/>
                  </a:cubicBezTo>
                  <a:cubicBezTo>
                    <a:pt x="19510" y="8249"/>
                    <a:pt x="19492" y="8270"/>
                    <a:pt x="19684" y="8293"/>
                  </a:cubicBezTo>
                  <a:cubicBezTo>
                    <a:pt x="19686" y="8293"/>
                    <a:pt x="19689" y="8293"/>
                    <a:pt x="19691" y="8293"/>
                  </a:cubicBezTo>
                  <a:cubicBezTo>
                    <a:pt x="19775" y="8293"/>
                    <a:pt x="19766" y="8119"/>
                    <a:pt x="19840" y="8079"/>
                  </a:cubicBezTo>
                  <a:cubicBezTo>
                    <a:pt x="19879" y="8058"/>
                    <a:pt x="19932" y="8052"/>
                    <a:pt x="19991" y="8052"/>
                  </a:cubicBezTo>
                  <a:cubicBezTo>
                    <a:pt x="20071" y="8052"/>
                    <a:pt x="20160" y="8064"/>
                    <a:pt x="20238" y="8064"/>
                  </a:cubicBezTo>
                  <a:cubicBezTo>
                    <a:pt x="20332" y="8064"/>
                    <a:pt x="20410" y="8047"/>
                    <a:pt x="20432" y="7974"/>
                  </a:cubicBezTo>
                  <a:cubicBezTo>
                    <a:pt x="20509" y="7727"/>
                    <a:pt x="20499" y="7461"/>
                    <a:pt x="20553" y="7207"/>
                  </a:cubicBezTo>
                  <a:cubicBezTo>
                    <a:pt x="20605" y="6896"/>
                    <a:pt x="21208" y="6997"/>
                    <a:pt x="21482" y="6793"/>
                  </a:cubicBezTo>
                  <a:lnTo>
                    <a:pt x="21482" y="6793"/>
                  </a:lnTo>
                  <a:cubicBezTo>
                    <a:pt x="21419" y="6966"/>
                    <a:pt x="21355" y="7146"/>
                    <a:pt x="21378" y="7328"/>
                  </a:cubicBezTo>
                  <a:cubicBezTo>
                    <a:pt x="21386" y="7385"/>
                    <a:pt x="21398" y="7404"/>
                    <a:pt x="21418" y="7404"/>
                  </a:cubicBezTo>
                  <a:cubicBezTo>
                    <a:pt x="21462" y="7404"/>
                    <a:pt x="21538" y="7310"/>
                    <a:pt x="21664" y="7307"/>
                  </a:cubicBezTo>
                  <a:cubicBezTo>
                    <a:pt x="21695" y="7305"/>
                    <a:pt x="21723" y="7304"/>
                    <a:pt x="21748" y="7304"/>
                  </a:cubicBezTo>
                  <a:cubicBezTo>
                    <a:pt x="21806" y="7304"/>
                    <a:pt x="21848" y="7308"/>
                    <a:pt x="21880" y="7308"/>
                  </a:cubicBezTo>
                  <a:cubicBezTo>
                    <a:pt x="21948" y="7308"/>
                    <a:pt x="21963" y="7289"/>
                    <a:pt x="21977" y="7166"/>
                  </a:cubicBezTo>
                  <a:cubicBezTo>
                    <a:pt x="22035" y="6658"/>
                    <a:pt x="21997" y="6079"/>
                    <a:pt x="22344" y="5699"/>
                  </a:cubicBezTo>
                  <a:cubicBezTo>
                    <a:pt x="22445" y="5591"/>
                    <a:pt x="22558" y="5487"/>
                    <a:pt x="22655" y="5373"/>
                  </a:cubicBezTo>
                  <a:cubicBezTo>
                    <a:pt x="22655" y="5372"/>
                    <a:pt x="22656" y="5372"/>
                    <a:pt x="22656" y="5371"/>
                  </a:cubicBezTo>
                  <a:cubicBezTo>
                    <a:pt x="22790" y="5277"/>
                    <a:pt x="22889" y="5358"/>
                    <a:pt x="22926" y="5215"/>
                  </a:cubicBezTo>
                  <a:cubicBezTo>
                    <a:pt x="22963" y="5071"/>
                    <a:pt x="22947" y="5013"/>
                    <a:pt x="22942" y="4874"/>
                  </a:cubicBezTo>
                  <a:cubicBezTo>
                    <a:pt x="22938" y="4734"/>
                    <a:pt x="23029" y="4693"/>
                    <a:pt x="23012" y="4557"/>
                  </a:cubicBezTo>
                  <a:cubicBezTo>
                    <a:pt x="22996" y="4422"/>
                    <a:pt x="23029" y="4340"/>
                    <a:pt x="23091" y="4200"/>
                  </a:cubicBezTo>
                  <a:cubicBezTo>
                    <a:pt x="23152" y="4060"/>
                    <a:pt x="23226" y="4097"/>
                    <a:pt x="23206" y="4048"/>
                  </a:cubicBezTo>
                  <a:cubicBezTo>
                    <a:pt x="23198" y="4028"/>
                    <a:pt x="23195" y="4020"/>
                    <a:pt x="23188" y="4020"/>
                  </a:cubicBezTo>
                  <a:cubicBezTo>
                    <a:pt x="23177" y="4020"/>
                    <a:pt x="23157" y="4040"/>
                    <a:pt x="23095" y="4064"/>
                  </a:cubicBezTo>
                  <a:cubicBezTo>
                    <a:pt x="22992" y="4105"/>
                    <a:pt x="22968" y="4192"/>
                    <a:pt x="22968" y="4302"/>
                  </a:cubicBezTo>
                  <a:cubicBezTo>
                    <a:pt x="22968" y="4413"/>
                    <a:pt x="22832" y="4561"/>
                    <a:pt x="22795" y="4697"/>
                  </a:cubicBezTo>
                  <a:cubicBezTo>
                    <a:pt x="22758" y="4833"/>
                    <a:pt x="22770" y="4878"/>
                    <a:pt x="22700" y="4968"/>
                  </a:cubicBezTo>
                  <a:cubicBezTo>
                    <a:pt x="22630" y="5059"/>
                    <a:pt x="22448" y="5158"/>
                    <a:pt x="22448" y="5158"/>
                  </a:cubicBezTo>
                  <a:cubicBezTo>
                    <a:pt x="22306" y="5209"/>
                    <a:pt x="22173" y="5282"/>
                    <a:pt x="22054" y="5374"/>
                  </a:cubicBezTo>
                  <a:cubicBezTo>
                    <a:pt x="22292" y="4952"/>
                    <a:pt x="22408" y="4472"/>
                    <a:pt x="22390" y="3988"/>
                  </a:cubicBezTo>
                  <a:cubicBezTo>
                    <a:pt x="22382" y="3777"/>
                    <a:pt x="22348" y="3564"/>
                    <a:pt x="22378" y="3355"/>
                  </a:cubicBezTo>
                  <a:cubicBezTo>
                    <a:pt x="22423" y="3027"/>
                    <a:pt x="22614" y="2753"/>
                    <a:pt x="22845" y="2510"/>
                  </a:cubicBezTo>
                  <a:cubicBezTo>
                    <a:pt x="22983" y="2441"/>
                    <a:pt x="23117" y="2363"/>
                    <a:pt x="23246" y="2277"/>
                  </a:cubicBezTo>
                  <a:cubicBezTo>
                    <a:pt x="23373" y="2192"/>
                    <a:pt x="23496" y="2099"/>
                    <a:pt x="23612" y="1999"/>
                  </a:cubicBezTo>
                  <a:cubicBezTo>
                    <a:pt x="23627" y="1910"/>
                    <a:pt x="23595" y="1810"/>
                    <a:pt x="23513" y="1810"/>
                  </a:cubicBezTo>
                  <a:cubicBezTo>
                    <a:pt x="23512" y="1810"/>
                    <a:pt x="23511" y="1810"/>
                    <a:pt x="23509" y="1810"/>
                  </a:cubicBezTo>
                  <a:cubicBezTo>
                    <a:pt x="23594" y="1679"/>
                    <a:pt x="23664" y="1541"/>
                    <a:pt x="23717" y="1395"/>
                  </a:cubicBezTo>
                  <a:cubicBezTo>
                    <a:pt x="23528" y="1340"/>
                    <a:pt x="23427" y="1127"/>
                    <a:pt x="23249" y="1041"/>
                  </a:cubicBezTo>
                  <a:cubicBezTo>
                    <a:pt x="23191" y="1013"/>
                    <a:pt x="23129" y="1001"/>
                    <a:pt x="23067" y="1001"/>
                  </a:cubicBezTo>
                  <a:cubicBezTo>
                    <a:pt x="22923" y="1001"/>
                    <a:pt x="22775" y="1065"/>
                    <a:pt x="22654" y="1148"/>
                  </a:cubicBezTo>
                  <a:cubicBezTo>
                    <a:pt x="22480" y="1268"/>
                    <a:pt x="22335" y="1429"/>
                    <a:pt x="22147" y="1525"/>
                  </a:cubicBezTo>
                  <a:cubicBezTo>
                    <a:pt x="22084" y="1558"/>
                    <a:pt x="22016" y="1583"/>
                    <a:pt x="21947" y="1583"/>
                  </a:cubicBezTo>
                  <a:cubicBezTo>
                    <a:pt x="21940" y="1583"/>
                    <a:pt x="21933" y="1583"/>
                    <a:pt x="21926" y="1583"/>
                  </a:cubicBezTo>
                  <a:cubicBezTo>
                    <a:pt x="21854" y="1578"/>
                    <a:pt x="21788" y="1545"/>
                    <a:pt x="21719" y="1531"/>
                  </a:cubicBezTo>
                  <a:cubicBezTo>
                    <a:pt x="21694" y="1526"/>
                    <a:pt x="21669" y="1524"/>
                    <a:pt x="21644" y="1524"/>
                  </a:cubicBezTo>
                  <a:cubicBezTo>
                    <a:pt x="21514" y="1524"/>
                    <a:pt x="21390" y="1586"/>
                    <a:pt x="21311" y="1693"/>
                  </a:cubicBezTo>
                  <a:cubicBezTo>
                    <a:pt x="21153" y="1913"/>
                    <a:pt x="21208" y="2291"/>
                    <a:pt x="20959" y="2400"/>
                  </a:cubicBezTo>
                  <a:cubicBezTo>
                    <a:pt x="20920" y="2417"/>
                    <a:pt x="20879" y="2424"/>
                    <a:pt x="20837" y="2424"/>
                  </a:cubicBezTo>
                  <a:cubicBezTo>
                    <a:pt x="20648" y="2424"/>
                    <a:pt x="20439" y="2283"/>
                    <a:pt x="20261" y="2283"/>
                  </a:cubicBezTo>
                  <a:cubicBezTo>
                    <a:pt x="20204" y="2283"/>
                    <a:pt x="20150" y="2297"/>
                    <a:pt x="20101" y="2337"/>
                  </a:cubicBezTo>
                  <a:cubicBezTo>
                    <a:pt x="19973" y="2437"/>
                    <a:pt x="19990" y="2630"/>
                    <a:pt x="19959" y="2790"/>
                  </a:cubicBezTo>
                  <a:cubicBezTo>
                    <a:pt x="19944" y="2862"/>
                    <a:pt x="19905" y="2928"/>
                    <a:pt x="19850" y="2976"/>
                  </a:cubicBezTo>
                  <a:cubicBezTo>
                    <a:pt x="19828" y="2996"/>
                    <a:pt x="19803" y="3004"/>
                    <a:pt x="19779" y="3004"/>
                  </a:cubicBezTo>
                  <a:cubicBezTo>
                    <a:pt x="19715" y="3004"/>
                    <a:pt x="19655" y="2945"/>
                    <a:pt x="19665" y="2870"/>
                  </a:cubicBezTo>
                  <a:cubicBezTo>
                    <a:pt x="19675" y="2788"/>
                    <a:pt x="19665" y="2700"/>
                    <a:pt x="19677" y="2617"/>
                  </a:cubicBezTo>
                  <a:cubicBezTo>
                    <a:pt x="19688" y="2532"/>
                    <a:pt x="19749" y="2447"/>
                    <a:pt x="19819" y="2416"/>
                  </a:cubicBezTo>
                  <a:cubicBezTo>
                    <a:pt x="19872" y="2391"/>
                    <a:pt x="19907" y="2339"/>
                    <a:pt x="19911" y="2280"/>
                  </a:cubicBezTo>
                  <a:cubicBezTo>
                    <a:pt x="19917" y="2189"/>
                    <a:pt x="19964" y="2096"/>
                    <a:pt x="20025" y="2025"/>
                  </a:cubicBezTo>
                  <a:cubicBezTo>
                    <a:pt x="20119" y="1915"/>
                    <a:pt x="20244" y="1835"/>
                    <a:pt x="20335" y="1722"/>
                  </a:cubicBezTo>
                  <a:cubicBezTo>
                    <a:pt x="20502" y="1520"/>
                    <a:pt x="20580" y="1204"/>
                    <a:pt x="20836" y="1141"/>
                  </a:cubicBezTo>
                  <a:cubicBezTo>
                    <a:pt x="20866" y="1133"/>
                    <a:pt x="20897" y="1130"/>
                    <a:pt x="20927" y="1130"/>
                  </a:cubicBezTo>
                  <a:cubicBezTo>
                    <a:pt x="21085" y="1130"/>
                    <a:pt x="21245" y="1217"/>
                    <a:pt x="21407" y="1217"/>
                  </a:cubicBezTo>
                  <a:cubicBezTo>
                    <a:pt x="21550" y="1217"/>
                    <a:pt x="21684" y="1151"/>
                    <a:pt x="21811" y="1086"/>
                  </a:cubicBezTo>
                  <a:cubicBezTo>
                    <a:pt x="22038" y="969"/>
                    <a:pt x="22265" y="853"/>
                    <a:pt x="22492" y="736"/>
                  </a:cubicBezTo>
                  <a:cubicBezTo>
                    <a:pt x="22572" y="695"/>
                    <a:pt x="22654" y="653"/>
                    <a:pt x="22711" y="583"/>
                  </a:cubicBezTo>
                  <a:cubicBezTo>
                    <a:pt x="22750" y="537"/>
                    <a:pt x="22779" y="479"/>
                    <a:pt x="22831" y="448"/>
                  </a:cubicBezTo>
                  <a:cubicBezTo>
                    <a:pt x="22865" y="428"/>
                    <a:pt x="22903" y="423"/>
                    <a:pt x="22943" y="423"/>
                  </a:cubicBezTo>
                  <a:cubicBezTo>
                    <a:pt x="22985" y="423"/>
                    <a:pt x="23029" y="428"/>
                    <a:pt x="23072" y="428"/>
                  </a:cubicBezTo>
                  <a:cubicBezTo>
                    <a:pt x="23096" y="428"/>
                    <a:pt x="23121" y="426"/>
                    <a:pt x="23144" y="420"/>
                  </a:cubicBezTo>
                  <a:cubicBezTo>
                    <a:pt x="23271" y="387"/>
                    <a:pt x="23331" y="236"/>
                    <a:pt x="23306" y="105"/>
                  </a:cubicBezTo>
                  <a:cubicBezTo>
                    <a:pt x="23253" y="30"/>
                    <a:pt x="23174" y="1"/>
                    <a:pt x="230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4267496" y="-131050"/>
              <a:ext cx="185187" cy="73051"/>
            </a:xfrm>
            <a:custGeom>
              <a:avLst/>
              <a:gdLst/>
              <a:ahLst/>
              <a:cxnLst/>
              <a:rect l="l" t="t" r="r" b="b"/>
              <a:pathLst>
                <a:path w="4918" h="1940" extrusionOk="0">
                  <a:moveTo>
                    <a:pt x="2631" y="1"/>
                  </a:moveTo>
                  <a:cubicBezTo>
                    <a:pt x="2617" y="1"/>
                    <a:pt x="2602" y="2"/>
                    <a:pt x="2587" y="4"/>
                  </a:cubicBezTo>
                  <a:cubicBezTo>
                    <a:pt x="2570" y="5"/>
                    <a:pt x="2552" y="9"/>
                    <a:pt x="2536" y="18"/>
                  </a:cubicBezTo>
                  <a:cubicBezTo>
                    <a:pt x="2512" y="33"/>
                    <a:pt x="2499" y="60"/>
                    <a:pt x="2487" y="85"/>
                  </a:cubicBezTo>
                  <a:cubicBezTo>
                    <a:pt x="2409" y="245"/>
                    <a:pt x="2292" y="420"/>
                    <a:pt x="2115" y="429"/>
                  </a:cubicBezTo>
                  <a:cubicBezTo>
                    <a:pt x="2109" y="429"/>
                    <a:pt x="2104" y="429"/>
                    <a:pt x="2099" y="429"/>
                  </a:cubicBezTo>
                  <a:cubicBezTo>
                    <a:pt x="2029" y="429"/>
                    <a:pt x="1960" y="404"/>
                    <a:pt x="1890" y="398"/>
                  </a:cubicBezTo>
                  <a:cubicBezTo>
                    <a:pt x="1881" y="397"/>
                    <a:pt x="1871" y="396"/>
                    <a:pt x="1862" y="396"/>
                  </a:cubicBezTo>
                  <a:cubicBezTo>
                    <a:pt x="1794" y="396"/>
                    <a:pt x="1723" y="422"/>
                    <a:pt x="1696" y="483"/>
                  </a:cubicBezTo>
                  <a:cubicBezTo>
                    <a:pt x="1713" y="507"/>
                    <a:pt x="1743" y="515"/>
                    <a:pt x="1773" y="515"/>
                  </a:cubicBezTo>
                  <a:cubicBezTo>
                    <a:pt x="1785" y="515"/>
                    <a:pt x="1796" y="514"/>
                    <a:pt x="1807" y="512"/>
                  </a:cubicBezTo>
                  <a:cubicBezTo>
                    <a:pt x="1838" y="506"/>
                    <a:pt x="1870" y="495"/>
                    <a:pt x="1902" y="495"/>
                  </a:cubicBezTo>
                  <a:cubicBezTo>
                    <a:pt x="1910" y="495"/>
                    <a:pt x="1918" y="496"/>
                    <a:pt x="1926" y="497"/>
                  </a:cubicBezTo>
                  <a:cubicBezTo>
                    <a:pt x="1966" y="506"/>
                    <a:pt x="2001" y="553"/>
                    <a:pt x="1979" y="587"/>
                  </a:cubicBezTo>
                  <a:cubicBezTo>
                    <a:pt x="1942" y="626"/>
                    <a:pt x="1894" y="638"/>
                    <a:pt x="1841" y="638"/>
                  </a:cubicBezTo>
                  <a:cubicBezTo>
                    <a:pt x="1758" y="638"/>
                    <a:pt x="1663" y="609"/>
                    <a:pt x="1577" y="609"/>
                  </a:cubicBezTo>
                  <a:cubicBezTo>
                    <a:pt x="1529" y="609"/>
                    <a:pt x="1485" y="618"/>
                    <a:pt x="1447" y="647"/>
                  </a:cubicBezTo>
                  <a:cubicBezTo>
                    <a:pt x="1353" y="718"/>
                    <a:pt x="1333" y="894"/>
                    <a:pt x="1216" y="896"/>
                  </a:cubicBezTo>
                  <a:cubicBezTo>
                    <a:pt x="1196" y="896"/>
                    <a:pt x="1176" y="891"/>
                    <a:pt x="1157" y="891"/>
                  </a:cubicBezTo>
                  <a:cubicBezTo>
                    <a:pt x="1148" y="891"/>
                    <a:pt x="1138" y="892"/>
                    <a:pt x="1129" y="896"/>
                  </a:cubicBezTo>
                  <a:cubicBezTo>
                    <a:pt x="1102" y="907"/>
                    <a:pt x="1086" y="940"/>
                    <a:pt x="1066" y="963"/>
                  </a:cubicBezTo>
                  <a:cubicBezTo>
                    <a:pt x="1033" y="1003"/>
                    <a:pt x="982" y="1018"/>
                    <a:pt x="929" y="1018"/>
                  </a:cubicBezTo>
                  <a:cubicBezTo>
                    <a:pt x="896" y="1018"/>
                    <a:pt x="862" y="1012"/>
                    <a:pt x="831" y="1002"/>
                  </a:cubicBezTo>
                  <a:cubicBezTo>
                    <a:pt x="751" y="977"/>
                    <a:pt x="675" y="932"/>
                    <a:pt x="590" y="928"/>
                  </a:cubicBezTo>
                  <a:cubicBezTo>
                    <a:pt x="581" y="928"/>
                    <a:pt x="572" y="927"/>
                    <a:pt x="562" y="927"/>
                  </a:cubicBezTo>
                  <a:cubicBezTo>
                    <a:pt x="468" y="927"/>
                    <a:pt x="348" y="952"/>
                    <a:pt x="316" y="1018"/>
                  </a:cubicBezTo>
                  <a:cubicBezTo>
                    <a:pt x="327" y="1053"/>
                    <a:pt x="393" y="1062"/>
                    <a:pt x="463" y="1062"/>
                  </a:cubicBezTo>
                  <a:cubicBezTo>
                    <a:pt x="504" y="1062"/>
                    <a:pt x="546" y="1059"/>
                    <a:pt x="579" y="1055"/>
                  </a:cubicBezTo>
                  <a:cubicBezTo>
                    <a:pt x="608" y="1052"/>
                    <a:pt x="637" y="1047"/>
                    <a:pt x="665" y="1047"/>
                  </a:cubicBezTo>
                  <a:cubicBezTo>
                    <a:pt x="689" y="1047"/>
                    <a:pt x="712" y="1051"/>
                    <a:pt x="733" y="1062"/>
                  </a:cubicBezTo>
                  <a:cubicBezTo>
                    <a:pt x="764" y="1076"/>
                    <a:pt x="786" y="1105"/>
                    <a:pt x="811" y="1128"/>
                  </a:cubicBezTo>
                  <a:cubicBezTo>
                    <a:pt x="866" y="1179"/>
                    <a:pt x="937" y="1206"/>
                    <a:pt x="1010" y="1206"/>
                  </a:cubicBezTo>
                  <a:cubicBezTo>
                    <a:pt x="1032" y="1206"/>
                    <a:pt x="1054" y="1203"/>
                    <a:pt x="1076" y="1198"/>
                  </a:cubicBezTo>
                  <a:cubicBezTo>
                    <a:pt x="1101" y="1192"/>
                    <a:pt x="1125" y="1183"/>
                    <a:pt x="1150" y="1183"/>
                  </a:cubicBezTo>
                  <a:cubicBezTo>
                    <a:pt x="1154" y="1183"/>
                    <a:pt x="1158" y="1183"/>
                    <a:pt x="1162" y="1184"/>
                  </a:cubicBezTo>
                  <a:cubicBezTo>
                    <a:pt x="1191" y="1186"/>
                    <a:pt x="1220" y="1209"/>
                    <a:pt x="1217" y="1238"/>
                  </a:cubicBezTo>
                  <a:cubicBezTo>
                    <a:pt x="1100" y="1300"/>
                    <a:pt x="971" y="1333"/>
                    <a:pt x="839" y="1333"/>
                  </a:cubicBezTo>
                  <a:cubicBezTo>
                    <a:pt x="837" y="1333"/>
                    <a:pt x="835" y="1333"/>
                    <a:pt x="833" y="1333"/>
                  </a:cubicBezTo>
                  <a:cubicBezTo>
                    <a:pt x="832" y="1333"/>
                    <a:pt x="832" y="1333"/>
                    <a:pt x="831" y="1333"/>
                  </a:cubicBezTo>
                  <a:cubicBezTo>
                    <a:pt x="781" y="1333"/>
                    <a:pt x="740" y="1376"/>
                    <a:pt x="745" y="1426"/>
                  </a:cubicBezTo>
                  <a:cubicBezTo>
                    <a:pt x="767" y="1586"/>
                    <a:pt x="642" y="1723"/>
                    <a:pt x="488" y="1723"/>
                  </a:cubicBezTo>
                  <a:cubicBezTo>
                    <a:pt x="476" y="1723"/>
                    <a:pt x="464" y="1722"/>
                    <a:pt x="452" y="1721"/>
                  </a:cubicBezTo>
                  <a:cubicBezTo>
                    <a:pt x="397" y="1713"/>
                    <a:pt x="346" y="1689"/>
                    <a:pt x="292" y="1681"/>
                  </a:cubicBezTo>
                  <a:cubicBezTo>
                    <a:pt x="278" y="1679"/>
                    <a:pt x="265" y="1678"/>
                    <a:pt x="252" y="1678"/>
                  </a:cubicBezTo>
                  <a:cubicBezTo>
                    <a:pt x="148" y="1678"/>
                    <a:pt x="51" y="1736"/>
                    <a:pt x="0" y="1830"/>
                  </a:cubicBezTo>
                  <a:cubicBezTo>
                    <a:pt x="137" y="1887"/>
                    <a:pt x="284" y="1916"/>
                    <a:pt x="432" y="1916"/>
                  </a:cubicBezTo>
                  <a:cubicBezTo>
                    <a:pt x="458" y="1916"/>
                    <a:pt x="485" y="1915"/>
                    <a:pt x="512" y="1913"/>
                  </a:cubicBezTo>
                  <a:cubicBezTo>
                    <a:pt x="622" y="1906"/>
                    <a:pt x="733" y="1882"/>
                    <a:pt x="843" y="1882"/>
                  </a:cubicBezTo>
                  <a:cubicBezTo>
                    <a:pt x="884" y="1882"/>
                    <a:pt x="926" y="1885"/>
                    <a:pt x="967" y="1894"/>
                  </a:cubicBezTo>
                  <a:cubicBezTo>
                    <a:pt x="1035" y="1910"/>
                    <a:pt x="1107" y="1940"/>
                    <a:pt x="1174" y="1940"/>
                  </a:cubicBezTo>
                  <a:cubicBezTo>
                    <a:pt x="1200" y="1940"/>
                    <a:pt x="1225" y="1936"/>
                    <a:pt x="1249" y="1924"/>
                  </a:cubicBezTo>
                  <a:cubicBezTo>
                    <a:pt x="1298" y="1902"/>
                    <a:pt x="1331" y="1857"/>
                    <a:pt x="1370" y="1819"/>
                  </a:cubicBezTo>
                  <a:cubicBezTo>
                    <a:pt x="1477" y="1716"/>
                    <a:pt x="1625" y="1683"/>
                    <a:pt x="1778" y="1683"/>
                  </a:cubicBezTo>
                  <a:cubicBezTo>
                    <a:pt x="1864" y="1683"/>
                    <a:pt x="1951" y="1694"/>
                    <a:pt x="2034" y="1708"/>
                  </a:cubicBezTo>
                  <a:cubicBezTo>
                    <a:pt x="2174" y="1733"/>
                    <a:pt x="2314" y="1764"/>
                    <a:pt x="2450" y="1803"/>
                  </a:cubicBezTo>
                  <a:cubicBezTo>
                    <a:pt x="2479" y="1811"/>
                    <a:pt x="2510" y="1820"/>
                    <a:pt x="2540" y="1820"/>
                  </a:cubicBezTo>
                  <a:cubicBezTo>
                    <a:pt x="2559" y="1820"/>
                    <a:pt x="2578" y="1816"/>
                    <a:pt x="2595" y="1807"/>
                  </a:cubicBezTo>
                  <a:cubicBezTo>
                    <a:pt x="2628" y="1790"/>
                    <a:pt x="2649" y="1756"/>
                    <a:pt x="2681" y="1737"/>
                  </a:cubicBezTo>
                  <a:cubicBezTo>
                    <a:pt x="2703" y="1724"/>
                    <a:pt x="2726" y="1720"/>
                    <a:pt x="2749" y="1720"/>
                  </a:cubicBezTo>
                  <a:cubicBezTo>
                    <a:pt x="2809" y="1720"/>
                    <a:pt x="2875" y="1749"/>
                    <a:pt x="2937" y="1749"/>
                  </a:cubicBezTo>
                  <a:cubicBezTo>
                    <a:pt x="2946" y="1749"/>
                    <a:pt x="2955" y="1749"/>
                    <a:pt x="2964" y="1747"/>
                  </a:cubicBezTo>
                  <a:cubicBezTo>
                    <a:pt x="3136" y="1721"/>
                    <a:pt x="3166" y="1439"/>
                    <a:pt x="3337" y="1401"/>
                  </a:cubicBezTo>
                  <a:cubicBezTo>
                    <a:pt x="3349" y="1398"/>
                    <a:pt x="3361" y="1397"/>
                    <a:pt x="3373" y="1397"/>
                  </a:cubicBezTo>
                  <a:cubicBezTo>
                    <a:pt x="3448" y="1397"/>
                    <a:pt x="3519" y="1442"/>
                    <a:pt x="3586" y="1482"/>
                  </a:cubicBezTo>
                  <a:cubicBezTo>
                    <a:pt x="3637" y="1512"/>
                    <a:pt x="3698" y="1538"/>
                    <a:pt x="3756" y="1538"/>
                  </a:cubicBezTo>
                  <a:cubicBezTo>
                    <a:pt x="3785" y="1538"/>
                    <a:pt x="3813" y="1531"/>
                    <a:pt x="3838" y="1515"/>
                  </a:cubicBezTo>
                  <a:cubicBezTo>
                    <a:pt x="3894" y="1478"/>
                    <a:pt x="3913" y="1406"/>
                    <a:pt x="3958" y="1356"/>
                  </a:cubicBezTo>
                  <a:cubicBezTo>
                    <a:pt x="4000" y="1310"/>
                    <a:pt x="4063" y="1287"/>
                    <a:pt x="4126" y="1287"/>
                  </a:cubicBezTo>
                  <a:cubicBezTo>
                    <a:pt x="4146" y="1287"/>
                    <a:pt x="4166" y="1289"/>
                    <a:pt x="4185" y="1293"/>
                  </a:cubicBezTo>
                  <a:cubicBezTo>
                    <a:pt x="4264" y="1312"/>
                    <a:pt x="4202" y="1373"/>
                    <a:pt x="4250" y="1439"/>
                  </a:cubicBezTo>
                  <a:cubicBezTo>
                    <a:pt x="4237" y="1452"/>
                    <a:pt x="4327" y="1484"/>
                    <a:pt x="4403" y="1484"/>
                  </a:cubicBezTo>
                  <a:cubicBezTo>
                    <a:pt x="4417" y="1484"/>
                    <a:pt x="4431" y="1483"/>
                    <a:pt x="4444" y="1480"/>
                  </a:cubicBezTo>
                  <a:cubicBezTo>
                    <a:pt x="4557" y="1454"/>
                    <a:pt x="4706" y="1420"/>
                    <a:pt x="4658" y="1360"/>
                  </a:cubicBezTo>
                  <a:cubicBezTo>
                    <a:pt x="4836" y="1268"/>
                    <a:pt x="4917" y="928"/>
                    <a:pt x="4586" y="828"/>
                  </a:cubicBezTo>
                  <a:cubicBezTo>
                    <a:pt x="4538" y="814"/>
                    <a:pt x="4372" y="814"/>
                    <a:pt x="4326" y="791"/>
                  </a:cubicBezTo>
                  <a:cubicBezTo>
                    <a:pt x="4263" y="758"/>
                    <a:pt x="3884" y="716"/>
                    <a:pt x="3726" y="652"/>
                  </a:cubicBezTo>
                  <a:cubicBezTo>
                    <a:pt x="3536" y="575"/>
                    <a:pt x="3569" y="476"/>
                    <a:pt x="3544" y="447"/>
                  </a:cubicBezTo>
                  <a:cubicBezTo>
                    <a:pt x="3486" y="378"/>
                    <a:pt x="3458" y="290"/>
                    <a:pt x="3416" y="212"/>
                  </a:cubicBezTo>
                  <a:cubicBezTo>
                    <a:pt x="3373" y="133"/>
                    <a:pt x="3306" y="58"/>
                    <a:pt x="3217" y="49"/>
                  </a:cubicBezTo>
                  <a:cubicBezTo>
                    <a:pt x="3211" y="49"/>
                    <a:pt x="3205" y="48"/>
                    <a:pt x="3198" y="48"/>
                  </a:cubicBezTo>
                  <a:cubicBezTo>
                    <a:pt x="3140" y="48"/>
                    <a:pt x="3083" y="74"/>
                    <a:pt x="3025" y="78"/>
                  </a:cubicBezTo>
                  <a:cubicBezTo>
                    <a:pt x="3019" y="78"/>
                    <a:pt x="3013" y="78"/>
                    <a:pt x="3007" y="78"/>
                  </a:cubicBezTo>
                  <a:cubicBezTo>
                    <a:pt x="2880" y="78"/>
                    <a:pt x="2765" y="1"/>
                    <a:pt x="2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4438823" y="-68431"/>
              <a:ext cx="56784" cy="20823"/>
            </a:xfrm>
            <a:custGeom>
              <a:avLst/>
              <a:gdLst/>
              <a:ahLst/>
              <a:cxnLst/>
              <a:rect l="l" t="t" r="r" b="b"/>
              <a:pathLst>
                <a:path w="1508" h="553" extrusionOk="0">
                  <a:moveTo>
                    <a:pt x="1141" y="0"/>
                  </a:moveTo>
                  <a:cubicBezTo>
                    <a:pt x="1048" y="0"/>
                    <a:pt x="949" y="61"/>
                    <a:pt x="873" y="127"/>
                  </a:cubicBezTo>
                  <a:cubicBezTo>
                    <a:pt x="870" y="130"/>
                    <a:pt x="863" y="132"/>
                    <a:pt x="854" y="132"/>
                  </a:cubicBezTo>
                  <a:cubicBezTo>
                    <a:pt x="818" y="132"/>
                    <a:pt x="747" y="108"/>
                    <a:pt x="726" y="105"/>
                  </a:cubicBezTo>
                  <a:cubicBezTo>
                    <a:pt x="704" y="103"/>
                    <a:pt x="685" y="101"/>
                    <a:pt x="668" y="101"/>
                  </a:cubicBezTo>
                  <a:cubicBezTo>
                    <a:pt x="522" y="101"/>
                    <a:pt x="527" y="185"/>
                    <a:pt x="445" y="207"/>
                  </a:cubicBezTo>
                  <a:cubicBezTo>
                    <a:pt x="430" y="211"/>
                    <a:pt x="408" y="212"/>
                    <a:pt x="382" y="212"/>
                  </a:cubicBezTo>
                  <a:cubicBezTo>
                    <a:pt x="300" y="212"/>
                    <a:pt x="177" y="198"/>
                    <a:pt x="102" y="198"/>
                  </a:cubicBezTo>
                  <a:cubicBezTo>
                    <a:pt x="25" y="198"/>
                    <a:pt x="0" y="214"/>
                    <a:pt x="128" y="277"/>
                  </a:cubicBezTo>
                  <a:cubicBezTo>
                    <a:pt x="144" y="322"/>
                    <a:pt x="65" y="360"/>
                    <a:pt x="81" y="405"/>
                  </a:cubicBezTo>
                  <a:cubicBezTo>
                    <a:pt x="124" y="535"/>
                    <a:pt x="381" y="552"/>
                    <a:pt x="583" y="552"/>
                  </a:cubicBezTo>
                  <a:cubicBezTo>
                    <a:pt x="636" y="552"/>
                    <a:pt x="686" y="551"/>
                    <a:pt x="726" y="550"/>
                  </a:cubicBezTo>
                  <a:cubicBezTo>
                    <a:pt x="763" y="550"/>
                    <a:pt x="802" y="548"/>
                    <a:pt x="831" y="527"/>
                  </a:cubicBezTo>
                  <a:cubicBezTo>
                    <a:pt x="861" y="506"/>
                    <a:pt x="874" y="471"/>
                    <a:pt x="899" y="446"/>
                  </a:cubicBezTo>
                  <a:cubicBezTo>
                    <a:pt x="933" y="412"/>
                    <a:pt x="977" y="404"/>
                    <a:pt x="1024" y="404"/>
                  </a:cubicBezTo>
                  <a:cubicBezTo>
                    <a:pt x="1070" y="404"/>
                    <a:pt x="1119" y="412"/>
                    <a:pt x="1167" y="412"/>
                  </a:cubicBezTo>
                  <a:cubicBezTo>
                    <a:pt x="1194" y="412"/>
                    <a:pt x="1220" y="409"/>
                    <a:pt x="1244" y="402"/>
                  </a:cubicBezTo>
                  <a:cubicBezTo>
                    <a:pt x="1287" y="389"/>
                    <a:pt x="1327" y="331"/>
                    <a:pt x="1293" y="302"/>
                  </a:cubicBezTo>
                  <a:cubicBezTo>
                    <a:pt x="1344" y="286"/>
                    <a:pt x="1395" y="267"/>
                    <a:pt x="1446" y="247"/>
                  </a:cubicBezTo>
                  <a:cubicBezTo>
                    <a:pt x="1473" y="237"/>
                    <a:pt x="1504" y="220"/>
                    <a:pt x="1505" y="192"/>
                  </a:cubicBezTo>
                  <a:cubicBezTo>
                    <a:pt x="1508" y="147"/>
                    <a:pt x="1444" y="138"/>
                    <a:pt x="1401" y="127"/>
                  </a:cubicBezTo>
                  <a:cubicBezTo>
                    <a:pt x="1339" y="112"/>
                    <a:pt x="1293" y="62"/>
                    <a:pt x="1239" y="28"/>
                  </a:cubicBezTo>
                  <a:cubicBezTo>
                    <a:pt x="1208" y="8"/>
                    <a:pt x="1175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4634925" y="228886"/>
              <a:ext cx="483453" cy="869642"/>
            </a:xfrm>
            <a:custGeom>
              <a:avLst/>
              <a:gdLst/>
              <a:ahLst/>
              <a:cxnLst/>
              <a:rect l="l" t="t" r="r" b="b"/>
              <a:pathLst>
                <a:path w="12839" h="23095" extrusionOk="0">
                  <a:moveTo>
                    <a:pt x="10856" y="1"/>
                  </a:moveTo>
                  <a:cubicBezTo>
                    <a:pt x="10797" y="1"/>
                    <a:pt x="10732" y="165"/>
                    <a:pt x="10600" y="494"/>
                  </a:cubicBezTo>
                  <a:cubicBezTo>
                    <a:pt x="10403" y="987"/>
                    <a:pt x="9959" y="1653"/>
                    <a:pt x="9664" y="2219"/>
                  </a:cubicBezTo>
                  <a:cubicBezTo>
                    <a:pt x="9367" y="2787"/>
                    <a:pt x="9564" y="3083"/>
                    <a:pt x="9392" y="3378"/>
                  </a:cubicBezTo>
                  <a:cubicBezTo>
                    <a:pt x="9220" y="3674"/>
                    <a:pt x="8676" y="4970"/>
                    <a:pt x="8676" y="4970"/>
                  </a:cubicBezTo>
                  <a:cubicBezTo>
                    <a:pt x="8314" y="5602"/>
                    <a:pt x="8064" y="6314"/>
                    <a:pt x="7734" y="6970"/>
                  </a:cubicBezTo>
                  <a:cubicBezTo>
                    <a:pt x="7324" y="7788"/>
                    <a:pt x="6666" y="8596"/>
                    <a:pt x="5819" y="8840"/>
                  </a:cubicBezTo>
                  <a:cubicBezTo>
                    <a:pt x="5496" y="8933"/>
                    <a:pt x="5228" y="9159"/>
                    <a:pt x="5095" y="9466"/>
                  </a:cubicBezTo>
                  <a:lnTo>
                    <a:pt x="4744" y="10281"/>
                  </a:lnTo>
                  <a:cubicBezTo>
                    <a:pt x="4694" y="10397"/>
                    <a:pt x="4643" y="10523"/>
                    <a:pt x="4664" y="10648"/>
                  </a:cubicBezTo>
                  <a:cubicBezTo>
                    <a:pt x="4680" y="10747"/>
                    <a:pt x="4740" y="10834"/>
                    <a:pt x="4767" y="10930"/>
                  </a:cubicBezTo>
                  <a:cubicBezTo>
                    <a:pt x="4853" y="11240"/>
                    <a:pt x="4573" y="11543"/>
                    <a:pt x="4271" y="11654"/>
                  </a:cubicBezTo>
                  <a:cubicBezTo>
                    <a:pt x="3967" y="11763"/>
                    <a:pt x="3634" y="11756"/>
                    <a:pt x="3328" y="11855"/>
                  </a:cubicBezTo>
                  <a:cubicBezTo>
                    <a:pt x="2612" y="12089"/>
                    <a:pt x="2503" y="12010"/>
                    <a:pt x="2356" y="12749"/>
                  </a:cubicBezTo>
                  <a:cubicBezTo>
                    <a:pt x="2208" y="13486"/>
                    <a:pt x="1946" y="15102"/>
                    <a:pt x="1739" y="15825"/>
                  </a:cubicBezTo>
                  <a:cubicBezTo>
                    <a:pt x="1603" y="16301"/>
                    <a:pt x="1366" y="16740"/>
                    <a:pt x="1191" y="17204"/>
                  </a:cubicBezTo>
                  <a:cubicBezTo>
                    <a:pt x="992" y="17729"/>
                    <a:pt x="1522" y="17631"/>
                    <a:pt x="1437" y="18180"/>
                  </a:cubicBezTo>
                  <a:cubicBezTo>
                    <a:pt x="1317" y="18944"/>
                    <a:pt x="612" y="20359"/>
                    <a:pt x="487" y="21120"/>
                  </a:cubicBezTo>
                  <a:cubicBezTo>
                    <a:pt x="434" y="21438"/>
                    <a:pt x="0" y="22683"/>
                    <a:pt x="65" y="22945"/>
                  </a:cubicBezTo>
                  <a:cubicBezTo>
                    <a:pt x="92" y="23050"/>
                    <a:pt x="123" y="23094"/>
                    <a:pt x="158" y="23094"/>
                  </a:cubicBezTo>
                  <a:cubicBezTo>
                    <a:pt x="323" y="23094"/>
                    <a:pt x="557" y="22054"/>
                    <a:pt x="639" y="21797"/>
                  </a:cubicBezTo>
                  <a:cubicBezTo>
                    <a:pt x="789" y="21325"/>
                    <a:pt x="1192" y="21261"/>
                    <a:pt x="1426" y="20825"/>
                  </a:cubicBezTo>
                  <a:cubicBezTo>
                    <a:pt x="1652" y="20403"/>
                    <a:pt x="2048" y="20088"/>
                    <a:pt x="2238" y="19648"/>
                  </a:cubicBezTo>
                  <a:cubicBezTo>
                    <a:pt x="2524" y="18992"/>
                    <a:pt x="2326" y="18119"/>
                    <a:pt x="2839" y="17620"/>
                  </a:cubicBezTo>
                  <a:cubicBezTo>
                    <a:pt x="3088" y="17379"/>
                    <a:pt x="3490" y="17244"/>
                    <a:pt x="3566" y="16905"/>
                  </a:cubicBezTo>
                  <a:cubicBezTo>
                    <a:pt x="3598" y="16759"/>
                    <a:pt x="3567" y="16582"/>
                    <a:pt x="3696" y="16491"/>
                  </a:cubicBezTo>
                  <a:cubicBezTo>
                    <a:pt x="3737" y="16463"/>
                    <a:pt x="3781" y="16450"/>
                    <a:pt x="3825" y="16450"/>
                  </a:cubicBezTo>
                  <a:cubicBezTo>
                    <a:pt x="3919" y="16450"/>
                    <a:pt x="4010" y="16508"/>
                    <a:pt x="4055" y="16602"/>
                  </a:cubicBezTo>
                  <a:cubicBezTo>
                    <a:pt x="4168" y="16841"/>
                    <a:pt x="4035" y="17066"/>
                    <a:pt x="3925" y="17276"/>
                  </a:cubicBezTo>
                  <a:cubicBezTo>
                    <a:pt x="3477" y="18139"/>
                    <a:pt x="3375" y="19135"/>
                    <a:pt x="3280" y="20103"/>
                  </a:cubicBezTo>
                  <a:cubicBezTo>
                    <a:pt x="3189" y="21038"/>
                    <a:pt x="3098" y="21975"/>
                    <a:pt x="3008" y="22911"/>
                  </a:cubicBezTo>
                  <a:cubicBezTo>
                    <a:pt x="3032" y="22930"/>
                    <a:pt x="3054" y="22939"/>
                    <a:pt x="3074" y="22939"/>
                  </a:cubicBezTo>
                  <a:cubicBezTo>
                    <a:pt x="3298" y="22939"/>
                    <a:pt x="3243" y="21838"/>
                    <a:pt x="3326" y="21500"/>
                  </a:cubicBezTo>
                  <a:cubicBezTo>
                    <a:pt x="3467" y="20930"/>
                    <a:pt x="3532" y="20295"/>
                    <a:pt x="3673" y="19726"/>
                  </a:cubicBezTo>
                  <a:cubicBezTo>
                    <a:pt x="3878" y="18890"/>
                    <a:pt x="4713" y="18462"/>
                    <a:pt x="5003" y="17777"/>
                  </a:cubicBezTo>
                  <a:cubicBezTo>
                    <a:pt x="5493" y="16625"/>
                    <a:pt x="5467" y="15272"/>
                    <a:pt x="5814" y="13865"/>
                  </a:cubicBezTo>
                  <a:cubicBezTo>
                    <a:pt x="5888" y="13561"/>
                    <a:pt x="5969" y="13246"/>
                    <a:pt x="6168" y="13003"/>
                  </a:cubicBezTo>
                  <a:cubicBezTo>
                    <a:pt x="6302" y="12842"/>
                    <a:pt x="6479" y="12724"/>
                    <a:pt x="6659" y="12616"/>
                  </a:cubicBezTo>
                  <a:cubicBezTo>
                    <a:pt x="7262" y="12252"/>
                    <a:pt x="7912" y="11964"/>
                    <a:pt x="8483" y="11551"/>
                  </a:cubicBezTo>
                  <a:cubicBezTo>
                    <a:pt x="8685" y="11405"/>
                    <a:pt x="8696" y="10876"/>
                    <a:pt x="8867" y="10693"/>
                  </a:cubicBezTo>
                  <a:cubicBezTo>
                    <a:pt x="9130" y="10410"/>
                    <a:pt x="10067" y="9498"/>
                    <a:pt x="9890" y="9498"/>
                  </a:cubicBezTo>
                  <a:cubicBezTo>
                    <a:pt x="9857" y="9498"/>
                    <a:pt x="9783" y="9531"/>
                    <a:pt x="9656" y="9608"/>
                  </a:cubicBezTo>
                  <a:cubicBezTo>
                    <a:pt x="9179" y="9898"/>
                    <a:pt x="9162" y="9827"/>
                    <a:pt x="8685" y="10117"/>
                  </a:cubicBezTo>
                  <a:cubicBezTo>
                    <a:pt x="8497" y="10231"/>
                    <a:pt x="7877" y="10974"/>
                    <a:pt x="7689" y="11088"/>
                  </a:cubicBezTo>
                  <a:cubicBezTo>
                    <a:pt x="7444" y="11238"/>
                    <a:pt x="7196" y="11388"/>
                    <a:pt x="6992" y="11590"/>
                  </a:cubicBezTo>
                  <a:cubicBezTo>
                    <a:pt x="6961" y="11619"/>
                    <a:pt x="6924" y="11632"/>
                    <a:pt x="6883" y="11632"/>
                  </a:cubicBezTo>
                  <a:cubicBezTo>
                    <a:pt x="6633" y="11632"/>
                    <a:pt x="6211" y="11173"/>
                    <a:pt x="5958" y="11152"/>
                  </a:cubicBezTo>
                  <a:cubicBezTo>
                    <a:pt x="5895" y="10072"/>
                    <a:pt x="6742" y="9962"/>
                    <a:pt x="7264" y="9015"/>
                  </a:cubicBezTo>
                  <a:cubicBezTo>
                    <a:pt x="7393" y="8777"/>
                    <a:pt x="7526" y="8537"/>
                    <a:pt x="7712" y="8340"/>
                  </a:cubicBezTo>
                  <a:cubicBezTo>
                    <a:pt x="7857" y="8188"/>
                    <a:pt x="8031" y="8064"/>
                    <a:pt x="8168" y="7906"/>
                  </a:cubicBezTo>
                  <a:cubicBezTo>
                    <a:pt x="8552" y="7462"/>
                    <a:pt x="8593" y="6828"/>
                    <a:pt x="8744" y="6261"/>
                  </a:cubicBezTo>
                  <a:cubicBezTo>
                    <a:pt x="9065" y="5049"/>
                    <a:pt x="9996" y="4015"/>
                    <a:pt x="11167" y="3568"/>
                  </a:cubicBezTo>
                  <a:cubicBezTo>
                    <a:pt x="11580" y="3410"/>
                    <a:pt x="11151" y="3119"/>
                    <a:pt x="11501" y="2848"/>
                  </a:cubicBezTo>
                  <a:cubicBezTo>
                    <a:pt x="11621" y="2755"/>
                    <a:pt x="12119" y="2617"/>
                    <a:pt x="12191" y="2478"/>
                  </a:cubicBezTo>
                  <a:cubicBezTo>
                    <a:pt x="12328" y="2217"/>
                    <a:pt x="12838" y="2119"/>
                    <a:pt x="12665" y="1887"/>
                  </a:cubicBezTo>
                  <a:lnTo>
                    <a:pt x="12665" y="1887"/>
                  </a:lnTo>
                  <a:cubicBezTo>
                    <a:pt x="12309" y="2109"/>
                    <a:pt x="11597" y="2264"/>
                    <a:pt x="11205" y="2565"/>
                  </a:cubicBezTo>
                  <a:cubicBezTo>
                    <a:pt x="10827" y="2855"/>
                    <a:pt x="10768" y="3290"/>
                    <a:pt x="10427" y="3501"/>
                  </a:cubicBezTo>
                  <a:cubicBezTo>
                    <a:pt x="10368" y="3538"/>
                    <a:pt x="10321" y="3549"/>
                    <a:pt x="10279" y="3549"/>
                  </a:cubicBezTo>
                  <a:cubicBezTo>
                    <a:pt x="10218" y="3549"/>
                    <a:pt x="10169" y="3526"/>
                    <a:pt x="10110" y="3526"/>
                  </a:cubicBezTo>
                  <a:cubicBezTo>
                    <a:pt x="10067" y="3526"/>
                    <a:pt x="10019" y="3539"/>
                    <a:pt x="9958" y="3581"/>
                  </a:cubicBezTo>
                  <a:cubicBezTo>
                    <a:pt x="10029" y="3351"/>
                    <a:pt x="10054" y="3119"/>
                    <a:pt x="9959" y="2959"/>
                  </a:cubicBezTo>
                  <a:cubicBezTo>
                    <a:pt x="9695" y="2516"/>
                    <a:pt x="10033" y="2516"/>
                    <a:pt x="10279" y="2171"/>
                  </a:cubicBezTo>
                  <a:cubicBezTo>
                    <a:pt x="10526" y="1825"/>
                    <a:pt x="10723" y="1406"/>
                    <a:pt x="10748" y="987"/>
                  </a:cubicBezTo>
                  <a:cubicBezTo>
                    <a:pt x="10773" y="568"/>
                    <a:pt x="11044" y="371"/>
                    <a:pt x="10946" y="124"/>
                  </a:cubicBezTo>
                  <a:cubicBezTo>
                    <a:pt x="10913" y="42"/>
                    <a:pt x="10885" y="1"/>
                    <a:pt x="10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4699502" y="639392"/>
              <a:ext cx="125090" cy="208835"/>
            </a:xfrm>
            <a:custGeom>
              <a:avLst/>
              <a:gdLst/>
              <a:ahLst/>
              <a:cxnLst/>
              <a:rect l="l" t="t" r="r" b="b"/>
              <a:pathLst>
                <a:path w="3322" h="5546" extrusionOk="0">
                  <a:moveTo>
                    <a:pt x="2977" y="0"/>
                  </a:moveTo>
                  <a:cubicBezTo>
                    <a:pt x="2913" y="277"/>
                    <a:pt x="2639" y="491"/>
                    <a:pt x="2354" y="491"/>
                  </a:cubicBezTo>
                  <a:cubicBezTo>
                    <a:pt x="2347" y="491"/>
                    <a:pt x="2339" y="491"/>
                    <a:pt x="2331" y="491"/>
                  </a:cubicBezTo>
                  <a:cubicBezTo>
                    <a:pt x="2306" y="490"/>
                    <a:pt x="2281" y="487"/>
                    <a:pt x="2257" y="487"/>
                  </a:cubicBezTo>
                  <a:cubicBezTo>
                    <a:pt x="2226" y="487"/>
                    <a:pt x="2196" y="491"/>
                    <a:pt x="2169" y="505"/>
                  </a:cubicBezTo>
                  <a:cubicBezTo>
                    <a:pt x="2115" y="532"/>
                    <a:pt x="2086" y="590"/>
                    <a:pt x="2062" y="646"/>
                  </a:cubicBezTo>
                  <a:cubicBezTo>
                    <a:pt x="1988" y="812"/>
                    <a:pt x="1886" y="1221"/>
                    <a:pt x="1731" y="1315"/>
                  </a:cubicBezTo>
                  <a:cubicBezTo>
                    <a:pt x="1572" y="1413"/>
                    <a:pt x="1389" y="1284"/>
                    <a:pt x="1259" y="1514"/>
                  </a:cubicBezTo>
                  <a:cubicBezTo>
                    <a:pt x="1234" y="1560"/>
                    <a:pt x="1217" y="1610"/>
                    <a:pt x="1194" y="1656"/>
                  </a:cubicBezTo>
                  <a:cubicBezTo>
                    <a:pt x="1162" y="1719"/>
                    <a:pt x="1118" y="1774"/>
                    <a:pt x="1076" y="1831"/>
                  </a:cubicBezTo>
                  <a:cubicBezTo>
                    <a:pt x="718" y="2325"/>
                    <a:pt x="583" y="2947"/>
                    <a:pt x="704" y="3545"/>
                  </a:cubicBezTo>
                  <a:cubicBezTo>
                    <a:pt x="719" y="3617"/>
                    <a:pt x="773" y="3706"/>
                    <a:pt x="835" y="3706"/>
                  </a:cubicBezTo>
                  <a:cubicBezTo>
                    <a:pt x="847" y="3706"/>
                    <a:pt x="859" y="3702"/>
                    <a:pt x="871" y="3695"/>
                  </a:cubicBezTo>
                  <a:lnTo>
                    <a:pt x="871" y="3695"/>
                  </a:lnTo>
                  <a:cubicBezTo>
                    <a:pt x="742" y="3974"/>
                    <a:pt x="615" y="4252"/>
                    <a:pt x="487" y="4531"/>
                  </a:cubicBezTo>
                  <a:cubicBezTo>
                    <a:pt x="465" y="4517"/>
                    <a:pt x="442" y="4510"/>
                    <a:pt x="418" y="4510"/>
                  </a:cubicBezTo>
                  <a:cubicBezTo>
                    <a:pt x="342" y="4510"/>
                    <a:pt x="262" y="4575"/>
                    <a:pt x="234" y="4653"/>
                  </a:cubicBezTo>
                  <a:cubicBezTo>
                    <a:pt x="199" y="4755"/>
                    <a:pt x="219" y="4865"/>
                    <a:pt x="218" y="4973"/>
                  </a:cubicBezTo>
                  <a:cubicBezTo>
                    <a:pt x="214" y="5171"/>
                    <a:pt x="137" y="5360"/>
                    <a:pt x="1" y="5503"/>
                  </a:cubicBezTo>
                  <a:cubicBezTo>
                    <a:pt x="22" y="5533"/>
                    <a:pt x="52" y="5545"/>
                    <a:pt x="85" y="5545"/>
                  </a:cubicBezTo>
                  <a:cubicBezTo>
                    <a:pt x="156" y="5545"/>
                    <a:pt x="240" y="5485"/>
                    <a:pt x="265" y="5410"/>
                  </a:cubicBezTo>
                  <a:cubicBezTo>
                    <a:pt x="303" y="5300"/>
                    <a:pt x="280" y="5176"/>
                    <a:pt x="321" y="5068"/>
                  </a:cubicBezTo>
                  <a:cubicBezTo>
                    <a:pt x="423" y="4801"/>
                    <a:pt x="840" y="4774"/>
                    <a:pt x="945" y="4509"/>
                  </a:cubicBezTo>
                  <a:cubicBezTo>
                    <a:pt x="1003" y="4363"/>
                    <a:pt x="944" y="4196"/>
                    <a:pt x="976" y="4043"/>
                  </a:cubicBezTo>
                  <a:cubicBezTo>
                    <a:pt x="1005" y="3903"/>
                    <a:pt x="1106" y="3791"/>
                    <a:pt x="1170" y="3664"/>
                  </a:cubicBezTo>
                  <a:cubicBezTo>
                    <a:pt x="1321" y="3356"/>
                    <a:pt x="1249" y="2992"/>
                    <a:pt x="1262" y="2649"/>
                  </a:cubicBezTo>
                  <a:cubicBezTo>
                    <a:pt x="1274" y="2306"/>
                    <a:pt x="1451" y="1902"/>
                    <a:pt x="1793" y="1875"/>
                  </a:cubicBezTo>
                  <a:cubicBezTo>
                    <a:pt x="1807" y="1874"/>
                    <a:pt x="1822" y="1874"/>
                    <a:pt x="1837" y="1874"/>
                  </a:cubicBezTo>
                  <a:cubicBezTo>
                    <a:pt x="1916" y="1874"/>
                    <a:pt x="2000" y="1887"/>
                    <a:pt x="2077" y="1887"/>
                  </a:cubicBezTo>
                  <a:cubicBezTo>
                    <a:pt x="2159" y="1887"/>
                    <a:pt x="2233" y="1872"/>
                    <a:pt x="2287" y="1811"/>
                  </a:cubicBezTo>
                  <a:cubicBezTo>
                    <a:pt x="2393" y="1692"/>
                    <a:pt x="2313" y="1492"/>
                    <a:pt x="2389" y="1351"/>
                  </a:cubicBezTo>
                  <a:cubicBezTo>
                    <a:pt x="2450" y="1234"/>
                    <a:pt x="2594" y="1196"/>
                    <a:pt x="2713" y="1139"/>
                  </a:cubicBezTo>
                  <a:cubicBezTo>
                    <a:pt x="3117" y="949"/>
                    <a:pt x="3322" y="419"/>
                    <a:pt x="3152" y="5"/>
                  </a:cubicBezTo>
                  <a:lnTo>
                    <a:pt x="2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2" name="Google Shape;1152;p40"/>
          <p:cNvGrpSpPr/>
          <p:nvPr/>
        </p:nvGrpSpPr>
        <p:grpSpPr>
          <a:xfrm>
            <a:off x="7191958" y="-230392"/>
            <a:ext cx="2052955" cy="1296066"/>
            <a:chOff x="5909382" y="-3508130"/>
            <a:chExt cx="1199086" cy="757004"/>
          </a:xfrm>
        </p:grpSpPr>
        <p:sp>
          <p:nvSpPr>
            <p:cNvPr id="1153" name="Google Shape;1153;p40"/>
            <p:cNvSpPr/>
            <p:nvPr/>
          </p:nvSpPr>
          <p:spPr>
            <a:xfrm>
              <a:off x="5909382" y="-3475748"/>
              <a:ext cx="1199086" cy="604476"/>
            </a:xfrm>
            <a:custGeom>
              <a:avLst/>
              <a:gdLst/>
              <a:ahLst/>
              <a:cxnLst/>
              <a:rect l="l" t="t" r="r" b="b"/>
              <a:pathLst>
                <a:path w="31844" h="16053" extrusionOk="0">
                  <a:moveTo>
                    <a:pt x="29658" y="10195"/>
                  </a:moveTo>
                  <a:cubicBezTo>
                    <a:pt x="29705" y="10195"/>
                    <a:pt x="29727" y="10241"/>
                    <a:pt x="29656" y="10313"/>
                  </a:cubicBezTo>
                  <a:lnTo>
                    <a:pt x="29656" y="10311"/>
                  </a:lnTo>
                  <a:cubicBezTo>
                    <a:pt x="29526" y="10443"/>
                    <a:pt x="29443" y="10789"/>
                    <a:pt x="29278" y="11019"/>
                  </a:cubicBezTo>
                  <a:cubicBezTo>
                    <a:pt x="29113" y="11249"/>
                    <a:pt x="28899" y="11331"/>
                    <a:pt x="28061" y="11462"/>
                  </a:cubicBezTo>
                  <a:cubicBezTo>
                    <a:pt x="27223" y="11593"/>
                    <a:pt x="26895" y="11872"/>
                    <a:pt x="26336" y="12021"/>
                  </a:cubicBezTo>
                  <a:cubicBezTo>
                    <a:pt x="25777" y="12169"/>
                    <a:pt x="26122" y="12399"/>
                    <a:pt x="25267" y="12661"/>
                  </a:cubicBezTo>
                  <a:cubicBezTo>
                    <a:pt x="24545" y="12883"/>
                    <a:pt x="23414" y="13281"/>
                    <a:pt x="23089" y="13281"/>
                  </a:cubicBezTo>
                  <a:cubicBezTo>
                    <a:pt x="23029" y="13281"/>
                    <a:pt x="22997" y="13268"/>
                    <a:pt x="22999" y="13237"/>
                  </a:cubicBezTo>
                  <a:cubicBezTo>
                    <a:pt x="23016" y="13040"/>
                    <a:pt x="24101" y="13007"/>
                    <a:pt x="24577" y="12678"/>
                  </a:cubicBezTo>
                  <a:cubicBezTo>
                    <a:pt x="25054" y="12350"/>
                    <a:pt x="25267" y="12499"/>
                    <a:pt x="25498" y="12218"/>
                  </a:cubicBezTo>
                  <a:cubicBezTo>
                    <a:pt x="25728" y="11936"/>
                    <a:pt x="25876" y="11954"/>
                    <a:pt x="25761" y="11905"/>
                  </a:cubicBezTo>
                  <a:cubicBezTo>
                    <a:pt x="25738" y="11896"/>
                    <a:pt x="25700" y="11891"/>
                    <a:pt x="25650" y="11891"/>
                  </a:cubicBezTo>
                  <a:cubicBezTo>
                    <a:pt x="25445" y="11891"/>
                    <a:pt x="25036" y="11977"/>
                    <a:pt x="24626" y="12202"/>
                  </a:cubicBezTo>
                  <a:cubicBezTo>
                    <a:pt x="24116" y="12481"/>
                    <a:pt x="23673" y="12481"/>
                    <a:pt x="23442" y="12530"/>
                  </a:cubicBezTo>
                  <a:cubicBezTo>
                    <a:pt x="23404" y="12538"/>
                    <a:pt x="23365" y="12542"/>
                    <a:pt x="23330" y="12542"/>
                  </a:cubicBezTo>
                  <a:cubicBezTo>
                    <a:pt x="23156" y="12542"/>
                    <a:pt x="23081" y="12437"/>
                    <a:pt x="23656" y="12218"/>
                  </a:cubicBezTo>
                  <a:cubicBezTo>
                    <a:pt x="24344" y="11953"/>
                    <a:pt x="25597" y="11659"/>
                    <a:pt x="26698" y="11364"/>
                  </a:cubicBezTo>
                  <a:cubicBezTo>
                    <a:pt x="27799" y="11069"/>
                    <a:pt x="28391" y="11116"/>
                    <a:pt x="28949" y="10870"/>
                  </a:cubicBezTo>
                  <a:cubicBezTo>
                    <a:pt x="29508" y="10625"/>
                    <a:pt x="29526" y="10311"/>
                    <a:pt x="29526" y="10311"/>
                  </a:cubicBezTo>
                  <a:cubicBezTo>
                    <a:pt x="29559" y="10229"/>
                    <a:pt x="29618" y="10195"/>
                    <a:pt x="29658" y="10195"/>
                  </a:cubicBezTo>
                  <a:close/>
                  <a:moveTo>
                    <a:pt x="929" y="0"/>
                  </a:moveTo>
                  <a:cubicBezTo>
                    <a:pt x="821" y="135"/>
                    <a:pt x="669" y="175"/>
                    <a:pt x="521" y="175"/>
                  </a:cubicBezTo>
                  <a:cubicBezTo>
                    <a:pt x="308" y="175"/>
                    <a:pt x="101" y="93"/>
                    <a:pt x="40" y="93"/>
                  </a:cubicBezTo>
                  <a:cubicBezTo>
                    <a:pt x="1" y="93"/>
                    <a:pt x="21" y="126"/>
                    <a:pt x="135" y="235"/>
                  </a:cubicBezTo>
                  <a:cubicBezTo>
                    <a:pt x="2302" y="2293"/>
                    <a:pt x="5766" y="5606"/>
                    <a:pt x="7933" y="7662"/>
                  </a:cubicBezTo>
                  <a:cubicBezTo>
                    <a:pt x="6948" y="7472"/>
                    <a:pt x="5962" y="7282"/>
                    <a:pt x="4977" y="7090"/>
                  </a:cubicBezTo>
                  <a:cubicBezTo>
                    <a:pt x="4960" y="7087"/>
                    <a:pt x="4944" y="7085"/>
                    <a:pt x="4929" y="7085"/>
                  </a:cubicBezTo>
                  <a:cubicBezTo>
                    <a:pt x="4777" y="7085"/>
                    <a:pt x="4701" y="7238"/>
                    <a:pt x="4540" y="7303"/>
                  </a:cubicBezTo>
                  <a:cubicBezTo>
                    <a:pt x="4364" y="7374"/>
                    <a:pt x="4109" y="7385"/>
                    <a:pt x="4207" y="7548"/>
                  </a:cubicBezTo>
                  <a:cubicBezTo>
                    <a:pt x="4391" y="7533"/>
                    <a:pt x="4576" y="7526"/>
                    <a:pt x="4761" y="7526"/>
                  </a:cubicBezTo>
                  <a:cubicBezTo>
                    <a:pt x="7209" y="7526"/>
                    <a:pt x="9634" y="8842"/>
                    <a:pt x="10937" y="10920"/>
                  </a:cubicBezTo>
                  <a:cubicBezTo>
                    <a:pt x="10728" y="10935"/>
                    <a:pt x="10520" y="10948"/>
                    <a:pt x="10309" y="10962"/>
                  </a:cubicBezTo>
                  <a:cubicBezTo>
                    <a:pt x="10290" y="11342"/>
                    <a:pt x="10407" y="11716"/>
                    <a:pt x="10639" y="12018"/>
                  </a:cubicBezTo>
                  <a:cubicBezTo>
                    <a:pt x="13450" y="12316"/>
                    <a:pt x="16214" y="12957"/>
                    <a:pt x="18869" y="13926"/>
                  </a:cubicBezTo>
                  <a:cubicBezTo>
                    <a:pt x="18786" y="14278"/>
                    <a:pt x="18470" y="14560"/>
                    <a:pt x="18111" y="14604"/>
                  </a:cubicBezTo>
                  <a:cubicBezTo>
                    <a:pt x="18305" y="15108"/>
                    <a:pt x="18546" y="15593"/>
                    <a:pt x="18831" y="16052"/>
                  </a:cubicBezTo>
                  <a:cubicBezTo>
                    <a:pt x="19518" y="15794"/>
                    <a:pt x="20039" y="15228"/>
                    <a:pt x="20662" y="14839"/>
                  </a:cubicBezTo>
                  <a:cubicBezTo>
                    <a:pt x="21326" y="14424"/>
                    <a:pt x="22093" y="14216"/>
                    <a:pt x="22848" y="14013"/>
                  </a:cubicBezTo>
                  <a:cubicBezTo>
                    <a:pt x="24304" y="13620"/>
                    <a:pt x="25760" y="13228"/>
                    <a:pt x="27217" y="12836"/>
                  </a:cubicBezTo>
                  <a:cubicBezTo>
                    <a:pt x="27572" y="12741"/>
                    <a:pt x="27973" y="12663"/>
                    <a:pt x="28350" y="12663"/>
                  </a:cubicBezTo>
                  <a:cubicBezTo>
                    <a:pt x="28684" y="12663"/>
                    <a:pt x="29000" y="12725"/>
                    <a:pt x="29248" y="12892"/>
                  </a:cubicBezTo>
                  <a:cubicBezTo>
                    <a:pt x="29117" y="13109"/>
                    <a:pt x="28994" y="13309"/>
                    <a:pt x="28966" y="13352"/>
                  </a:cubicBezTo>
                  <a:cubicBezTo>
                    <a:pt x="28899" y="13451"/>
                    <a:pt x="29081" y="13550"/>
                    <a:pt x="29212" y="13631"/>
                  </a:cubicBezTo>
                  <a:cubicBezTo>
                    <a:pt x="29277" y="13671"/>
                    <a:pt x="29308" y="13741"/>
                    <a:pt x="29356" y="13741"/>
                  </a:cubicBezTo>
                  <a:cubicBezTo>
                    <a:pt x="29405" y="13741"/>
                    <a:pt x="29471" y="13666"/>
                    <a:pt x="29607" y="13402"/>
                  </a:cubicBezTo>
                  <a:cubicBezTo>
                    <a:pt x="29769" y="13087"/>
                    <a:pt x="29994" y="12771"/>
                    <a:pt x="30145" y="12572"/>
                  </a:cubicBezTo>
                  <a:cubicBezTo>
                    <a:pt x="30200" y="12503"/>
                    <a:pt x="30254" y="12436"/>
                    <a:pt x="30306" y="12365"/>
                  </a:cubicBezTo>
                  <a:cubicBezTo>
                    <a:pt x="30906" y="11566"/>
                    <a:pt x="31358" y="10642"/>
                    <a:pt x="31844" y="9750"/>
                  </a:cubicBezTo>
                  <a:lnTo>
                    <a:pt x="31844" y="5440"/>
                  </a:lnTo>
                  <a:cubicBezTo>
                    <a:pt x="31819" y="5471"/>
                    <a:pt x="31797" y="5497"/>
                    <a:pt x="31777" y="5524"/>
                  </a:cubicBezTo>
                  <a:cubicBezTo>
                    <a:pt x="30743" y="6795"/>
                    <a:pt x="29926" y="8256"/>
                    <a:pt x="29412" y="9811"/>
                  </a:cubicBezTo>
                  <a:cubicBezTo>
                    <a:pt x="29336" y="10039"/>
                    <a:pt x="29256" y="10283"/>
                    <a:pt x="29069" y="10431"/>
                  </a:cubicBezTo>
                  <a:cubicBezTo>
                    <a:pt x="28932" y="10537"/>
                    <a:pt x="28761" y="10579"/>
                    <a:pt x="28593" y="10620"/>
                  </a:cubicBezTo>
                  <a:cubicBezTo>
                    <a:pt x="25785" y="11299"/>
                    <a:pt x="23021" y="12147"/>
                    <a:pt x="20316" y="13161"/>
                  </a:cubicBezTo>
                  <a:cubicBezTo>
                    <a:pt x="20294" y="13082"/>
                    <a:pt x="20261" y="13008"/>
                    <a:pt x="20219" y="12939"/>
                  </a:cubicBezTo>
                  <a:cubicBezTo>
                    <a:pt x="20893" y="12696"/>
                    <a:pt x="21940" y="12299"/>
                    <a:pt x="22637" y="11955"/>
                  </a:cubicBezTo>
                  <a:cubicBezTo>
                    <a:pt x="23345" y="11607"/>
                    <a:pt x="23571" y="11496"/>
                    <a:pt x="23533" y="11496"/>
                  </a:cubicBezTo>
                  <a:cubicBezTo>
                    <a:pt x="23512" y="11496"/>
                    <a:pt x="23409" y="11530"/>
                    <a:pt x="23263" y="11577"/>
                  </a:cubicBezTo>
                  <a:cubicBezTo>
                    <a:pt x="22851" y="11708"/>
                    <a:pt x="20304" y="12628"/>
                    <a:pt x="19960" y="12660"/>
                  </a:cubicBezTo>
                  <a:cubicBezTo>
                    <a:pt x="19651" y="12423"/>
                    <a:pt x="19209" y="12304"/>
                    <a:pt x="18815" y="12216"/>
                  </a:cubicBezTo>
                  <a:cubicBezTo>
                    <a:pt x="17084" y="11832"/>
                    <a:pt x="15392" y="11281"/>
                    <a:pt x="13767" y="10569"/>
                  </a:cubicBezTo>
                  <a:cubicBezTo>
                    <a:pt x="13620" y="10505"/>
                    <a:pt x="13466" y="10434"/>
                    <a:pt x="13369" y="10307"/>
                  </a:cubicBezTo>
                  <a:cubicBezTo>
                    <a:pt x="13271" y="10183"/>
                    <a:pt x="13242" y="10023"/>
                    <a:pt x="13213" y="9869"/>
                  </a:cubicBezTo>
                  <a:cubicBezTo>
                    <a:pt x="13068" y="9087"/>
                    <a:pt x="12923" y="8307"/>
                    <a:pt x="12778" y="7525"/>
                  </a:cubicBezTo>
                  <a:cubicBezTo>
                    <a:pt x="12618" y="7547"/>
                    <a:pt x="12457" y="7568"/>
                    <a:pt x="12296" y="7591"/>
                  </a:cubicBezTo>
                  <a:cubicBezTo>
                    <a:pt x="12270" y="8548"/>
                    <a:pt x="12489" y="9617"/>
                    <a:pt x="12462" y="10575"/>
                  </a:cubicBezTo>
                  <a:cubicBezTo>
                    <a:pt x="12087" y="10318"/>
                    <a:pt x="9660" y="8334"/>
                    <a:pt x="9323" y="8026"/>
                  </a:cubicBezTo>
                  <a:cubicBezTo>
                    <a:pt x="5691" y="4690"/>
                    <a:pt x="4014" y="2948"/>
                    <a:pt x="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6203385" y="-2967040"/>
              <a:ext cx="355275" cy="215914"/>
            </a:xfrm>
            <a:custGeom>
              <a:avLst/>
              <a:gdLst/>
              <a:ahLst/>
              <a:cxnLst/>
              <a:rect l="l" t="t" r="r" b="b"/>
              <a:pathLst>
                <a:path w="9435" h="5734" extrusionOk="0">
                  <a:moveTo>
                    <a:pt x="9216" y="0"/>
                  </a:moveTo>
                  <a:cubicBezTo>
                    <a:pt x="9071" y="0"/>
                    <a:pt x="8864" y="85"/>
                    <a:pt x="8748" y="237"/>
                  </a:cubicBezTo>
                  <a:cubicBezTo>
                    <a:pt x="8748" y="237"/>
                    <a:pt x="8136" y="1059"/>
                    <a:pt x="7587" y="1618"/>
                  </a:cubicBezTo>
                  <a:cubicBezTo>
                    <a:pt x="7039" y="2177"/>
                    <a:pt x="6315" y="3492"/>
                    <a:pt x="6019" y="3821"/>
                  </a:cubicBezTo>
                  <a:cubicBezTo>
                    <a:pt x="5724" y="4149"/>
                    <a:pt x="595" y="5168"/>
                    <a:pt x="298" y="5398"/>
                  </a:cubicBezTo>
                  <a:cubicBezTo>
                    <a:pt x="82" y="5567"/>
                    <a:pt x="0" y="5734"/>
                    <a:pt x="175" y="5734"/>
                  </a:cubicBezTo>
                  <a:cubicBezTo>
                    <a:pt x="238" y="5734"/>
                    <a:pt x="336" y="5712"/>
                    <a:pt x="473" y="5659"/>
                  </a:cubicBezTo>
                  <a:cubicBezTo>
                    <a:pt x="989" y="5463"/>
                    <a:pt x="1867" y="5266"/>
                    <a:pt x="3433" y="4905"/>
                  </a:cubicBezTo>
                  <a:cubicBezTo>
                    <a:pt x="5000" y="4543"/>
                    <a:pt x="6019" y="4248"/>
                    <a:pt x="6019" y="4248"/>
                  </a:cubicBezTo>
                  <a:cubicBezTo>
                    <a:pt x="6019" y="4248"/>
                    <a:pt x="6084" y="4905"/>
                    <a:pt x="6315" y="4939"/>
                  </a:cubicBezTo>
                  <a:cubicBezTo>
                    <a:pt x="6323" y="4940"/>
                    <a:pt x="6330" y="4940"/>
                    <a:pt x="6337" y="4940"/>
                  </a:cubicBezTo>
                  <a:cubicBezTo>
                    <a:pt x="6518" y="4940"/>
                    <a:pt x="6160" y="4529"/>
                    <a:pt x="6413" y="4149"/>
                  </a:cubicBezTo>
                  <a:cubicBezTo>
                    <a:pt x="6677" y="3755"/>
                    <a:pt x="7696" y="1848"/>
                    <a:pt x="8353" y="1289"/>
                  </a:cubicBezTo>
                  <a:cubicBezTo>
                    <a:pt x="9010" y="730"/>
                    <a:pt x="9142" y="574"/>
                    <a:pt x="9339" y="237"/>
                  </a:cubicBezTo>
                  <a:cubicBezTo>
                    <a:pt x="9435" y="75"/>
                    <a:pt x="9352" y="0"/>
                    <a:pt x="9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5990564" y="-2833067"/>
              <a:ext cx="291186" cy="52905"/>
            </a:xfrm>
            <a:custGeom>
              <a:avLst/>
              <a:gdLst/>
              <a:ahLst/>
              <a:cxnLst/>
              <a:rect l="l" t="t" r="r" b="b"/>
              <a:pathLst>
                <a:path w="7733" h="1405" extrusionOk="0">
                  <a:moveTo>
                    <a:pt x="5124" y="0"/>
                  </a:moveTo>
                  <a:cubicBezTo>
                    <a:pt x="4979" y="0"/>
                    <a:pt x="4768" y="104"/>
                    <a:pt x="3723" y="295"/>
                  </a:cubicBezTo>
                  <a:cubicBezTo>
                    <a:pt x="1973" y="616"/>
                    <a:pt x="99" y="788"/>
                    <a:pt x="49" y="863"/>
                  </a:cubicBezTo>
                  <a:cubicBezTo>
                    <a:pt x="1" y="937"/>
                    <a:pt x="63" y="1047"/>
                    <a:pt x="149" y="1060"/>
                  </a:cubicBezTo>
                  <a:cubicBezTo>
                    <a:pt x="172" y="1063"/>
                    <a:pt x="195" y="1065"/>
                    <a:pt x="219" y="1065"/>
                  </a:cubicBezTo>
                  <a:cubicBezTo>
                    <a:pt x="285" y="1065"/>
                    <a:pt x="366" y="1048"/>
                    <a:pt x="519" y="985"/>
                  </a:cubicBezTo>
                  <a:cubicBezTo>
                    <a:pt x="728" y="899"/>
                    <a:pt x="2047" y="776"/>
                    <a:pt x="2343" y="714"/>
                  </a:cubicBezTo>
                  <a:cubicBezTo>
                    <a:pt x="2395" y="703"/>
                    <a:pt x="2439" y="699"/>
                    <a:pt x="2475" y="699"/>
                  </a:cubicBezTo>
                  <a:cubicBezTo>
                    <a:pt x="2644" y="699"/>
                    <a:pt x="2649" y="799"/>
                    <a:pt x="2578" y="850"/>
                  </a:cubicBezTo>
                  <a:cubicBezTo>
                    <a:pt x="2491" y="911"/>
                    <a:pt x="2379" y="1282"/>
                    <a:pt x="2244" y="1306"/>
                  </a:cubicBezTo>
                  <a:cubicBezTo>
                    <a:pt x="2108" y="1332"/>
                    <a:pt x="2220" y="1332"/>
                    <a:pt x="2379" y="1393"/>
                  </a:cubicBezTo>
                  <a:cubicBezTo>
                    <a:pt x="2401" y="1401"/>
                    <a:pt x="2420" y="1405"/>
                    <a:pt x="2437" y="1405"/>
                  </a:cubicBezTo>
                  <a:cubicBezTo>
                    <a:pt x="2552" y="1405"/>
                    <a:pt x="2597" y="1239"/>
                    <a:pt x="2725" y="1035"/>
                  </a:cubicBezTo>
                  <a:cubicBezTo>
                    <a:pt x="2873" y="802"/>
                    <a:pt x="2836" y="715"/>
                    <a:pt x="3008" y="641"/>
                  </a:cubicBezTo>
                  <a:cubicBezTo>
                    <a:pt x="3181" y="567"/>
                    <a:pt x="3452" y="653"/>
                    <a:pt x="4167" y="456"/>
                  </a:cubicBezTo>
                  <a:cubicBezTo>
                    <a:pt x="4882" y="259"/>
                    <a:pt x="4808" y="259"/>
                    <a:pt x="5067" y="259"/>
                  </a:cubicBezTo>
                  <a:cubicBezTo>
                    <a:pt x="5325" y="259"/>
                    <a:pt x="5202" y="284"/>
                    <a:pt x="5351" y="358"/>
                  </a:cubicBezTo>
                  <a:cubicBezTo>
                    <a:pt x="5499" y="432"/>
                    <a:pt x="5869" y="506"/>
                    <a:pt x="6238" y="703"/>
                  </a:cubicBezTo>
                  <a:cubicBezTo>
                    <a:pt x="6608" y="900"/>
                    <a:pt x="7052" y="1073"/>
                    <a:pt x="7249" y="1146"/>
                  </a:cubicBezTo>
                  <a:cubicBezTo>
                    <a:pt x="7446" y="1220"/>
                    <a:pt x="7520" y="1244"/>
                    <a:pt x="7594" y="1244"/>
                  </a:cubicBezTo>
                  <a:cubicBezTo>
                    <a:pt x="7670" y="1244"/>
                    <a:pt x="7733" y="1127"/>
                    <a:pt x="7594" y="1060"/>
                  </a:cubicBezTo>
                  <a:cubicBezTo>
                    <a:pt x="7594" y="1060"/>
                    <a:pt x="6248" y="394"/>
                    <a:pt x="5565" y="147"/>
                  </a:cubicBezTo>
                  <a:cubicBezTo>
                    <a:pt x="5290" y="48"/>
                    <a:pt x="5222" y="0"/>
                    <a:pt x="5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6259866" y="-3432182"/>
              <a:ext cx="415899" cy="249163"/>
            </a:xfrm>
            <a:custGeom>
              <a:avLst/>
              <a:gdLst/>
              <a:ahLst/>
              <a:cxnLst/>
              <a:rect l="l" t="t" r="r" b="b"/>
              <a:pathLst>
                <a:path w="11045" h="6617" extrusionOk="0">
                  <a:moveTo>
                    <a:pt x="280" y="0"/>
                  </a:moveTo>
                  <a:cubicBezTo>
                    <a:pt x="1" y="0"/>
                    <a:pt x="111" y="174"/>
                    <a:pt x="111" y="174"/>
                  </a:cubicBezTo>
                  <a:cubicBezTo>
                    <a:pt x="111" y="174"/>
                    <a:pt x="1774" y="722"/>
                    <a:pt x="3845" y="920"/>
                  </a:cubicBezTo>
                  <a:cubicBezTo>
                    <a:pt x="5916" y="1117"/>
                    <a:pt x="6705" y="2202"/>
                    <a:pt x="7099" y="2694"/>
                  </a:cubicBezTo>
                  <a:cubicBezTo>
                    <a:pt x="7495" y="3188"/>
                    <a:pt x="9566" y="5475"/>
                    <a:pt x="9566" y="5475"/>
                  </a:cubicBezTo>
                  <a:lnTo>
                    <a:pt x="9589" y="5604"/>
                  </a:lnTo>
                  <a:cubicBezTo>
                    <a:pt x="9589" y="5604"/>
                    <a:pt x="10555" y="6617"/>
                    <a:pt x="10589" y="6617"/>
                  </a:cubicBezTo>
                  <a:cubicBezTo>
                    <a:pt x="10590" y="6617"/>
                    <a:pt x="10590" y="6616"/>
                    <a:pt x="10590" y="6615"/>
                  </a:cubicBezTo>
                  <a:cubicBezTo>
                    <a:pt x="10580" y="6565"/>
                    <a:pt x="11045" y="6517"/>
                    <a:pt x="10995" y="6368"/>
                  </a:cubicBezTo>
                  <a:cubicBezTo>
                    <a:pt x="10945" y="6221"/>
                    <a:pt x="9886" y="5012"/>
                    <a:pt x="9318" y="4309"/>
                  </a:cubicBezTo>
                  <a:cubicBezTo>
                    <a:pt x="8751" y="3605"/>
                    <a:pt x="8998" y="3361"/>
                    <a:pt x="8874" y="3082"/>
                  </a:cubicBezTo>
                  <a:cubicBezTo>
                    <a:pt x="8855" y="3039"/>
                    <a:pt x="8842" y="3021"/>
                    <a:pt x="8830" y="3021"/>
                  </a:cubicBezTo>
                  <a:cubicBezTo>
                    <a:pt x="8787" y="3021"/>
                    <a:pt x="8768" y="3265"/>
                    <a:pt x="8544" y="3265"/>
                  </a:cubicBezTo>
                  <a:cubicBezTo>
                    <a:pt x="8445" y="3265"/>
                    <a:pt x="8307" y="3217"/>
                    <a:pt x="8110" y="3082"/>
                  </a:cubicBezTo>
                  <a:cubicBezTo>
                    <a:pt x="7345" y="2557"/>
                    <a:pt x="6630" y="1364"/>
                    <a:pt x="6623" y="1093"/>
                  </a:cubicBezTo>
                  <a:cubicBezTo>
                    <a:pt x="6618" y="821"/>
                    <a:pt x="6927" y="649"/>
                    <a:pt x="6754" y="550"/>
                  </a:cubicBezTo>
                  <a:cubicBezTo>
                    <a:pt x="6738" y="541"/>
                    <a:pt x="6722" y="537"/>
                    <a:pt x="6705" y="537"/>
                  </a:cubicBezTo>
                  <a:cubicBezTo>
                    <a:pt x="6572" y="537"/>
                    <a:pt x="6392" y="794"/>
                    <a:pt x="5800" y="794"/>
                  </a:cubicBezTo>
                  <a:cubicBezTo>
                    <a:pt x="5664" y="794"/>
                    <a:pt x="5507" y="780"/>
                    <a:pt x="5324" y="747"/>
                  </a:cubicBezTo>
                  <a:cubicBezTo>
                    <a:pt x="4963" y="682"/>
                    <a:pt x="4727" y="668"/>
                    <a:pt x="4535" y="668"/>
                  </a:cubicBezTo>
                  <a:cubicBezTo>
                    <a:pt x="4396" y="668"/>
                    <a:pt x="4280" y="675"/>
                    <a:pt x="4156" y="675"/>
                  </a:cubicBezTo>
                  <a:cubicBezTo>
                    <a:pt x="3933" y="675"/>
                    <a:pt x="3683" y="652"/>
                    <a:pt x="3230" y="526"/>
                  </a:cubicBezTo>
                  <a:cubicBezTo>
                    <a:pt x="2172" y="229"/>
                    <a:pt x="812" y="58"/>
                    <a:pt x="394" y="8"/>
                  </a:cubicBezTo>
                  <a:cubicBezTo>
                    <a:pt x="350" y="3"/>
                    <a:pt x="313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6258285" y="-3032408"/>
              <a:ext cx="74557" cy="99673"/>
            </a:xfrm>
            <a:custGeom>
              <a:avLst/>
              <a:gdLst/>
              <a:ahLst/>
              <a:cxnLst/>
              <a:rect l="l" t="t" r="r" b="b"/>
              <a:pathLst>
                <a:path w="1980" h="2647" extrusionOk="0">
                  <a:moveTo>
                    <a:pt x="1419" y="0"/>
                  </a:moveTo>
                  <a:cubicBezTo>
                    <a:pt x="1331" y="0"/>
                    <a:pt x="1232" y="27"/>
                    <a:pt x="1123" y="87"/>
                  </a:cubicBezTo>
                  <a:cubicBezTo>
                    <a:pt x="672" y="335"/>
                    <a:pt x="835" y="1137"/>
                    <a:pt x="711" y="1628"/>
                  </a:cubicBezTo>
                  <a:cubicBezTo>
                    <a:pt x="651" y="1866"/>
                    <a:pt x="44" y="2028"/>
                    <a:pt x="182" y="2230"/>
                  </a:cubicBezTo>
                  <a:cubicBezTo>
                    <a:pt x="320" y="2434"/>
                    <a:pt x="1" y="2642"/>
                    <a:pt x="246" y="2646"/>
                  </a:cubicBezTo>
                  <a:cubicBezTo>
                    <a:pt x="257" y="2647"/>
                    <a:pt x="267" y="2647"/>
                    <a:pt x="277" y="2647"/>
                  </a:cubicBezTo>
                  <a:cubicBezTo>
                    <a:pt x="984" y="2647"/>
                    <a:pt x="1182" y="2125"/>
                    <a:pt x="1254" y="1894"/>
                  </a:cubicBezTo>
                  <a:cubicBezTo>
                    <a:pt x="1322" y="1677"/>
                    <a:pt x="1365" y="1453"/>
                    <a:pt x="1384" y="1227"/>
                  </a:cubicBezTo>
                  <a:lnTo>
                    <a:pt x="1384" y="1227"/>
                  </a:lnTo>
                  <a:cubicBezTo>
                    <a:pt x="1384" y="1419"/>
                    <a:pt x="1461" y="1603"/>
                    <a:pt x="1602" y="1736"/>
                  </a:cubicBezTo>
                  <a:cubicBezTo>
                    <a:pt x="1618" y="1753"/>
                    <a:pt x="1638" y="1768"/>
                    <a:pt x="1660" y="1768"/>
                  </a:cubicBezTo>
                  <a:cubicBezTo>
                    <a:pt x="1662" y="1768"/>
                    <a:pt x="1664" y="1768"/>
                    <a:pt x="1666" y="1767"/>
                  </a:cubicBezTo>
                  <a:cubicBezTo>
                    <a:pt x="1686" y="1763"/>
                    <a:pt x="1703" y="1752"/>
                    <a:pt x="1715" y="1736"/>
                  </a:cubicBezTo>
                  <a:cubicBezTo>
                    <a:pt x="1926" y="1512"/>
                    <a:pt x="1972" y="1180"/>
                    <a:pt x="1975" y="871"/>
                  </a:cubicBezTo>
                  <a:cubicBezTo>
                    <a:pt x="1980" y="473"/>
                    <a:pt x="1792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6237764" y="-3059632"/>
              <a:ext cx="98242" cy="86719"/>
            </a:xfrm>
            <a:custGeom>
              <a:avLst/>
              <a:gdLst/>
              <a:ahLst/>
              <a:cxnLst/>
              <a:rect l="l" t="t" r="r" b="b"/>
              <a:pathLst>
                <a:path w="2609" h="2303" extrusionOk="0">
                  <a:moveTo>
                    <a:pt x="501" y="0"/>
                  </a:moveTo>
                  <a:cubicBezTo>
                    <a:pt x="455" y="0"/>
                    <a:pt x="406" y="9"/>
                    <a:pt x="382" y="45"/>
                  </a:cubicBezTo>
                  <a:cubicBezTo>
                    <a:pt x="351" y="90"/>
                    <a:pt x="371" y="148"/>
                    <a:pt x="396" y="194"/>
                  </a:cubicBezTo>
                  <a:cubicBezTo>
                    <a:pt x="512" y="402"/>
                    <a:pt x="732" y="526"/>
                    <a:pt x="944" y="634"/>
                  </a:cubicBezTo>
                  <a:cubicBezTo>
                    <a:pt x="1149" y="740"/>
                    <a:pt x="1358" y="839"/>
                    <a:pt x="1569" y="933"/>
                  </a:cubicBezTo>
                  <a:lnTo>
                    <a:pt x="726" y="1005"/>
                  </a:lnTo>
                  <a:cubicBezTo>
                    <a:pt x="594" y="1016"/>
                    <a:pt x="459" y="1028"/>
                    <a:pt x="339" y="1082"/>
                  </a:cubicBezTo>
                  <a:cubicBezTo>
                    <a:pt x="211" y="1141"/>
                    <a:pt x="108" y="1243"/>
                    <a:pt x="49" y="1370"/>
                  </a:cubicBezTo>
                  <a:cubicBezTo>
                    <a:pt x="16" y="1441"/>
                    <a:pt x="1" y="1532"/>
                    <a:pt x="52" y="1591"/>
                  </a:cubicBezTo>
                  <a:cubicBezTo>
                    <a:pt x="87" y="1633"/>
                    <a:pt x="145" y="1646"/>
                    <a:pt x="199" y="1655"/>
                  </a:cubicBezTo>
                  <a:cubicBezTo>
                    <a:pt x="277" y="1667"/>
                    <a:pt x="355" y="1672"/>
                    <a:pt x="433" y="1672"/>
                  </a:cubicBezTo>
                  <a:cubicBezTo>
                    <a:pt x="829" y="1672"/>
                    <a:pt x="1224" y="1532"/>
                    <a:pt x="1602" y="1395"/>
                  </a:cubicBezTo>
                  <a:lnTo>
                    <a:pt x="1602" y="1395"/>
                  </a:lnTo>
                  <a:cubicBezTo>
                    <a:pt x="1433" y="1482"/>
                    <a:pt x="1264" y="1571"/>
                    <a:pt x="1130" y="1703"/>
                  </a:cubicBezTo>
                  <a:cubicBezTo>
                    <a:pt x="995" y="1835"/>
                    <a:pt x="900" y="2020"/>
                    <a:pt x="920" y="2208"/>
                  </a:cubicBezTo>
                  <a:cubicBezTo>
                    <a:pt x="921" y="2230"/>
                    <a:pt x="927" y="2251"/>
                    <a:pt x="941" y="2269"/>
                  </a:cubicBezTo>
                  <a:cubicBezTo>
                    <a:pt x="958" y="2291"/>
                    <a:pt x="989" y="2299"/>
                    <a:pt x="1018" y="2301"/>
                  </a:cubicBezTo>
                  <a:cubicBezTo>
                    <a:pt x="1027" y="2302"/>
                    <a:pt x="1036" y="2302"/>
                    <a:pt x="1044" y="2302"/>
                  </a:cubicBezTo>
                  <a:cubicBezTo>
                    <a:pt x="1211" y="2302"/>
                    <a:pt x="1356" y="2185"/>
                    <a:pt x="1483" y="2072"/>
                  </a:cubicBezTo>
                  <a:lnTo>
                    <a:pt x="1906" y="1701"/>
                  </a:lnTo>
                  <a:cubicBezTo>
                    <a:pt x="2021" y="1599"/>
                    <a:pt x="2140" y="1494"/>
                    <a:pt x="2214" y="1359"/>
                  </a:cubicBezTo>
                  <a:cubicBezTo>
                    <a:pt x="2249" y="1453"/>
                    <a:pt x="2276" y="1548"/>
                    <a:pt x="2295" y="1647"/>
                  </a:cubicBezTo>
                  <a:cubicBezTo>
                    <a:pt x="2308" y="1655"/>
                    <a:pt x="2323" y="1658"/>
                    <a:pt x="2338" y="1658"/>
                  </a:cubicBezTo>
                  <a:cubicBezTo>
                    <a:pt x="2376" y="1658"/>
                    <a:pt x="2416" y="1636"/>
                    <a:pt x="2440" y="1604"/>
                  </a:cubicBezTo>
                  <a:cubicBezTo>
                    <a:pt x="2472" y="1558"/>
                    <a:pt x="2480" y="1501"/>
                    <a:pt x="2487" y="1446"/>
                  </a:cubicBezTo>
                  <a:cubicBezTo>
                    <a:pt x="2609" y="523"/>
                    <a:pt x="1281" y="46"/>
                    <a:pt x="530" y="1"/>
                  </a:cubicBezTo>
                  <a:cubicBezTo>
                    <a:pt x="521" y="0"/>
                    <a:pt x="511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6632191" y="-3177941"/>
              <a:ext cx="93610" cy="123810"/>
            </a:xfrm>
            <a:custGeom>
              <a:avLst/>
              <a:gdLst/>
              <a:ahLst/>
              <a:cxnLst/>
              <a:rect l="l" t="t" r="r" b="b"/>
              <a:pathLst>
                <a:path w="2486" h="3288" extrusionOk="0">
                  <a:moveTo>
                    <a:pt x="1901" y="0"/>
                  </a:moveTo>
                  <a:cubicBezTo>
                    <a:pt x="1881" y="0"/>
                    <a:pt x="1860" y="2"/>
                    <a:pt x="1840" y="4"/>
                  </a:cubicBezTo>
                  <a:cubicBezTo>
                    <a:pt x="1462" y="48"/>
                    <a:pt x="1128" y="294"/>
                    <a:pt x="907" y="605"/>
                  </a:cubicBezTo>
                  <a:cubicBezTo>
                    <a:pt x="502" y="1175"/>
                    <a:pt x="1" y="2708"/>
                    <a:pt x="767" y="3194"/>
                  </a:cubicBezTo>
                  <a:cubicBezTo>
                    <a:pt x="869" y="3259"/>
                    <a:pt x="970" y="3288"/>
                    <a:pt x="1069" y="3288"/>
                  </a:cubicBezTo>
                  <a:cubicBezTo>
                    <a:pt x="1689" y="3288"/>
                    <a:pt x="2213" y="2148"/>
                    <a:pt x="2342" y="1680"/>
                  </a:cubicBezTo>
                  <a:cubicBezTo>
                    <a:pt x="2486" y="1156"/>
                    <a:pt x="2436" y="558"/>
                    <a:pt x="2114" y="122"/>
                  </a:cubicBezTo>
                  <a:cubicBezTo>
                    <a:pt x="2084" y="82"/>
                    <a:pt x="2051" y="42"/>
                    <a:pt x="2007" y="21"/>
                  </a:cubicBezTo>
                  <a:cubicBezTo>
                    <a:pt x="1974" y="5"/>
                    <a:pt x="1938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0"/>
            <p:cNvSpPr/>
            <p:nvPr/>
          </p:nvSpPr>
          <p:spPr>
            <a:xfrm>
              <a:off x="6550142" y="-3161373"/>
              <a:ext cx="218889" cy="138947"/>
            </a:xfrm>
            <a:custGeom>
              <a:avLst/>
              <a:gdLst/>
              <a:ahLst/>
              <a:cxnLst/>
              <a:rect l="l" t="t" r="r" b="b"/>
              <a:pathLst>
                <a:path w="5813" h="3690" extrusionOk="0">
                  <a:moveTo>
                    <a:pt x="1487" y="1"/>
                  </a:moveTo>
                  <a:cubicBezTo>
                    <a:pt x="1434" y="1"/>
                    <a:pt x="1382" y="8"/>
                    <a:pt x="1331" y="25"/>
                  </a:cubicBezTo>
                  <a:cubicBezTo>
                    <a:pt x="1064" y="115"/>
                    <a:pt x="932" y="419"/>
                    <a:pt x="904" y="699"/>
                  </a:cubicBezTo>
                  <a:cubicBezTo>
                    <a:pt x="875" y="976"/>
                    <a:pt x="912" y="1255"/>
                    <a:pt x="1015" y="1514"/>
                  </a:cubicBezTo>
                  <a:cubicBezTo>
                    <a:pt x="1112" y="1758"/>
                    <a:pt x="1267" y="1995"/>
                    <a:pt x="1247" y="2256"/>
                  </a:cubicBezTo>
                  <a:cubicBezTo>
                    <a:pt x="969" y="2201"/>
                    <a:pt x="687" y="2174"/>
                    <a:pt x="405" y="2174"/>
                  </a:cubicBezTo>
                  <a:cubicBezTo>
                    <a:pt x="339" y="2174"/>
                    <a:pt x="273" y="2175"/>
                    <a:pt x="207" y="2178"/>
                  </a:cubicBezTo>
                  <a:cubicBezTo>
                    <a:pt x="160" y="2180"/>
                    <a:pt x="110" y="2184"/>
                    <a:pt x="71" y="2211"/>
                  </a:cubicBezTo>
                  <a:cubicBezTo>
                    <a:pt x="16" y="2251"/>
                    <a:pt x="0" y="2327"/>
                    <a:pt x="0" y="2394"/>
                  </a:cubicBezTo>
                  <a:cubicBezTo>
                    <a:pt x="0" y="2670"/>
                    <a:pt x="180" y="2921"/>
                    <a:pt x="407" y="3079"/>
                  </a:cubicBezTo>
                  <a:cubicBezTo>
                    <a:pt x="632" y="3238"/>
                    <a:pt x="902" y="3320"/>
                    <a:pt x="1166" y="3398"/>
                  </a:cubicBezTo>
                  <a:cubicBezTo>
                    <a:pt x="1573" y="3514"/>
                    <a:pt x="1976" y="3641"/>
                    <a:pt x="2401" y="3680"/>
                  </a:cubicBezTo>
                  <a:cubicBezTo>
                    <a:pt x="2470" y="3687"/>
                    <a:pt x="2538" y="3690"/>
                    <a:pt x="2606" y="3690"/>
                  </a:cubicBezTo>
                  <a:cubicBezTo>
                    <a:pt x="2961" y="3690"/>
                    <a:pt x="3315" y="3610"/>
                    <a:pt x="3667" y="3558"/>
                  </a:cubicBezTo>
                  <a:cubicBezTo>
                    <a:pt x="3858" y="3529"/>
                    <a:pt x="4068" y="3490"/>
                    <a:pt x="4190" y="3338"/>
                  </a:cubicBezTo>
                  <a:cubicBezTo>
                    <a:pt x="4297" y="3206"/>
                    <a:pt x="4306" y="3018"/>
                    <a:pt x="4375" y="2861"/>
                  </a:cubicBezTo>
                  <a:cubicBezTo>
                    <a:pt x="4485" y="2614"/>
                    <a:pt x="4729" y="2463"/>
                    <a:pt x="4943" y="2298"/>
                  </a:cubicBezTo>
                  <a:cubicBezTo>
                    <a:pt x="5224" y="2081"/>
                    <a:pt x="5473" y="1813"/>
                    <a:pt x="5622" y="1491"/>
                  </a:cubicBezTo>
                  <a:cubicBezTo>
                    <a:pt x="5772" y="1169"/>
                    <a:pt x="5813" y="787"/>
                    <a:pt x="5688" y="455"/>
                  </a:cubicBezTo>
                  <a:cubicBezTo>
                    <a:pt x="5648" y="350"/>
                    <a:pt x="5576" y="238"/>
                    <a:pt x="5464" y="221"/>
                  </a:cubicBezTo>
                  <a:cubicBezTo>
                    <a:pt x="5455" y="220"/>
                    <a:pt x="5446" y="219"/>
                    <a:pt x="5437" y="219"/>
                  </a:cubicBezTo>
                  <a:cubicBezTo>
                    <a:pt x="5382" y="219"/>
                    <a:pt x="5328" y="241"/>
                    <a:pt x="5278" y="267"/>
                  </a:cubicBezTo>
                  <a:cubicBezTo>
                    <a:pt x="4832" y="495"/>
                    <a:pt x="4606" y="1009"/>
                    <a:pt x="4202" y="1306"/>
                  </a:cubicBezTo>
                  <a:cubicBezTo>
                    <a:pt x="4163" y="1334"/>
                    <a:pt x="4114" y="1360"/>
                    <a:pt x="4069" y="1360"/>
                  </a:cubicBezTo>
                  <a:cubicBezTo>
                    <a:pt x="4048" y="1360"/>
                    <a:pt x="4029" y="1355"/>
                    <a:pt x="4012" y="1343"/>
                  </a:cubicBezTo>
                  <a:cubicBezTo>
                    <a:pt x="3981" y="1319"/>
                    <a:pt x="3969" y="1278"/>
                    <a:pt x="3960" y="1240"/>
                  </a:cubicBezTo>
                  <a:cubicBezTo>
                    <a:pt x="3892" y="972"/>
                    <a:pt x="3776" y="651"/>
                    <a:pt x="3503" y="609"/>
                  </a:cubicBezTo>
                  <a:cubicBezTo>
                    <a:pt x="3231" y="681"/>
                    <a:pt x="3151" y="994"/>
                    <a:pt x="3245" y="1323"/>
                  </a:cubicBezTo>
                  <a:cubicBezTo>
                    <a:pt x="2928" y="1179"/>
                    <a:pt x="2646" y="968"/>
                    <a:pt x="2417" y="706"/>
                  </a:cubicBezTo>
                  <a:cubicBezTo>
                    <a:pt x="2266" y="536"/>
                    <a:pt x="2139" y="341"/>
                    <a:pt x="1964" y="195"/>
                  </a:cubicBezTo>
                  <a:cubicBezTo>
                    <a:pt x="1830" y="82"/>
                    <a:pt x="1658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0"/>
            <p:cNvSpPr/>
            <p:nvPr/>
          </p:nvSpPr>
          <p:spPr>
            <a:xfrm>
              <a:off x="6196269" y="-3316132"/>
              <a:ext cx="77381" cy="90146"/>
            </a:xfrm>
            <a:custGeom>
              <a:avLst/>
              <a:gdLst/>
              <a:ahLst/>
              <a:cxnLst/>
              <a:rect l="l" t="t" r="r" b="b"/>
              <a:pathLst>
                <a:path w="2055" h="2394" extrusionOk="0">
                  <a:moveTo>
                    <a:pt x="398" y="1"/>
                  </a:moveTo>
                  <a:cubicBezTo>
                    <a:pt x="327" y="1"/>
                    <a:pt x="277" y="82"/>
                    <a:pt x="253" y="154"/>
                  </a:cubicBezTo>
                  <a:cubicBezTo>
                    <a:pt x="224" y="248"/>
                    <a:pt x="201" y="343"/>
                    <a:pt x="185" y="439"/>
                  </a:cubicBezTo>
                  <a:cubicBezTo>
                    <a:pt x="134" y="720"/>
                    <a:pt x="101" y="1005"/>
                    <a:pt x="85" y="1290"/>
                  </a:cubicBezTo>
                  <a:cubicBezTo>
                    <a:pt x="72" y="1510"/>
                    <a:pt x="0" y="1722"/>
                    <a:pt x="54" y="1942"/>
                  </a:cubicBezTo>
                  <a:cubicBezTo>
                    <a:pt x="86" y="2073"/>
                    <a:pt x="158" y="2190"/>
                    <a:pt x="228" y="2304"/>
                  </a:cubicBezTo>
                  <a:cubicBezTo>
                    <a:pt x="240" y="2327"/>
                    <a:pt x="256" y="2345"/>
                    <a:pt x="275" y="2362"/>
                  </a:cubicBezTo>
                  <a:cubicBezTo>
                    <a:pt x="295" y="2375"/>
                    <a:pt x="318" y="2383"/>
                    <a:pt x="342" y="2386"/>
                  </a:cubicBezTo>
                  <a:cubicBezTo>
                    <a:pt x="369" y="2391"/>
                    <a:pt x="396" y="2393"/>
                    <a:pt x="423" y="2393"/>
                  </a:cubicBezTo>
                  <a:cubicBezTo>
                    <a:pt x="592" y="2393"/>
                    <a:pt x="757" y="2307"/>
                    <a:pt x="904" y="2216"/>
                  </a:cubicBezTo>
                  <a:cubicBezTo>
                    <a:pt x="1012" y="2148"/>
                    <a:pt x="1816" y="2075"/>
                    <a:pt x="1910" y="1988"/>
                  </a:cubicBezTo>
                  <a:cubicBezTo>
                    <a:pt x="2055" y="1855"/>
                    <a:pt x="1467" y="1690"/>
                    <a:pt x="1574" y="1525"/>
                  </a:cubicBezTo>
                  <a:cubicBezTo>
                    <a:pt x="1650" y="1410"/>
                    <a:pt x="1725" y="1295"/>
                    <a:pt x="1774" y="1168"/>
                  </a:cubicBezTo>
                  <a:cubicBezTo>
                    <a:pt x="1801" y="1097"/>
                    <a:pt x="1818" y="1010"/>
                    <a:pt x="1769" y="952"/>
                  </a:cubicBezTo>
                  <a:cubicBezTo>
                    <a:pt x="1741" y="915"/>
                    <a:pt x="1693" y="900"/>
                    <a:pt x="1647" y="900"/>
                  </a:cubicBezTo>
                  <a:cubicBezTo>
                    <a:pt x="1641" y="900"/>
                    <a:pt x="1635" y="900"/>
                    <a:pt x="1629" y="901"/>
                  </a:cubicBezTo>
                  <a:cubicBezTo>
                    <a:pt x="1578" y="905"/>
                    <a:pt x="1529" y="926"/>
                    <a:pt x="1482" y="947"/>
                  </a:cubicBezTo>
                  <a:cubicBezTo>
                    <a:pt x="1238" y="1057"/>
                    <a:pt x="992" y="1192"/>
                    <a:pt x="844" y="1413"/>
                  </a:cubicBezTo>
                  <a:cubicBezTo>
                    <a:pt x="970" y="1143"/>
                    <a:pt x="1097" y="873"/>
                    <a:pt x="1224" y="603"/>
                  </a:cubicBezTo>
                  <a:cubicBezTo>
                    <a:pt x="1258" y="529"/>
                    <a:pt x="1293" y="451"/>
                    <a:pt x="1291" y="369"/>
                  </a:cubicBezTo>
                  <a:cubicBezTo>
                    <a:pt x="1289" y="288"/>
                    <a:pt x="1236" y="201"/>
                    <a:pt x="1154" y="190"/>
                  </a:cubicBezTo>
                  <a:cubicBezTo>
                    <a:pt x="1148" y="189"/>
                    <a:pt x="1141" y="189"/>
                    <a:pt x="1135" y="189"/>
                  </a:cubicBezTo>
                  <a:cubicBezTo>
                    <a:pt x="1057" y="189"/>
                    <a:pt x="991" y="257"/>
                    <a:pt x="940" y="320"/>
                  </a:cubicBezTo>
                  <a:cubicBezTo>
                    <a:pt x="877" y="398"/>
                    <a:pt x="815" y="480"/>
                    <a:pt x="754" y="561"/>
                  </a:cubicBezTo>
                  <a:cubicBezTo>
                    <a:pt x="681" y="657"/>
                    <a:pt x="605" y="761"/>
                    <a:pt x="598" y="881"/>
                  </a:cubicBezTo>
                  <a:cubicBezTo>
                    <a:pt x="553" y="623"/>
                    <a:pt x="635" y="341"/>
                    <a:pt x="523" y="104"/>
                  </a:cubicBezTo>
                  <a:cubicBezTo>
                    <a:pt x="501" y="57"/>
                    <a:pt x="464" y="9"/>
                    <a:pt x="413" y="2"/>
                  </a:cubicBezTo>
                  <a:cubicBezTo>
                    <a:pt x="408" y="1"/>
                    <a:pt x="403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6170061" y="-3318730"/>
              <a:ext cx="53621" cy="97602"/>
            </a:xfrm>
            <a:custGeom>
              <a:avLst/>
              <a:gdLst/>
              <a:ahLst/>
              <a:cxnLst/>
              <a:rect l="l" t="t" r="r" b="b"/>
              <a:pathLst>
                <a:path w="1424" h="2592" extrusionOk="0">
                  <a:moveTo>
                    <a:pt x="434" y="0"/>
                  </a:moveTo>
                  <a:cubicBezTo>
                    <a:pt x="250" y="0"/>
                    <a:pt x="256" y="508"/>
                    <a:pt x="243" y="676"/>
                  </a:cubicBezTo>
                  <a:cubicBezTo>
                    <a:pt x="218" y="993"/>
                    <a:pt x="0" y="1173"/>
                    <a:pt x="67" y="1481"/>
                  </a:cubicBezTo>
                  <a:cubicBezTo>
                    <a:pt x="108" y="1676"/>
                    <a:pt x="432" y="2001"/>
                    <a:pt x="523" y="2179"/>
                  </a:cubicBezTo>
                  <a:cubicBezTo>
                    <a:pt x="613" y="2356"/>
                    <a:pt x="760" y="2514"/>
                    <a:pt x="948" y="2577"/>
                  </a:cubicBezTo>
                  <a:cubicBezTo>
                    <a:pt x="971" y="2585"/>
                    <a:pt x="996" y="2591"/>
                    <a:pt x="1020" y="2591"/>
                  </a:cubicBezTo>
                  <a:cubicBezTo>
                    <a:pt x="1034" y="2591"/>
                    <a:pt x="1048" y="2589"/>
                    <a:pt x="1062" y="2584"/>
                  </a:cubicBezTo>
                  <a:cubicBezTo>
                    <a:pt x="1104" y="2567"/>
                    <a:pt x="1129" y="2525"/>
                    <a:pt x="1150" y="2485"/>
                  </a:cubicBezTo>
                  <a:cubicBezTo>
                    <a:pt x="1386" y="2025"/>
                    <a:pt x="1424" y="1488"/>
                    <a:pt x="1252" y="1000"/>
                  </a:cubicBezTo>
                  <a:cubicBezTo>
                    <a:pt x="1230" y="939"/>
                    <a:pt x="1203" y="876"/>
                    <a:pt x="1154" y="834"/>
                  </a:cubicBezTo>
                  <a:cubicBezTo>
                    <a:pt x="1124" y="810"/>
                    <a:pt x="1085" y="795"/>
                    <a:pt x="1048" y="795"/>
                  </a:cubicBezTo>
                  <a:cubicBezTo>
                    <a:pt x="1021" y="795"/>
                    <a:pt x="994" y="803"/>
                    <a:pt x="973" y="820"/>
                  </a:cubicBezTo>
                  <a:cubicBezTo>
                    <a:pt x="929" y="857"/>
                    <a:pt x="922" y="921"/>
                    <a:pt x="918" y="978"/>
                  </a:cubicBezTo>
                  <a:cubicBezTo>
                    <a:pt x="910" y="1099"/>
                    <a:pt x="901" y="1219"/>
                    <a:pt x="892" y="1340"/>
                  </a:cubicBezTo>
                  <a:lnTo>
                    <a:pt x="892" y="1340"/>
                  </a:lnTo>
                  <a:cubicBezTo>
                    <a:pt x="909" y="987"/>
                    <a:pt x="659" y="751"/>
                    <a:pt x="509" y="421"/>
                  </a:cubicBezTo>
                  <a:cubicBezTo>
                    <a:pt x="474" y="342"/>
                    <a:pt x="631" y="123"/>
                    <a:pt x="567" y="67"/>
                  </a:cubicBezTo>
                  <a:cubicBezTo>
                    <a:pt x="514" y="20"/>
                    <a:pt x="470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0"/>
            <p:cNvSpPr/>
            <p:nvPr/>
          </p:nvSpPr>
          <p:spPr>
            <a:xfrm>
              <a:off x="6004195" y="-3508130"/>
              <a:ext cx="72373" cy="69850"/>
            </a:xfrm>
            <a:custGeom>
              <a:avLst/>
              <a:gdLst/>
              <a:ahLst/>
              <a:cxnLst/>
              <a:rect l="l" t="t" r="r" b="b"/>
              <a:pathLst>
                <a:path w="1922" h="1855" extrusionOk="0">
                  <a:moveTo>
                    <a:pt x="1215" y="0"/>
                  </a:moveTo>
                  <a:cubicBezTo>
                    <a:pt x="1080" y="0"/>
                    <a:pt x="953" y="87"/>
                    <a:pt x="851" y="178"/>
                  </a:cubicBezTo>
                  <a:cubicBezTo>
                    <a:pt x="710" y="306"/>
                    <a:pt x="586" y="450"/>
                    <a:pt x="483" y="608"/>
                  </a:cubicBezTo>
                  <a:cubicBezTo>
                    <a:pt x="397" y="741"/>
                    <a:pt x="333" y="885"/>
                    <a:pt x="238" y="1011"/>
                  </a:cubicBezTo>
                  <a:cubicBezTo>
                    <a:pt x="176" y="1093"/>
                    <a:pt x="99" y="1169"/>
                    <a:pt x="73" y="1271"/>
                  </a:cubicBezTo>
                  <a:cubicBezTo>
                    <a:pt x="1" y="1557"/>
                    <a:pt x="228" y="1841"/>
                    <a:pt x="514" y="1854"/>
                  </a:cubicBezTo>
                  <a:cubicBezTo>
                    <a:pt x="520" y="1854"/>
                    <a:pt x="525" y="1854"/>
                    <a:pt x="530" y="1854"/>
                  </a:cubicBezTo>
                  <a:cubicBezTo>
                    <a:pt x="588" y="1854"/>
                    <a:pt x="647" y="1849"/>
                    <a:pt x="704" y="1839"/>
                  </a:cubicBezTo>
                  <a:cubicBezTo>
                    <a:pt x="1069" y="1782"/>
                    <a:pt x="1453" y="1690"/>
                    <a:pt x="1712" y="1428"/>
                  </a:cubicBezTo>
                  <a:cubicBezTo>
                    <a:pt x="1832" y="1306"/>
                    <a:pt x="1921" y="1124"/>
                    <a:pt x="1850" y="969"/>
                  </a:cubicBezTo>
                  <a:cubicBezTo>
                    <a:pt x="1797" y="851"/>
                    <a:pt x="1662" y="786"/>
                    <a:pt x="1532" y="786"/>
                  </a:cubicBezTo>
                  <a:cubicBezTo>
                    <a:pt x="1527" y="786"/>
                    <a:pt x="1521" y="786"/>
                    <a:pt x="1516" y="786"/>
                  </a:cubicBezTo>
                  <a:cubicBezTo>
                    <a:pt x="1381" y="790"/>
                    <a:pt x="1256" y="852"/>
                    <a:pt x="1143" y="927"/>
                  </a:cubicBezTo>
                  <a:cubicBezTo>
                    <a:pt x="1030" y="1002"/>
                    <a:pt x="926" y="1088"/>
                    <a:pt x="809" y="1154"/>
                  </a:cubicBezTo>
                  <a:cubicBezTo>
                    <a:pt x="985" y="1022"/>
                    <a:pt x="1164" y="888"/>
                    <a:pt x="1286" y="704"/>
                  </a:cubicBezTo>
                  <a:cubicBezTo>
                    <a:pt x="1406" y="520"/>
                    <a:pt x="1458" y="276"/>
                    <a:pt x="1360" y="79"/>
                  </a:cubicBezTo>
                  <a:cubicBezTo>
                    <a:pt x="1351" y="59"/>
                    <a:pt x="1338" y="40"/>
                    <a:pt x="1320" y="27"/>
                  </a:cubicBezTo>
                  <a:cubicBezTo>
                    <a:pt x="1304" y="15"/>
                    <a:pt x="1285" y="8"/>
                    <a:pt x="1265" y="5"/>
                  </a:cubicBezTo>
                  <a:cubicBezTo>
                    <a:pt x="1248" y="2"/>
                    <a:pt x="1231" y="0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0"/>
            <p:cNvSpPr/>
            <p:nvPr/>
          </p:nvSpPr>
          <p:spPr>
            <a:xfrm>
              <a:off x="5951893" y="-3508093"/>
              <a:ext cx="135784" cy="82464"/>
            </a:xfrm>
            <a:custGeom>
              <a:avLst/>
              <a:gdLst/>
              <a:ahLst/>
              <a:cxnLst/>
              <a:rect l="l" t="t" r="r" b="b"/>
              <a:pathLst>
                <a:path w="3606" h="2190" extrusionOk="0">
                  <a:moveTo>
                    <a:pt x="1761" y="0"/>
                  </a:moveTo>
                  <a:cubicBezTo>
                    <a:pt x="1432" y="0"/>
                    <a:pt x="1221" y="557"/>
                    <a:pt x="1328" y="955"/>
                  </a:cubicBezTo>
                  <a:lnTo>
                    <a:pt x="1328" y="955"/>
                  </a:lnTo>
                  <a:cubicBezTo>
                    <a:pt x="1269" y="823"/>
                    <a:pt x="1166" y="714"/>
                    <a:pt x="1035" y="647"/>
                  </a:cubicBezTo>
                  <a:cubicBezTo>
                    <a:pt x="926" y="591"/>
                    <a:pt x="802" y="570"/>
                    <a:pt x="687" y="525"/>
                  </a:cubicBezTo>
                  <a:cubicBezTo>
                    <a:pt x="505" y="454"/>
                    <a:pt x="355" y="330"/>
                    <a:pt x="216" y="191"/>
                  </a:cubicBezTo>
                  <a:cubicBezTo>
                    <a:pt x="192" y="166"/>
                    <a:pt x="162" y="155"/>
                    <a:pt x="134" y="155"/>
                  </a:cubicBezTo>
                  <a:cubicBezTo>
                    <a:pt x="65" y="155"/>
                    <a:pt x="1" y="217"/>
                    <a:pt x="17" y="298"/>
                  </a:cubicBezTo>
                  <a:cubicBezTo>
                    <a:pt x="43" y="418"/>
                    <a:pt x="87" y="534"/>
                    <a:pt x="149" y="639"/>
                  </a:cubicBezTo>
                  <a:cubicBezTo>
                    <a:pt x="266" y="840"/>
                    <a:pt x="77" y="1320"/>
                    <a:pt x="245" y="1480"/>
                  </a:cubicBezTo>
                  <a:cubicBezTo>
                    <a:pt x="658" y="1875"/>
                    <a:pt x="1454" y="2018"/>
                    <a:pt x="2029" y="2150"/>
                  </a:cubicBezTo>
                  <a:cubicBezTo>
                    <a:pt x="2145" y="2177"/>
                    <a:pt x="2264" y="2190"/>
                    <a:pt x="2383" y="2190"/>
                  </a:cubicBezTo>
                  <a:cubicBezTo>
                    <a:pt x="2764" y="2190"/>
                    <a:pt x="3147" y="2055"/>
                    <a:pt x="3425" y="1792"/>
                  </a:cubicBezTo>
                  <a:cubicBezTo>
                    <a:pt x="3518" y="1705"/>
                    <a:pt x="3606" y="1578"/>
                    <a:pt x="3561" y="1458"/>
                  </a:cubicBezTo>
                  <a:cubicBezTo>
                    <a:pt x="3514" y="1391"/>
                    <a:pt x="3431" y="1364"/>
                    <a:pt x="3325" y="1364"/>
                  </a:cubicBezTo>
                  <a:cubicBezTo>
                    <a:pt x="2930" y="1364"/>
                    <a:pt x="2207" y="1736"/>
                    <a:pt x="1726" y="1836"/>
                  </a:cubicBezTo>
                  <a:cubicBezTo>
                    <a:pt x="2116" y="1730"/>
                    <a:pt x="2541" y="1560"/>
                    <a:pt x="2740" y="1227"/>
                  </a:cubicBezTo>
                  <a:cubicBezTo>
                    <a:pt x="2839" y="1062"/>
                    <a:pt x="2699" y="880"/>
                    <a:pt x="2534" y="880"/>
                  </a:cubicBezTo>
                  <a:cubicBezTo>
                    <a:pt x="2494" y="880"/>
                    <a:pt x="2452" y="891"/>
                    <a:pt x="2412" y="916"/>
                  </a:cubicBezTo>
                  <a:cubicBezTo>
                    <a:pt x="2398" y="925"/>
                    <a:pt x="2381" y="929"/>
                    <a:pt x="2362" y="929"/>
                  </a:cubicBezTo>
                  <a:cubicBezTo>
                    <a:pt x="2275" y="929"/>
                    <a:pt x="2157" y="844"/>
                    <a:pt x="2075" y="844"/>
                  </a:cubicBezTo>
                  <a:cubicBezTo>
                    <a:pt x="2057" y="844"/>
                    <a:pt x="2040" y="848"/>
                    <a:pt x="2026" y="858"/>
                  </a:cubicBezTo>
                  <a:cubicBezTo>
                    <a:pt x="1890" y="953"/>
                    <a:pt x="1860" y="1311"/>
                    <a:pt x="1724" y="1527"/>
                  </a:cubicBezTo>
                  <a:cubicBezTo>
                    <a:pt x="1714" y="943"/>
                    <a:pt x="2261" y="280"/>
                    <a:pt x="1786" y="1"/>
                  </a:cubicBezTo>
                  <a:cubicBezTo>
                    <a:pt x="1778" y="1"/>
                    <a:pt x="1769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0"/>
            <p:cNvSpPr/>
            <p:nvPr/>
          </p:nvSpPr>
          <p:spPr>
            <a:xfrm>
              <a:off x="6109513" y="-2868838"/>
              <a:ext cx="85138" cy="36186"/>
            </a:xfrm>
            <a:custGeom>
              <a:avLst/>
              <a:gdLst/>
              <a:ahLst/>
              <a:cxnLst/>
              <a:rect l="l" t="t" r="r" b="b"/>
              <a:pathLst>
                <a:path w="2261" h="961" extrusionOk="0">
                  <a:moveTo>
                    <a:pt x="8" y="224"/>
                  </a:moveTo>
                  <a:lnTo>
                    <a:pt x="8" y="224"/>
                  </a:lnTo>
                  <a:cubicBezTo>
                    <a:pt x="0" y="224"/>
                    <a:pt x="25" y="260"/>
                    <a:pt x="83" y="303"/>
                  </a:cubicBezTo>
                  <a:lnTo>
                    <a:pt x="83" y="303"/>
                  </a:lnTo>
                  <a:cubicBezTo>
                    <a:pt x="39" y="246"/>
                    <a:pt x="13" y="224"/>
                    <a:pt x="8" y="224"/>
                  </a:cubicBezTo>
                  <a:close/>
                  <a:moveTo>
                    <a:pt x="1650" y="0"/>
                  </a:moveTo>
                  <a:cubicBezTo>
                    <a:pt x="1509" y="291"/>
                    <a:pt x="1548" y="529"/>
                    <a:pt x="1445" y="529"/>
                  </a:cubicBezTo>
                  <a:cubicBezTo>
                    <a:pt x="1421" y="529"/>
                    <a:pt x="1389" y="516"/>
                    <a:pt x="1346" y="489"/>
                  </a:cubicBezTo>
                  <a:cubicBezTo>
                    <a:pt x="1264" y="436"/>
                    <a:pt x="1191" y="421"/>
                    <a:pt x="1108" y="421"/>
                  </a:cubicBezTo>
                  <a:cubicBezTo>
                    <a:pt x="993" y="421"/>
                    <a:pt x="861" y="450"/>
                    <a:pt x="664" y="450"/>
                  </a:cubicBezTo>
                  <a:cubicBezTo>
                    <a:pt x="602" y="450"/>
                    <a:pt x="534" y="447"/>
                    <a:pt x="458" y="440"/>
                  </a:cubicBezTo>
                  <a:cubicBezTo>
                    <a:pt x="280" y="422"/>
                    <a:pt x="155" y="357"/>
                    <a:pt x="83" y="303"/>
                  </a:cubicBezTo>
                  <a:lnTo>
                    <a:pt x="83" y="303"/>
                  </a:lnTo>
                  <a:cubicBezTo>
                    <a:pt x="108" y="336"/>
                    <a:pt x="140" y="381"/>
                    <a:pt x="178" y="440"/>
                  </a:cubicBezTo>
                  <a:cubicBezTo>
                    <a:pt x="475" y="900"/>
                    <a:pt x="1148" y="950"/>
                    <a:pt x="1148" y="950"/>
                  </a:cubicBezTo>
                  <a:cubicBezTo>
                    <a:pt x="1218" y="957"/>
                    <a:pt x="1284" y="961"/>
                    <a:pt x="1346" y="961"/>
                  </a:cubicBezTo>
                  <a:cubicBezTo>
                    <a:pt x="2044" y="961"/>
                    <a:pt x="2260" y="548"/>
                    <a:pt x="2260" y="548"/>
                  </a:cubicBezTo>
                  <a:lnTo>
                    <a:pt x="2260" y="548"/>
                  </a:lnTo>
                  <a:cubicBezTo>
                    <a:pt x="2260" y="548"/>
                    <a:pt x="2163" y="599"/>
                    <a:pt x="2077" y="599"/>
                  </a:cubicBezTo>
                  <a:cubicBezTo>
                    <a:pt x="2059" y="599"/>
                    <a:pt x="2042" y="597"/>
                    <a:pt x="2025" y="592"/>
                  </a:cubicBezTo>
                  <a:cubicBezTo>
                    <a:pt x="2015" y="588"/>
                    <a:pt x="2006" y="587"/>
                    <a:pt x="1998" y="587"/>
                  </a:cubicBezTo>
                  <a:cubicBezTo>
                    <a:pt x="1945" y="587"/>
                    <a:pt x="1926" y="649"/>
                    <a:pt x="1859" y="649"/>
                  </a:cubicBezTo>
                  <a:cubicBezTo>
                    <a:pt x="1842" y="649"/>
                    <a:pt x="1822" y="645"/>
                    <a:pt x="1797" y="635"/>
                  </a:cubicBezTo>
                  <a:cubicBezTo>
                    <a:pt x="1662" y="579"/>
                    <a:pt x="1742" y="629"/>
                    <a:pt x="1737" y="339"/>
                  </a:cubicBezTo>
                  <a:cubicBezTo>
                    <a:pt x="1730" y="49"/>
                    <a:pt x="1650" y="0"/>
                    <a:pt x="1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40"/>
          <p:cNvGrpSpPr/>
          <p:nvPr/>
        </p:nvGrpSpPr>
        <p:grpSpPr>
          <a:xfrm flipH="1">
            <a:off x="9" y="3218211"/>
            <a:ext cx="3689126" cy="1978968"/>
            <a:chOff x="-2481107" y="-3202234"/>
            <a:chExt cx="2154737" cy="1155872"/>
          </a:xfrm>
        </p:grpSpPr>
        <p:sp>
          <p:nvSpPr>
            <p:cNvPr id="1167" name="Google Shape;1167;p40"/>
            <p:cNvSpPr/>
            <p:nvPr/>
          </p:nvSpPr>
          <p:spPr>
            <a:xfrm>
              <a:off x="-2481107" y="-2596304"/>
              <a:ext cx="1885838" cy="433786"/>
            </a:xfrm>
            <a:custGeom>
              <a:avLst/>
              <a:gdLst/>
              <a:ahLst/>
              <a:cxnLst/>
              <a:rect l="l" t="t" r="r" b="b"/>
              <a:pathLst>
                <a:path w="50082" h="11520" extrusionOk="0">
                  <a:moveTo>
                    <a:pt x="33379" y="0"/>
                  </a:moveTo>
                  <a:cubicBezTo>
                    <a:pt x="32236" y="1492"/>
                    <a:pt x="30905" y="2832"/>
                    <a:pt x="29420" y="3985"/>
                  </a:cubicBezTo>
                  <a:cubicBezTo>
                    <a:pt x="28351" y="4814"/>
                    <a:pt x="27137" y="5638"/>
                    <a:pt x="26413" y="6735"/>
                  </a:cubicBezTo>
                  <a:cubicBezTo>
                    <a:pt x="26060" y="7271"/>
                    <a:pt x="26730" y="8271"/>
                    <a:pt x="26535" y="8271"/>
                  </a:cubicBezTo>
                  <a:cubicBezTo>
                    <a:pt x="26440" y="8271"/>
                    <a:pt x="26134" y="8029"/>
                    <a:pt x="25394" y="7369"/>
                  </a:cubicBezTo>
                  <a:cubicBezTo>
                    <a:pt x="25214" y="7207"/>
                    <a:pt x="23793" y="6509"/>
                    <a:pt x="23672" y="6300"/>
                  </a:cubicBezTo>
                  <a:cubicBezTo>
                    <a:pt x="23437" y="5894"/>
                    <a:pt x="23129" y="5364"/>
                    <a:pt x="22705" y="5364"/>
                  </a:cubicBezTo>
                  <a:cubicBezTo>
                    <a:pt x="22633" y="5364"/>
                    <a:pt x="22557" y="5379"/>
                    <a:pt x="22478" y="5413"/>
                  </a:cubicBezTo>
                  <a:cubicBezTo>
                    <a:pt x="22363" y="5463"/>
                    <a:pt x="22267" y="5546"/>
                    <a:pt x="22188" y="5642"/>
                  </a:cubicBezTo>
                  <a:lnTo>
                    <a:pt x="21232" y="6810"/>
                  </a:lnTo>
                  <a:cubicBezTo>
                    <a:pt x="21090" y="6983"/>
                    <a:pt x="20936" y="7165"/>
                    <a:pt x="20685" y="7165"/>
                  </a:cubicBezTo>
                  <a:cubicBezTo>
                    <a:pt x="20603" y="7165"/>
                    <a:pt x="20510" y="7146"/>
                    <a:pt x="20405" y="7100"/>
                  </a:cubicBezTo>
                  <a:cubicBezTo>
                    <a:pt x="20240" y="7029"/>
                    <a:pt x="20101" y="6910"/>
                    <a:pt x="19992" y="6766"/>
                  </a:cubicBezTo>
                  <a:lnTo>
                    <a:pt x="17406" y="3348"/>
                  </a:lnTo>
                  <a:cubicBezTo>
                    <a:pt x="17147" y="3004"/>
                    <a:pt x="16804" y="2625"/>
                    <a:pt x="16392" y="2625"/>
                  </a:cubicBezTo>
                  <a:cubicBezTo>
                    <a:pt x="16356" y="2625"/>
                    <a:pt x="16320" y="2628"/>
                    <a:pt x="16283" y="2634"/>
                  </a:cubicBezTo>
                  <a:cubicBezTo>
                    <a:pt x="16123" y="2659"/>
                    <a:pt x="15979" y="2742"/>
                    <a:pt x="15841" y="2824"/>
                  </a:cubicBezTo>
                  <a:cubicBezTo>
                    <a:pt x="14434" y="3657"/>
                    <a:pt x="13049" y="4528"/>
                    <a:pt x="11687" y="5432"/>
                  </a:cubicBezTo>
                  <a:cubicBezTo>
                    <a:pt x="11652" y="5451"/>
                    <a:pt x="11619" y="5460"/>
                    <a:pt x="11586" y="5460"/>
                  </a:cubicBezTo>
                  <a:cubicBezTo>
                    <a:pt x="11400" y="5460"/>
                    <a:pt x="11249" y="5178"/>
                    <a:pt x="11007" y="5178"/>
                  </a:cubicBezTo>
                  <a:cubicBezTo>
                    <a:pt x="10963" y="5178"/>
                    <a:pt x="10916" y="5187"/>
                    <a:pt x="10865" y="5209"/>
                  </a:cubicBezTo>
                  <a:cubicBezTo>
                    <a:pt x="10643" y="5367"/>
                    <a:pt x="10573" y="5773"/>
                    <a:pt x="10282" y="5927"/>
                  </a:cubicBezTo>
                  <a:lnTo>
                    <a:pt x="8395" y="6922"/>
                  </a:lnTo>
                  <a:cubicBezTo>
                    <a:pt x="7655" y="7312"/>
                    <a:pt x="6792" y="7700"/>
                    <a:pt x="5990" y="7700"/>
                  </a:cubicBezTo>
                  <a:cubicBezTo>
                    <a:pt x="5613" y="7700"/>
                    <a:pt x="5249" y="7615"/>
                    <a:pt x="4918" y="7403"/>
                  </a:cubicBezTo>
                  <a:cubicBezTo>
                    <a:pt x="4694" y="7262"/>
                    <a:pt x="4458" y="7060"/>
                    <a:pt x="4211" y="7060"/>
                  </a:cubicBezTo>
                  <a:cubicBezTo>
                    <a:pt x="4164" y="7060"/>
                    <a:pt x="4117" y="7067"/>
                    <a:pt x="4070" y="7083"/>
                  </a:cubicBezTo>
                  <a:cubicBezTo>
                    <a:pt x="3913" y="7138"/>
                    <a:pt x="3806" y="7278"/>
                    <a:pt x="3706" y="7410"/>
                  </a:cubicBezTo>
                  <a:cubicBezTo>
                    <a:pt x="3094" y="8196"/>
                    <a:pt x="2340" y="8860"/>
                    <a:pt x="1481" y="9367"/>
                  </a:cubicBezTo>
                  <a:cubicBezTo>
                    <a:pt x="1014" y="9644"/>
                    <a:pt x="605" y="9954"/>
                    <a:pt x="171" y="10283"/>
                  </a:cubicBezTo>
                  <a:cubicBezTo>
                    <a:pt x="20" y="10399"/>
                    <a:pt x="1" y="10469"/>
                    <a:pt x="102" y="10469"/>
                  </a:cubicBezTo>
                  <a:cubicBezTo>
                    <a:pt x="136" y="10469"/>
                    <a:pt x="186" y="10461"/>
                    <a:pt x="249" y="10443"/>
                  </a:cubicBezTo>
                  <a:cubicBezTo>
                    <a:pt x="1319" y="10141"/>
                    <a:pt x="2478" y="9350"/>
                    <a:pt x="3301" y="8739"/>
                  </a:cubicBezTo>
                  <a:cubicBezTo>
                    <a:pt x="3892" y="8301"/>
                    <a:pt x="4571" y="7783"/>
                    <a:pt x="5264" y="7783"/>
                  </a:cubicBezTo>
                  <a:cubicBezTo>
                    <a:pt x="5407" y="7783"/>
                    <a:pt x="5551" y="7806"/>
                    <a:pt x="5695" y="7855"/>
                  </a:cubicBezTo>
                  <a:cubicBezTo>
                    <a:pt x="5947" y="7941"/>
                    <a:pt x="6163" y="8245"/>
                    <a:pt x="6412" y="8245"/>
                  </a:cubicBezTo>
                  <a:cubicBezTo>
                    <a:pt x="6439" y="8245"/>
                    <a:pt x="6466" y="8241"/>
                    <a:pt x="6494" y="8234"/>
                  </a:cubicBezTo>
                  <a:cubicBezTo>
                    <a:pt x="7753" y="7879"/>
                    <a:pt x="6970" y="7916"/>
                    <a:pt x="7247" y="7806"/>
                  </a:cubicBezTo>
                  <a:cubicBezTo>
                    <a:pt x="8142" y="7451"/>
                    <a:pt x="9038" y="6664"/>
                    <a:pt x="10068" y="6427"/>
                  </a:cubicBezTo>
                  <a:cubicBezTo>
                    <a:pt x="10233" y="6390"/>
                    <a:pt x="10402" y="6377"/>
                    <a:pt x="10574" y="6377"/>
                  </a:cubicBezTo>
                  <a:cubicBezTo>
                    <a:pt x="10955" y="6377"/>
                    <a:pt x="11346" y="6440"/>
                    <a:pt x="11717" y="6440"/>
                  </a:cubicBezTo>
                  <a:cubicBezTo>
                    <a:pt x="12047" y="6440"/>
                    <a:pt x="12360" y="6390"/>
                    <a:pt x="12633" y="6201"/>
                  </a:cubicBezTo>
                  <a:cubicBezTo>
                    <a:pt x="12905" y="6014"/>
                    <a:pt x="13083" y="5714"/>
                    <a:pt x="13344" y="5509"/>
                  </a:cubicBezTo>
                  <a:cubicBezTo>
                    <a:pt x="13604" y="5306"/>
                    <a:pt x="13924" y="5218"/>
                    <a:pt x="14253" y="5218"/>
                  </a:cubicBezTo>
                  <a:cubicBezTo>
                    <a:pt x="14619" y="5218"/>
                    <a:pt x="14997" y="5327"/>
                    <a:pt x="15316" y="5509"/>
                  </a:cubicBezTo>
                  <a:cubicBezTo>
                    <a:pt x="15923" y="5855"/>
                    <a:pt x="16373" y="6412"/>
                    <a:pt x="16838" y="6932"/>
                  </a:cubicBezTo>
                  <a:cubicBezTo>
                    <a:pt x="17558" y="7737"/>
                    <a:pt x="18437" y="8528"/>
                    <a:pt x="19515" y="8613"/>
                  </a:cubicBezTo>
                  <a:cubicBezTo>
                    <a:pt x="19598" y="8620"/>
                    <a:pt x="19682" y="8622"/>
                    <a:pt x="19766" y="8622"/>
                  </a:cubicBezTo>
                  <a:cubicBezTo>
                    <a:pt x="19936" y="8622"/>
                    <a:pt x="20106" y="8613"/>
                    <a:pt x="20275" y="8613"/>
                  </a:cubicBezTo>
                  <a:cubicBezTo>
                    <a:pt x="20460" y="8613"/>
                    <a:pt x="20643" y="8624"/>
                    <a:pt x="20822" y="8669"/>
                  </a:cubicBezTo>
                  <a:cubicBezTo>
                    <a:pt x="21352" y="8801"/>
                    <a:pt x="21790" y="9221"/>
                    <a:pt x="22333" y="9287"/>
                  </a:cubicBezTo>
                  <a:cubicBezTo>
                    <a:pt x="22358" y="9290"/>
                    <a:pt x="22382" y="9292"/>
                    <a:pt x="22407" y="9292"/>
                  </a:cubicBezTo>
                  <a:cubicBezTo>
                    <a:pt x="22830" y="9292"/>
                    <a:pt x="23261" y="8858"/>
                    <a:pt x="23190" y="8519"/>
                  </a:cubicBezTo>
                  <a:cubicBezTo>
                    <a:pt x="23151" y="8337"/>
                    <a:pt x="23270" y="8149"/>
                    <a:pt x="23448" y="8091"/>
                  </a:cubicBezTo>
                  <a:cubicBezTo>
                    <a:pt x="23691" y="8010"/>
                    <a:pt x="23086" y="7196"/>
                    <a:pt x="23302" y="7196"/>
                  </a:cubicBezTo>
                  <a:cubicBezTo>
                    <a:pt x="23308" y="7196"/>
                    <a:pt x="23316" y="7197"/>
                    <a:pt x="23324" y="7199"/>
                  </a:cubicBezTo>
                  <a:cubicBezTo>
                    <a:pt x="23906" y="7313"/>
                    <a:pt x="25433" y="8536"/>
                    <a:pt x="25922" y="8897"/>
                  </a:cubicBezTo>
                  <a:cubicBezTo>
                    <a:pt x="27051" y="9728"/>
                    <a:pt x="28031" y="10816"/>
                    <a:pt x="29309" y="11391"/>
                  </a:cubicBezTo>
                  <a:cubicBezTo>
                    <a:pt x="29510" y="11481"/>
                    <a:pt x="29631" y="11519"/>
                    <a:pt x="29692" y="11519"/>
                  </a:cubicBezTo>
                  <a:cubicBezTo>
                    <a:pt x="29980" y="11519"/>
                    <a:pt x="28949" y="10665"/>
                    <a:pt x="28783" y="10368"/>
                  </a:cubicBezTo>
                  <a:cubicBezTo>
                    <a:pt x="28538" y="9927"/>
                    <a:pt x="28255" y="9501"/>
                    <a:pt x="27942" y="9253"/>
                  </a:cubicBezTo>
                  <a:cubicBezTo>
                    <a:pt x="27473" y="8882"/>
                    <a:pt x="27555" y="8612"/>
                    <a:pt x="28092" y="8346"/>
                  </a:cubicBezTo>
                  <a:cubicBezTo>
                    <a:pt x="28234" y="7651"/>
                    <a:pt x="26879" y="7320"/>
                    <a:pt x="27450" y="6417"/>
                  </a:cubicBezTo>
                  <a:cubicBezTo>
                    <a:pt x="27533" y="6285"/>
                    <a:pt x="27644" y="6172"/>
                    <a:pt x="27767" y="6076"/>
                  </a:cubicBezTo>
                  <a:lnTo>
                    <a:pt x="32075" y="2702"/>
                  </a:lnTo>
                  <a:lnTo>
                    <a:pt x="32877" y="2075"/>
                  </a:lnTo>
                  <a:cubicBezTo>
                    <a:pt x="32963" y="2007"/>
                    <a:pt x="33054" y="1937"/>
                    <a:pt x="33162" y="1917"/>
                  </a:cubicBezTo>
                  <a:cubicBezTo>
                    <a:pt x="33183" y="1914"/>
                    <a:pt x="33203" y="1912"/>
                    <a:pt x="33224" y="1912"/>
                  </a:cubicBezTo>
                  <a:cubicBezTo>
                    <a:pt x="33419" y="1912"/>
                    <a:pt x="33592" y="2073"/>
                    <a:pt x="33731" y="2222"/>
                  </a:cubicBezTo>
                  <a:cubicBezTo>
                    <a:pt x="35618" y="4246"/>
                    <a:pt x="37505" y="6272"/>
                    <a:pt x="39392" y="8297"/>
                  </a:cubicBezTo>
                  <a:cubicBezTo>
                    <a:pt x="39267" y="8209"/>
                    <a:pt x="39127" y="8171"/>
                    <a:pt x="38982" y="8171"/>
                  </a:cubicBezTo>
                  <a:cubicBezTo>
                    <a:pt x="38646" y="8171"/>
                    <a:pt x="38286" y="8374"/>
                    <a:pt x="38035" y="8624"/>
                  </a:cubicBezTo>
                  <a:cubicBezTo>
                    <a:pt x="37678" y="8983"/>
                    <a:pt x="37396" y="9447"/>
                    <a:pt x="36936" y="9658"/>
                  </a:cubicBezTo>
                  <a:cubicBezTo>
                    <a:pt x="36613" y="9807"/>
                    <a:pt x="36218" y="9820"/>
                    <a:pt x="35959" y="10064"/>
                  </a:cubicBezTo>
                  <a:cubicBezTo>
                    <a:pt x="35721" y="10288"/>
                    <a:pt x="35831" y="10811"/>
                    <a:pt x="36111" y="10811"/>
                  </a:cubicBezTo>
                  <a:cubicBezTo>
                    <a:pt x="36136" y="10811"/>
                    <a:pt x="36163" y="10806"/>
                    <a:pt x="36191" y="10797"/>
                  </a:cubicBezTo>
                  <a:cubicBezTo>
                    <a:pt x="37129" y="10009"/>
                    <a:pt x="38353" y="9573"/>
                    <a:pt x="39577" y="9573"/>
                  </a:cubicBezTo>
                  <a:cubicBezTo>
                    <a:pt x="39822" y="9573"/>
                    <a:pt x="40067" y="9590"/>
                    <a:pt x="40310" y="9626"/>
                  </a:cubicBezTo>
                  <a:cubicBezTo>
                    <a:pt x="40627" y="9673"/>
                    <a:pt x="40951" y="9748"/>
                    <a:pt x="41268" y="9748"/>
                  </a:cubicBezTo>
                  <a:cubicBezTo>
                    <a:pt x="41421" y="9748"/>
                    <a:pt x="41572" y="9731"/>
                    <a:pt x="41720" y="9684"/>
                  </a:cubicBezTo>
                  <a:cubicBezTo>
                    <a:pt x="42354" y="9481"/>
                    <a:pt x="42698" y="8822"/>
                    <a:pt x="43106" y="8298"/>
                  </a:cubicBezTo>
                  <a:cubicBezTo>
                    <a:pt x="43395" y="7927"/>
                    <a:pt x="43590" y="7318"/>
                    <a:pt x="44059" y="7318"/>
                  </a:cubicBezTo>
                  <a:cubicBezTo>
                    <a:pt x="44254" y="7318"/>
                    <a:pt x="44496" y="7423"/>
                    <a:pt x="44811" y="7695"/>
                  </a:cubicBezTo>
                  <a:cubicBezTo>
                    <a:pt x="45020" y="7808"/>
                    <a:pt x="45150" y="7858"/>
                    <a:pt x="45222" y="7858"/>
                  </a:cubicBezTo>
                  <a:cubicBezTo>
                    <a:pt x="45611" y="7858"/>
                    <a:pt x="44278" y="6406"/>
                    <a:pt x="44423" y="5857"/>
                  </a:cubicBezTo>
                  <a:cubicBezTo>
                    <a:pt x="44506" y="5545"/>
                    <a:pt x="44706" y="5267"/>
                    <a:pt x="44996" y="5123"/>
                  </a:cubicBezTo>
                  <a:cubicBezTo>
                    <a:pt x="45144" y="5049"/>
                    <a:pt x="45292" y="5018"/>
                    <a:pt x="45438" y="5018"/>
                  </a:cubicBezTo>
                  <a:cubicBezTo>
                    <a:pt x="45878" y="5018"/>
                    <a:pt x="46302" y="5302"/>
                    <a:pt x="46669" y="5574"/>
                  </a:cubicBezTo>
                  <a:lnTo>
                    <a:pt x="50082" y="8097"/>
                  </a:lnTo>
                  <a:cubicBezTo>
                    <a:pt x="48740" y="6388"/>
                    <a:pt x="47028" y="5007"/>
                    <a:pt x="45073" y="4059"/>
                  </a:cubicBezTo>
                  <a:cubicBezTo>
                    <a:pt x="44926" y="3989"/>
                    <a:pt x="44770" y="3918"/>
                    <a:pt x="44607" y="3918"/>
                  </a:cubicBezTo>
                  <a:cubicBezTo>
                    <a:pt x="44592" y="3918"/>
                    <a:pt x="44576" y="3918"/>
                    <a:pt x="44561" y="3920"/>
                  </a:cubicBezTo>
                  <a:cubicBezTo>
                    <a:pt x="44193" y="3950"/>
                    <a:pt x="43976" y="4329"/>
                    <a:pt x="43768" y="4635"/>
                  </a:cubicBezTo>
                  <a:cubicBezTo>
                    <a:pt x="43641" y="4821"/>
                    <a:pt x="43443" y="5004"/>
                    <a:pt x="43238" y="5070"/>
                  </a:cubicBezTo>
                  <a:cubicBezTo>
                    <a:pt x="42995" y="5150"/>
                    <a:pt x="42798" y="5326"/>
                    <a:pt x="42723" y="5570"/>
                  </a:cubicBezTo>
                  <a:cubicBezTo>
                    <a:pt x="42510" y="6262"/>
                    <a:pt x="42111" y="6925"/>
                    <a:pt x="41465" y="6925"/>
                  </a:cubicBezTo>
                  <a:cubicBezTo>
                    <a:pt x="41367" y="6925"/>
                    <a:pt x="41263" y="6909"/>
                    <a:pt x="41153" y="6876"/>
                  </a:cubicBezTo>
                  <a:cubicBezTo>
                    <a:pt x="41048" y="6843"/>
                    <a:pt x="40949" y="6798"/>
                    <a:pt x="40855" y="6741"/>
                  </a:cubicBezTo>
                  <a:cubicBezTo>
                    <a:pt x="39234" y="5799"/>
                    <a:pt x="37888" y="4468"/>
                    <a:pt x="36557" y="3150"/>
                  </a:cubicBezTo>
                  <a:lnTo>
                    <a:pt x="333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0"/>
            <p:cNvSpPr/>
            <p:nvPr/>
          </p:nvSpPr>
          <p:spPr>
            <a:xfrm>
              <a:off x="-2463899" y="-2412363"/>
              <a:ext cx="579736" cy="220395"/>
            </a:xfrm>
            <a:custGeom>
              <a:avLst/>
              <a:gdLst/>
              <a:ahLst/>
              <a:cxnLst/>
              <a:rect l="l" t="t" r="r" b="b"/>
              <a:pathLst>
                <a:path w="15396" h="5853" extrusionOk="0">
                  <a:moveTo>
                    <a:pt x="14158" y="1"/>
                  </a:moveTo>
                  <a:cubicBezTo>
                    <a:pt x="13922" y="1"/>
                    <a:pt x="13684" y="27"/>
                    <a:pt x="13451" y="81"/>
                  </a:cubicBezTo>
                  <a:cubicBezTo>
                    <a:pt x="12360" y="331"/>
                    <a:pt x="11447" y="1142"/>
                    <a:pt x="10341" y="1317"/>
                  </a:cubicBezTo>
                  <a:cubicBezTo>
                    <a:pt x="10025" y="1367"/>
                    <a:pt x="9702" y="1364"/>
                    <a:pt x="9390" y="1432"/>
                  </a:cubicBezTo>
                  <a:cubicBezTo>
                    <a:pt x="8701" y="1584"/>
                    <a:pt x="8142" y="2071"/>
                    <a:pt x="7513" y="2390"/>
                  </a:cubicBezTo>
                  <a:cubicBezTo>
                    <a:pt x="7018" y="2639"/>
                    <a:pt x="6477" y="2785"/>
                    <a:pt x="5923" y="2818"/>
                  </a:cubicBezTo>
                  <a:cubicBezTo>
                    <a:pt x="5877" y="2821"/>
                    <a:pt x="5830" y="2823"/>
                    <a:pt x="5784" y="2823"/>
                  </a:cubicBezTo>
                  <a:cubicBezTo>
                    <a:pt x="5379" y="2823"/>
                    <a:pt x="4979" y="2722"/>
                    <a:pt x="4578" y="2722"/>
                  </a:cubicBezTo>
                  <a:cubicBezTo>
                    <a:pt x="4521" y="2722"/>
                    <a:pt x="4464" y="2724"/>
                    <a:pt x="4407" y="2729"/>
                  </a:cubicBezTo>
                  <a:cubicBezTo>
                    <a:pt x="4053" y="2756"/>
                    <a:pt x="3793" y="2937"/>
                    <a:pt x="3517" y="3143"/>
                  </a:cubicBezTo>
                  <a:cubicBezTo>
                    <a:pt x="3047" y="3492"/>
                    <a:pt x="2568" y="3829"/>
                    <a:pt x="2091" y="4169"/>
                  </a:cubicBezTo>
                  <a:lnTo>
                    <a:pt x="1110" y="4866"/>
                  </a:lnTo>
                  <a:lnTo>
                    <a:pt x="305" y="5438"/>
                  </a:lnTo>
                  <a:cubicBezTo>
                    <a:pt x="178" y="5529"/>
                    <a:pt x="43" y="5631"/>
                    <a:pt x="1" y="5781"/>
                  </a:cubicBezTo>
                  <a:cubicBezTo>
                    <a:pt x="77" y="5828"/>
                    <a:pt x="165" y="5852"/>
                    <a:pt x="254" y="5852"/>
                  </a:cubicBezTo>
                  <a:cubicBezTo>
                    <a:pt x="280" y="5852"/>
                    <a:pt x="306" y="5850"/>
                    <a:pt x="332" y="5846"/>
                  </a:cubicBezTo>
                  <a:cubicBezTo>
                    <a:pt x="551" y="5343"/>
                    <a:pt x="1182" y="5212"/>
                    <a:pt x="1693" y="5016"/>
                  </a:cubicBezTo>
                  <a:cubicBezTo>
                    <a:pt x="2504" y="4705"/>
                    <a:pt x="3170" y="4096"/>
                    <a:pt x="3971" y="3765"/>
                  </a:cubicBezTo>
                  <a:lnTo>
                    <a:pt x="4163" y="3960"/>
                  </a:lnTo>
                  <a:cubicBezTo>
                    <a:pt x="4078" y="4078"/>
                    <a:pt x="3971" y="4180"/>
                    <a:pt x="3851" y="4261"/>
                  </a:cubicBezTo>
                  <a:cubicBezTo>
                    <a:pt x="4017" y="4295"/>
                    <a:pt x="4072" y="4526"/>
                    <a:pt x="3994" y="4678"/>
                  </a:cubicBezTo>
                  <a:cubicBezTo>
                    <a:pt x="3914" y="4829"/>
                    <a:pt x="3757" y="4917"/>
                    <a:pt x="3611" y="5005"/>
                  </a:cubicBezTo>
                  <a:cubicBezTo>
                    <a:pt x="3463" y="5091"/>
                    <a:pt x="3312" y="5197"/>
                    <a:pt x="3261" y="5360"/>
                  </a:cubicBezTo>
                  <a:cubicBezTo>
                    <a:pt x="3334" y="5407"/>
                    <a:pt x="3414" y="5427"/>
                    <a:pt x="3496" y="5427"/>
                  </a:cubicBezTo>
                  <a:cubicBezTo>
                    <a:pt x="3716" y="5427"/>
                    <a:pt x="3950" y="5282"/>
                    <a:pt x="4109" y="5111"/>
                  </a:cubicBezTo>
                  <a:cubicBezTo>
                    <a:pt x="4328" y="4875"/>
                    <a:pt x="4507" y="4578"/>
                    <a:pt x="4806" y="4462"/>
                  </a:cubicBezTo>
                  <a:cubicBezTo>
                    <a:pt x="4905" y="4424"/>
                    <a:pt x="5006" y="4409"/>
                    <a:pt x="5109" y="4409"/>
                  </a:cubicBezTo>
                  <a:cubicBezTo>
                    <a:pt x="5362" y="4409"/>
                    <a:pt x="5625" y="4498"/>
                    <a:pt x="5880" y="4546"/>
                  </a:cubicBezTo>
                  <a:cubicBezTo>
                    <a:pt x="6035" y="4576"/>
                    <a:pt x="6191" y="4591"/>
                    <a:pt x="6348" y="4591"/>
                  </a:cubicBezTo>
                  <a:cubicBezTo>
                    <a:pt x="6444" y="4591"/>
                    <a:pt x="6540" y="4585"/>
                    <a:pt x="6635" y="4574"/>
                  </a:cubicBezTo>
                  <a:cubicBezTo>
                    <a:pt x="6700" y="4566"/>
                    <a:pt x="6769" y="4554"/>
                    <a:pt x="6817" y="4511"/>
                  </a:cubicBezTo>
                  <a:cubicBezTo>
                    <a:pt x="6927" y="4413"/>
                    <a:pt x="6877" y="4239"/>
                    <a:pt x="6882" y="4092"/>
                  </a:cubicBezTo>
                  <a:cubicBezTo>
                    <a:pt x="6888" y="3870"/>
                    <a:pt x="7045" y="3677"/>
                    <a:pt x="7225" y="3546"/>
                  </a:cubicBezTo>
                  <a:cubicBezTo>
                    <a:pt x="7404" y="3415"/>
                    <a:pt x="7612" y="3324"/>
                    <a:pt x="7790" y="3191"/>
                  </a:cubicBezTo>
                  <a:cubicBezTo>
                    <a:pt x="8249" y="2853"/>
                    <a:pt x="8555" y="2228"/>
                    <a:pt x="9122" y="2177"/>
                  </a:cubicBezTo>
                  <a:cubicBezTo>
                    <a:pt x="9148" y="2175"/>
                    <a:pt x="9174" y="2174"/>
                    <a:pt x="9200" y="2174"/>
                  </a:cubicBezTo>
                  <a:cubicBezTo>
                    <a:pt x="9398" y="2174"/>
                    <a:pt x="9605" y="2231"/>
                    <a:pt x="9796" y="2231"/>
                  </a:cubicBezTo>
                  <a:cubicBezTo>
                    <a:pt x="9910" y="2231"/>
                    <a:pt x="10019" y="2211"/>
                    <a:pt x="10115" y="2145"/>
                  </a:cubicBezTo>
                  <a:lnTo>
                    <a:pt x="10115" y="2145"/>
                  </a:lnTo>
                  <a:cubicBezTo>
                    <a:pt x="9993" y="2358"/>
                    <a:pt x="10582" y="2440"/>
                    <a:pt x="10508" y="2673"/>
                  </a:cubicBezTo>
                  <a:cubicBezTo>
                    <a:pt x="10495" y="2713"/>
                    <a:pt x="10464" y="2742"/>
                    <a:pt x="10433" y="2771"/>
                  </a:cubicBezTo>
                  <a:cubicBezTo>
                    <a:pt x="10021" y="3148"/>
                    <a:pt x="9572" y="3481"/>
                    <a:pt x="9092" y="3767"/>
                  </a:cubicBezTo>
                  <a:cubicBezTo>
                    <a:pt x="9017" y="3811"/>
                    <a:pt x="8938" y="3859"/>
                    <a:pt x="8900" y="3937"/>
                  </a:cubicBezTo>
                  <a:cubicBezTo>
                    <a:pt x="8813" y="4110"/>
                    <a:pt x="9003" y="4319"/>
                    <a:pt x="9197" y="4319"/>
                  </a:cubicBezTo>
                  <a:cubicBezTo>
                    <a:pt x="9200" y="4319"/>
                    <a:pt x="9204" y="4318"/>
                    <a:pt x="9208" y="4318"/>
                  </a:cubicBezTo>
                  <a:cubicBezTo>
                    <a:pt x="9405" y="4311"/>
                    <a:pt x="9567" y="4159"/>
                    <a:pt x="9682" y="3998"/>
                  </a:cubicBezTo>
                  <a:cubicBezTo>
                    <a:pt x="9779" y="3863"/>
                    <a:pt x="9862" y="3713"/>
                    <a:pt x="9991" y="3608"/>
                  </a:cubicBezTo>
                  <a:cubicBezTo>
                    <a:pt x="10091" y="3528"/>
                    <a:pt x="10211" y="3479"/>
                    <a:pt x="10331" y="3433"/>
                  </a:cubicBezTo>
                  <a:lnTo>
                    <a:pt x="11201" y="3088"/>
                  </a:lnTo>
                  <a:cubicBezTo>
                    <a:pt x="11348" y="3030"/>
                    <a:pt x="11496" y="2971"/>
                    <a:pt x="11626" y="2880"/>
                  </a:cubicBezTo>
                  <a:cubicBezTo>
                    <a:pt x="11782" y="2773"/>
                    <a:pt x="11905" y="2625"/>
                    <a:pt x="12033" y="2485"/>
                  </a:cubicBezTo>
                  <a:cubicBezTo>
                    <a:pt x="12607" y="1870"/>
                    <a:pt x="13331" y="1414"/>
                    <a:pt x="14133" y="1165"/>
                  </a:cubicBezTo>
                  <a:lnTo>
                    <a:pt x="14133" y="1165"/>
                  </a:lnTo>
                  <a:cubicBezTo>
                    <a:pt x="14117" y="1366"/>
                    <a:pt x="14015" y="1550"/>
                    <a:pt x="13853" y="1672"/>
                  </a:cubicBezTo>
                  <a:cubicBezTo>
                    <a:pt x="13867" y="1673"/>
                    <a:pt x="13881" y="1674"/>
                    <a:pt x="13895" y="1674"/>
                  </a:cubicBezTo>
                  <a:cubicBezTo>
                    <a:pt x="14126" y="1674"/>
                    <a:pt x="14321" y="1489"/>
                    <a:pt x="14484" y="1318"/>
                  </a:cubicBezTo>
                  <a:lnTo>
                    <a:pt x="15320" y="438"/>
                  </a:lnTo>
                  <a:cubicBezTo>
                    <a:pt x="15356" y="400"/>
                    <a:pt x="15395" y="352"/>
                    <a:pt x="15384" y="300"/>
                  </a:cubicBezTo>
                  <a:cubicBezTo>
                    <a:pt x="15374" y="248"/>
                    <a:pt x="15317" y="219"/>
                    <a:pt x="15267" y="200"/>
                  </a:cubicBezTo>
                  <a:cubicBezTo>
                    <a:pt x="14911" y="68"/>
                    <a:pt x="14535" y="1"/>
                    <a:pt x="14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0"/>
            <p:cNvSpPr/>
            <p:nvPr/>
          </p:nvSpPr>
          <p:spPr>
            <a:xfrm>
              <a:off x="-1463917" y="-2536471"/>
              <a:ext cx="270438" cy="313854"/>
            </a:xfrm>
            <a:custGeom>
              <a:avLst/>
              <a:gdLst/>
              <a:ahLst/>
              <a:cxnLst/>
              <a:rect l="l" t="t" r="r" b="b"/>
              <a:pathLst>
                <a:path w="7182" h="8335" extrusionOk="0">
                  <a:moveTo>
                    <a:pt x="5775" y="1"/>
                  </a:moveTo>
                  <a:cubicBezTo>
                    <a:pt x="4993" y="1"/>
                    <a:pt x="4207" y="959"/>
                    <a:pt x="3754" y="1460"/>
                  </a:cubicBezTo>
                  <a:cubicBezTo>
                    <a:pt x="3557" y="1678"/>
                    <a:pt x="3371" y="1906"/>
                    <a:pt x="3154" y="2104"/>
                  </a:cubicBezTo>
                  <a:cubicBezTo>
                    <a:pt x="2875" y="2360"/>
                    <a:pt x="2551" y="2561"/>
                    <a:pt x="2266" y="2810"/>
                  </a:cubicBezTo>
                  <a:cubicBezTo>
                    <a:pt x="1824" y="3196"/>
                    <a:pt x="1479" y="3689"/>
                    <a:pt x="1019" y="4055"/>
                  </a:cubicBezTo>
                  <a:cubicBezTo>
                    <a:pt x="802" y="4228"/>
                    <a:pt x="559" y="4371"/>
                    <a:pt x="360" y="4564"/>
                  </a:cubicBezTo>
                  <a:cubicBezTo>
                    <a:pt x="160" y="4755"/>
                    <a:pt x="0" y="5014"/>
                    <a:pt x="12" y="5292"/>
                  </a:cubicBezTo>
                  <a:cubicBezTo>
                    <a:pt x="30" y="5810"/>
                    <a:pt x="620" y="6242"/>
                    <a:pt x="473" y="6739"/>
                  </a:cubicBezTo>
                  <a:cubicBezTo>
                    <a:pt x="409" y="6957"/>
                    <a:pt x="205" y="7159"/>
                    <a:pt x="279" y="7374"/>
                  </a:cubicBezTo>
                  <a:cubicBezTo>
                    <a:pt x="300" y="7434"/>
                    <a:pt x="341" y="7484"/>
                    <a:pt x="381" y="7532"/>
                  </a:cubicBezTo>
                  <a:lnTo>
                    <a:pt x="858" y="8113"/>
                  </a:lnTo>
                  <a:cubicBezTo>
                    <a:pt x="945" y="8219"/>
                    <a:pt x="1055" y="8335"/>
                    <a:pt x="1189" y="8335"/>
                  </a:cubicBezTo>
                  <a:cubicBezTo>
                    <a:pt x="1197" y="8335"/>
                    <a:pt x="1205" y="8335"/>
                    <a:pt x="1213" y="8334"/>
                  </a:cubicBezTo>
                  <a:cubicBezTo>
                    <a:pt x="1307" y="8183"/>
                    <a:pt x="1296" y="7992"/>
                    <a:pt x="1351" y="7823"/>
                  </a:cubicBezTo>
                  <a:cubicBezTo>
                    <a:pt x="1459" y="7490"/>
                    <a:pt x="1803" y="7302"/>
                    <a:pt x="2106" y="7125"/>
                  </a:cubicBezTo>
                  <a:cubicBezTo>
                    <a:pt x="3237" y="6461"/>
                    <a:pt x="4178" y="5515"/>
                    <a:pt x="4838" y="4381"/>
                  </a:cubicBezTo>
                  <a:cubicBezTo>
                    <a:pt x="4802" y="4368"/>
                    <a:pt x="4767" y="4362"/>
                    <a:pt x="4733" y="4362"/>
                  </a:cubicBezTo>
                  <a:cubicBezTo>
                    <a:pt x="4499" y="4362"/>
                    <a:pt x="4303" y="4641"/>
                    <a:pt x="4094" y="4799"/>
                  </a:cubicBezTo>
                  <a:cubicBezTo>
                    <a:pt x="3859" y="4978"/>
                    <a:pt x="3547" y="5013"/>
                    <a:pt x="3295" y="5163"/>
                  </a:cubicBezTo>
                  <a:cubicBezTo>
                    <a:pt x="2904" y="5395"/>
                    <a:pt x="2668" y="5892"/>
                    <a:pt x="2221" y="5970"/>
                  </a:cubicBezTo>
                  <a:cubicBezTo>
                    <a:pt x="2225" y="5022"/>
                    <a:pt x="2838" y="4104"/>
                    <a:pt x="3712" y="3736"/>
                  </a:cubicBezTo>
                  <a:lnTo>
                    <a:pt x="3712" y="3736"/>
                  </a:lnTo>
                  <a:cubicBezTo>
                    <a:pt x="3259" y="3793"/>
                    <a:pt x="2852" y="4024"/>
                    <a:pt x="2457" y="4251"/>
                  </a:cubicBezTo>
                  <a:cubicBezTo>
                    <a:pt x="2448" y="4120"/>
                    <a:pt x="2546" y="4007"/>
                    <a:pt x="2643" y="3916"/>
                  </a:cubicBezTo>
                  <a:cubicBezTo>
                    <a:pt x="3443" y="3162"/>
                    <a:pt x="4525" y="2766"/>
                    <a:pt x="5346" y="2034"/>
                  </a:cubicBezTo>
                  <a:cubicBezTo>
                    <a:pt x="5786" y="1642"/>
                    <a:pt x="7181" y="451"/>
                    <a:pt x="6086" y="55"/>
                  </a:cubicBezTo>
                  <a:cubicBezTo>
                    <a:pt x="5983" y="18"/>
                    <a:pt x="5879" y="1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0"/>
            <p:cNvSpPr/>
            <p:nvPr/>
          </p:nvSpPr>
          <p:spPr>
            <a:xfrm>
              <a:off x="-1963701" y="-2220478"/>
              <a:ext cx="545169" cy="143202"/>
            </a:xfrm>
            <a:custGeom>
              <a:avLst/>
              <a:gdLst/>
              <a:ahLst/>
              <a:cxnLst/>
              <a:rect l="l" t="t" r="r" b="b"/>
              <a:pathLst>
                <a:path w="14478" h="3803" extrusionOk="0">
                  <a:moveTo>
                    <a:pt x="7510" y="1"/>
                  </a:moveTo>
                  <a:cubicBezTo>
                    <a:pt x="6668" y="1"/>
                    <a:pt x="5474" y="489"/>
                    <a:pt x="4978" y="830"/>
                  </a:cubicBezTo>
                  <a:cubicBezTo>
                    <a:pt x="3789" y="1646"/>
                    <a:pt x="2453" y="2219"/>
                    <a:pt x="1127" y="2786"/>
                  </a:cubicBezTo>
                  <a:lnTo>
                    <a:pt x="0" y="3267"/>
                  </a:lnTo>
                  <a:cubicBezTo>
                    <a:pt x="223" y="3359"/>
                    <a:pt x="451" y="3399"/>
                    <a:pt x="681" y="3399"/>
                  </a:cubicBezTo>
                  <a:cubicBezTo>
                    <a:pt x="1479" y="3399"/>
                    <a:pt x="2300" y="2921"/>
                    <a:pt x="3040" y="2523"/>
                  </a:cubicBezTo>
                  <a:cubicBezTo>
                    <a:pt x="3769" y="2130"/>
                    <a:pt x="4533" y="1804"/>
                    <a:pt x="5321" y="1546"/>
                  </a:cubicBezTo>
                  <a:cubicBezTo>
                    <a:pt x="5633" y="1443"/>
                    <a:pt x="5961" y="1352"/>
                    <a:pt x="6286" y="1352"/>
                  </a:cubicBezTo>
                  <a:cubicBezTo>
                    <a:pt x="6389" y="1352"/>
                    <a:pt x="6492" y="1361"/>
                    <a:pt x="6594" y="1382"/>
                  </a:cubicBezTo>
                  <a:cubicBezTo>
                    <a:pt x="7163" y="1499"/>
                    <a:pt x="7653" y="1973"/>
                    <a:pt x="8219" y="1973"/>
                  </a:cubicBezTo>
                  <a:cubicBezTo>
                    <a:pt x="8257" y="1973"/>
                    <a:pt x="8296" y="1971"/>
                    <a:pt x="8334" y="1966"/>
                  </a:cubicBezTo>
                  <a:cubicBezTo>
                    <a:pt x="8562" y="1939"/>
                    <a:pt x="8773" y="1828"/>
                    <a:pt x="8998" y="1778"/>
                  </a:cubicBezTo>
                  <a:cubicBezTo>
                    <a:pt x="9097" y="1757"/>
                    <a:pt x="9195" y="1747"/>
                    <a:pt x="9293" y="1747"/>
                  </a:cubicBezTo>
                  <a:cubicBezTo>
                    <a:pt x="9817" y="1747"/>
                    <a:pt x="10331" y="2024"/>
                    <a:pt x="10828" y="2234"/>
                  </a:cubicBezTo>
                  <a:cubicBezTo>
                    <a:pt x="11872" y="2677"/>
                    <a:pt x="12912" y="3605"/>
                    <a:pt x="14033" y="3772"/>
                  </a:cubicBezTo>
                  <a:cubicBezTo>
                    <a:pt x="14149" y="3793"/>
                    <a:pt x="14222" y="3802"/>
                    <a:pt x="14261" y="3802"/>
                  </a:cubicBezTo>
                  <a:cubicBezTo>
                    <a:pt x="14478" y="3802"/>
                    <a:pt x="13659" y="3522"/>
                    <a:pt x="13494" y="3455"/>
                  </a:cubicBezTo>
                  <a:cubicBezTo>
                    <a:pt x="11880" y="2810"/>
                    <a:pt x="10341" y="1296"/>
                    <a:pt x="8670" y="816"/>
                  </a:cubicBezTo>
                  <a:cubicBezTo>
                    <a:pt x="8276" y="703"/>
                    <a:pt x="8250" y="75"/>
                    <a:pt x="7724" y="13"/>
                  </a:cubicBezTo>
                  <a:cubicBezTo>
                    <a:pt x="7656" y="5"/>
                    <a:pt x="7584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0"/>
            <p:cNvSpPr/>
            <p:nvPr/>
          </p:nvSpPr>
          <p:spPr>
            <a:xfrm>
              <a:off x="-1051416" y="-2159629"/>
              <a:ext cx="189857" cy="113266"/>
            </a:xfrm>
            <a:custGeom>
              <a:avLst/>
              <a:gdLst/>
              <a:ahLst/>
              <a:cxnLst/>
              <a:rect l="l" t="t" r="r" b="b"/>
              <a:pathLst>
                <a:path w="5042" h="3008" extrusionOk="0">
                  <a:moveTo>
                    <a:pt x="161" y="1"/>
                  </a:moveTo>
                  <a:cubicBezTo>
                    <a:pt x="138" y="1"/>
                    <a:pt x="116" y="4"/>
                    <a:pt x="95" y="12"/>
                  </a:cubicBezTo>
                  <a:cubicBezTo>
                    <a:pt x="1" y="49"/>
                    <a:pt x="3" y="194"/>
                    <a:pt x="73" y="267"/>
                  </a:cubicBezTo>
                  <a:cubicBezTo>
                    <a:pt x="144" y="339"/>
                    <a:pt x="250" y="360"/>
                    <a:pt x="348" y="385"/>
                  </a:cubicBezTo>
                  <a:cubicBezTo>
                    <a:pt x="1417" y="646"/>
                    <a:pt x="2141" y="1541"/>
                    <a:pt x="3050" y="2068"/>
                  </a:cubicBezTo>
                  <a:cubicBezTo>
                    <a:pt x="3274" y="2198"/>
                    <a:pt x="3521" y="2280"/>
                    <a:pt x="3758" y="2383"/>
                  </a:cubicBezTo>
                  <a:cubicBezTo>
                    <a:pt x="4066" y="2513"/>
                    <a:pt x="4356" y="2685"/>
                    <a:pt x="4618" y="2892"/>
                  </a:cubicBezTo>
                  <a:cubicBezTo>
                    <a:pt x="4692" y="2951"/>
                    <a:pt x="4801" y="3008"/>
                    <a:pt x="4887" y="3008"/>
                  </a:cubicBezTo>
                  <a:cubicBezTo>
                    <a:pt x="4938" y="3008"/>
                    <a:pt x="4982" y="2988"/>
                    <a:pt x="5005" y="2937"/>
                  </a:cubicBezTo>
                  <a:cubicBezTo>
                    <a:pt x="5042" y="2862"/>
                    <a:pt x="4987" y="2768"/>
                    <a:pt x="4912" y="2731"/>
                  </a:cubicBezTo>
                  <a:cubicBezTo>
                    <a:pt x="4863" y="2708"/>
                    <a:pt x="4808" y="2701"/>
                    <a:pt x="4753" y="2701"/>
                  </a:cubicBezTo>
                  <a:cubicBezTo>
                    <a:pt x="4724" y="2701"/>
                    <a:pt x="4694" y="2703"/>
                    <a:pt x="4666" y="2705"/>
                  </a:cubicBezTo>
                  <a:cubicBezTo>
                    <a:pt x="4658" y="2589"/>
                    <a:pt x="4592" y="2483"/>
                    <a:pt x="4490" y="2426"/>
                  </a:cubicBezTo>
                  <a:cubicBezTo>
                    <a:pt x="4602" y="2244"/>
                    <a:pt x="4485" y="1991"/>
                    <a:pt x="4300" y="1883"/>
                  </a:cubicBezTo>
                  <a:cubicBezTo>
                    <a:pt x="4141" y="1792"/>
                    <a:pt x="3953" y="1779"/>
                    <a:pt x="3768" y="1779"/>
                  </a:cubicBezTo>
                  <a:cubicBezTo>
                    <a:pt x="3737" y="1779"/>
                    <a:pt x="3706" y="1779"/>
                    <a:pt x="3676" y="1779"/>
                  </a:cubicBezTo>
                  <a:cubicBezTo>
                    <a:pt x="3671" y="1780"/>
                    <a:pt x="3665" y="1780"/>
                    <a:pt x="3660" y="1780"/>
                  </a:cubicBezTo>
                  <a:cubicBezTo>
                    <a:pt x="3485" y="1780"/>
                    <a:pt x="3261" y="1726"/>
                    <a:pt x="3260" y="1554"/>
                  </a:cubicBezTo>
                  <a:cubicBezTo>
                    <a:pt x="3259" y="1440"/>
                    <a:pt x="3367" y="1358"/>
                    <a:pt x="3408" y="1251"/>
                  </a:cubicBezTo>
                  <a:cubicBezTo>
                    <a:pt x="3469" y="1098"/>
                    <a:pt x="3374" y="925"/>
                    <a:pt x="3255" y="809"/>
                  </a:cubicBezTo>
                  <a:cubicBezTo>
                    <a:pt x="3136" y="694"/>
                    <a:pt x="2989" y="606"/>
                    <a:pt x="2896" y="469"/>
                  </a:cubicBezTo>
                  <a:cubicBezTo>
                    <a:pt x="2801" y="328"/>
                    <a:pt x="2752" y="127"/>
                    <a:pt x="2588" y="84"/>
                  </a:cubicBezTo>
                  <a:cubicBezTo>
                    <a:pt x="2566" y="77"/>
                    <a:pt x="2543" y="75"/>
                    <a:pt x="2521" y="75"/>
                  </a:cubicBezTo>
                  <a:cubicBezTo>
                    <a:pt x="2478" y="75"/>
                    <a:pt x="2435" y="84"/>
                    <a:pt x="2392" y="92"/>
                  </a:cubicBezTo>
                  <a:cubicBezTo>
                    <a:pt x="2106" y="153"/>
                    <a:pt x="1823" y="228"/>
                    <a:pt x="1544" y="314"/>
                  </a:cubicBezTo>
                  <a:cubicBezTo>
                    <a:pt x="1422" y="352"/>
                    <a:pt x="1291" y="392"/>
                    <a:pt x="1166" y="392"/>
                  </a:cubicBezTo>
                  <a:cubicBezTo>
                    <a:pt x="1100" y="392"/>
                    <a:pt x="1037" y="381"/>
                    <a:pt x="976" y="354"/>
                  </a:cubicBezTo>
                  <a:cubicBezTo>
                    <a:pt x="907" y="322"/>
                    <a:pt x="849" y="271"/>
                    <a:pt x="788" y="226"/>
                  </a:cubicBezTo>
                  <a:cubicBezTo>
                    <a:pt x="613" y="99"/>
                    <a:pt x="407" y="23"/>
                    <a:pt x="192" y="3"/>
                  </a:cubicBezTo>
                  <a:cubicBezTo>
                    <a:pt x="182" y="1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0"/>
            <p:cNvSpPr/>
            <p:nvPr/>
          </p:nvSpPr>
          <p:spPr>
            <a:xfrm>
              <a:off x="-1047952" y="-3202234"/>
              <a:ext cx="721583" cy="766505"/>
            </a:xfrm>
            <a:custGeom>
              <a:avLst/>
              <a:gdLst/>
              <a:ahLst/>
              <a:cxnLst/>
              <a:rect l="l" t="t" r="r" b="b"/>
              <a:pathLst>
                <a:path w="19163" h="20356" extrusionOk="0">
                  <a:moveTo>
                    <a:pt x="18922" y="0"/>
                  </a:moveTo>
                  <a:cubicBezTo>
                    <a:pt x="18866" y="0"/>
                    <a:pt x="18810" y="21"/>
                    <a:pt x="18762" y="66"/>
                  </a:cubicBezTo>
                  <a:cubicBezTo>
                    <a:pt x="18200" y="603"/>
                    <a:pt x="17663" y="1169"/>
                    <a:pt x="17310" y="1858"/>
                  </a:cubicBezTo>
                  <a:cubicBezTo>
                    <a:pt x="17069" y="2330"/>
                    <a:pt x="16364" y="3415"/>
                    <a:pt x="16378" y="3941"/>
                  </a:cubicBezTo>
                  <a:cubicBezTo>
                    <a:pt x="16389" y="4349"/>
                    <a:pt x="17058" y="4202"/>
                    <a:pt x="17278" y="4549"/>
                  </a:cubicBezTo>
                  <a:cubicBezTo>
                    <a:pt x="17552" y="4906"/>
                    <a:pt x="16635" y="5153"/>
                    <a:pt x="16313" y="5456"/>
                  </a:cubicBezTo>
                  <a:cubicBezTo>
                    <a:pt x="16289" y="5463"/>
                    <a:pt x="16267" y="5467"/>
                    <a:pt x="16247" y="5467"/>
                  </a:cubicBezTo>
                  <a:cubicBezTo>
                    <a:pt x="16009" y="5467"/>
                    <a:pt x="16061" y="4958"/>
                    <a:pt x="15969" y="4958"/>
                  </a:cubicBezTo>
                  <a:cubicBezTo>
                    <a:pt x="15951" y="4958"/>
                    <a:pt x="15927" y="4978"/>
                    <a:pt x="15894" y="5026"/>
                  </a:cubicBezTo>
                  <a:cubicBezTo>
                    <a:pt x="15503" y="5594"/>
                    <a:pt x="14693" y="5695"/>
                    <a:pt x="14390" y="6314"/>
                  </a:cubicBezTo>
                  <a:cubicBezTo>
                    <a:pt x="14088" y="6934"/>
                    <a:pt x="13922" y="7621"/>
                    <a:pt x="13549" y="8201"/>
                  </a:cubicBezTo>
                  <a:cubicBezTo>
                    <a:pt x="13208" y="8727"/>
                    <a:pt x="11670" y="10818"/>
                    <a:pt x="11153" y="11202"/>
                  </a:cubicBezTo>
                  <a:cubicBezTo>
                    <a:pt x="11118" y="11227"/>
                    <a:pt x="11092" y="11239"/>
                    <a:pt x="11073" y="11239"/>
                  </a:cubicBezTo>
                  <a:cubicBezTo>
                    <a:pt x="10904" y="11239"/>
                    <a:pt x="11295" y="10323"/>
                    <a:pt x="11146" y="10323"/>
                  </a:cubicBezTo>
                  <a:cubicBezTo>
                    <a:pt x="11129" y="10323"/>
                    <a:pt x="11104" y="10335"/>
                    <a:pt x="11070" y="10363"/>
                  </a:cubicBezTo>
                  <a:cubicBezTo>
                    <a:pt x="10504" y="10825"/>
                    <a:pt x="10032" y="11349"/>
                    <a:pt x="9853" y="12078"/>
                  </a:cubicBezTo>
                  <a:cubicBezTo>
                    <a:pt x="9825" y="12190"/>
                    <a:pt x="9781" y="12299"/>
                    <a:pt x="9710" y="12389"/>
                  </a:cubicBezTo>
                  <a:cubicBezTo>
                    <a:pt x="9580" y="12554"/>
                    <a:pt x="9455" y="12608"/>
                    <a:pt x="9333" y="12608"/>
                  </a:cubicBezTo>
                  <a:cubicBezTo>
                    <a:pt x="9195" y="12608"/>
                    <a:pt x="9062" y="12539"/>
                    <a:pt x="8932" y="12486"/>
                  </a:cubicBezTo>
                  <a:cubicBezTo>
                    <a:pt x="8221" y="12196"/>
                    <a:pt x="8501" y="11528"/>
                    <a:pt x="8343" y="11528"/>
                  </a:cubicBezTo>
                  <a:cubicBezTo>
                    <a:pt x="8293" y="11528"/>
                    <a:pt x="8202" y="11592"/>
                    <a:pt x="8026" y="11752"/>
                  </a:cubicBezTo>
                  <a:cubicBezTo>
                    <a:pt x="7282" y="12427"/>
                    <a:pt x="4929" y="14768"/>
                    <a:pt x="4359" y="15594"/>
                  </a:cubicBezTo>
                  <a:cubicBezTo>
                    <a:pt x="3056" y="17285"/>
                    <a:pt x="1855" y="18641"/>
                    <a:pt x="190" y="19909"/>
                  </a:cubicBezTo>
                  <a:cubicBezTo>
                    <a:pt x="0" y="20055"/>
                    <a:pt x="106" y="20355"/>
                    <a:pt x="328" y="20355"/>
                  </a:cubicBezTo>
                  <a:cubicBezTo>
                    <a:pt x="342" y="20355"/>
                    <a:pt x="357" y="20354"/>
                    <a:pt x="372" y="20352"/>
                  </a:cubicBezTo>
                  <a:cubicBezTo>
                    <a:pt x="958" y="20254"/>
                    <a:pt x="1539" y="19912"/>
                    <a:pt x="1999" y="19511"/>
                  </a:cubicBezTo>
                  <a:cubicBezTo>
                    <a:pt x="2724" y="18879"/>
                    <a:pt x="3353" y="18118"/>
                    <a:pt x="4210" y="17683"/>
                  </a:cubicBezTo>
                  <a:cubicBezTo>
                    <a:pt x="5468" y="17045"/>
                    <a:pt x="6513" y="15025"/>
                    <a:pt x="6762" y="14958"/>
                  </a:cubicBezTo>
                  <a:cubicBezTo>
                    <a:pt x="6840" y="14936"/>
                    <a:pt x="6907" y="14926"/>
                    <a:pt x="6963" y="14926"/>
                  </a:cubicBezTo>
                  <a:cubicBezTo>
                    <a:pt x="7592" y="14926"/>
                    <a:pt x="6908" y="16180"/>
                    <a:pt x="7382" y="16180"/>
                  </a:cubicBezTo>
                  <a:cubicBezTo>
                    <a:pt x="7391" y="16180"/>
                    <a:pt x="7400" y="16179"/>
                    <a:pt x="7409" y="16178"/>
                  </a:cubicBezTo>
                  <a:cubicBezTo>
                    <a:pt x="7770" y="16146"/>
                    <a:pt x="7615" y="15170"/>
                    <a:pt x="7929" y="14778"/>
                  </a:cubicBezTo>
                  <a:cubicBezTo>
                    <a:pt x="8090" y="14577"/>
                    <a:pt x="8323" y="14445"/>
                    <a:pt x="8561" y="14345"/>
                  </a:cubicBezTo>
                  <a:cubicBezTo>
                    <a:pt x="8958" y="14180"/>
                    <a:pt x="9388" y="14100"/>
                    <a:pt x="9818" y="14100"/>
                  </a:cubicBezTo>
                  <a:cubicBezTo>
                    <a:pt x="10363" y="14100"/>
                    <a:pt x="10910" y="14229"/>
                    <a:pt x="11394" y="14477"/>
                  </a:cubicBezTo>
                  <a:cubicBezTo>
                    <a:pt x="11503" y="14533"/>
                    <a:pt x="11619" y="14560"/>
                    <a:pt x="11732" y="14560"/>
                  </a:cubicBezTo>
                  <a:cubicBezTo>
                    <a:pt x="11990" y="14560"/>
                    <a:pt x="12237" y="14423"/>
                    <a:pt x="12367" y="14178"/>
                  </a:cubicBezTo>
                  <a:cubicBezTo>
                    <a:pt x="12833" y="13310"/>
                    <a:pt x="13428" y="12519"/>
                    <a:pt x="14131" y="11828"/>
                  </a:cubicBezTo>
                  <a:cubicBezTo>
                    <a:pt x="14205" y="11755"/>
                    <a:pt x="14230" y="11641"/>
                    <a:pt x="14183" y="11548"/>
                  </a:cubicBezTo>
                  <a:cubicBezTo>
                    <a:pt x="14151" y="11485"/>
                    <a:pt x="14105" y="11458"/>
                    <a:pt x="14048" y="11458"/>
                  </a:cubicBezTo>
                  <a:cubicBezTo>
                    <a:pt x="13722" y="11458"/>
                    <a:pt x="13052" y="12337"/>
                    <a:pt x="12876" y="12337"/>
                  </a:cubicBezTo>
                  <a:cubicBezTo>
                    <a:pt x="12830" y="12337"/>
                    <a:pt x="12818" y="12278"/>
                    <a:pt x="12853" y="12129"/>
                  </a:cubicBezTo>
                  <a:lnTo>
                    <a:pt x="15852" y="6852"/>
                  </a:lnTo>
                  <a:cubicBezTo>
                    <a:pt x="15954" y="6673"/>
                    <a:pt x="16068" y="6483"/>
                    <a:pt x="16257" y="6401"/>
                  </a:cubicBezTo>
                  <a:cubicBezTo>
                    <a:pt x="16327" y="6371"/>
                    <a:pt x="16396" y="6358"/>
                    <a:pt x="16466" y="6358"/>
                  </a:cubicBezTo>
                  <a:cubicBezTo>
                    <a:pt x="16790" y="6358"/>
                    <a:pt x="17119" y="6633"/>
                    <a:pt x="17459" y="6719"/>
                  </a:cubicBezTo>
                  <a:cubicBezTo>
                    <a:pt x="17520" y="6733"/>
                    <a:pt x="17580" y="6741"/>
                    <a:pt x="17639" y="6741"/>
                  </a:cubicBezTo>
                  <a:cubicBezTo>
                    <a:pt x="18270" y="6741"/>
                    <a:pt x="18822" y="5943"/>
                    <a:pt x="18508" y="5365"/>
                  </a:cubicBezTo>
                  <a:cubicBezTo>
                    <a:pt x="18169" y="4377"/>
                    <a:pt x="17959" y="3350"/>
                    <a:pt x="17884" y="2310"/>
                  </a:cubicBezTo>
                  <a:cubicBezTo>
                    <a:pt x="17859" y="1963"/>
                    <a:pt x="17880" y="1552"/>
                    <a:pt x="18169" y="1359"/>
                  </a:cubicBezTo>
                  <a:cubicBezTo>
                    <a:pt x="18335" y="1247"/>
                    <a:pt x="18552" y="1240"/>
                    <a:pt x="18730" y="1148"/>
                  </a:cubicBezTo>
                  <a:cubicBezTo>
                    <a:pt x="19051" y="983"/>
                    <a:pt x="19151" y="621"/>
                    <a:pt x="19160" y="243"/>
                  </a:cubicBezTo>
                  <a:cubicBezTo>
                    <a:pt x="19163" y="99"/>
                    <a:pt x="19045" y="0"/>
                    <a:pt x="18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0"/>
            <p:cNvSpPr/>
            <p:nvPr/>
          </p:nvSpPr>
          <p:spPr>
            <a:xfrm>
              <a:off x="-836147" y="-3139841"/>
              <a:ext cx="452952" cy="492414"/>
            </a:xfrm>
            <a:custGeom>
              <a:avLst/>
              <a:gdLst/>
              <a:ahLst/>
              <a:cxnLst/>
              <a:rect l="l" t="t" r="r" b="b"/>
              <a:pathLst>
                <a:path w="12029" h="13077" extrusionOk="0">
                  <a:moveTo>
                    <a:pt x="12028" y="1"/>
                  </a:moveTo>
                  <a:cubicBezTo>
                    <a:pt x="11299" y="277"/>
                    <a:pt x="11065" y="1170"/>
                    <a:pt x="10611" y="1804"/>
                  </a:cubicBezTo>
                  <a:cubicBezTo>
                    <a:pt x="10278" y="2270"/>
                    <a:pt x="9803" y="2612"/>
                    <a:pt x="9406" y="3025"/>
                  </a:cubicBezTo>
                  <a:cubicBezTo>
                    <a:pt x="8731" y="3724"/>
                    <a:pt x="8290" y="4611"/>
                    <a:pt x="7821" y="5463"/>
                  </a:cubicBezTo>
                  <a:cubicBezTo>
                    <a:pt x="7737" y="5616"/>
                    <a:pt x="7644" y="5777"/>
                    <a:pt x="7489" y="5857"/>
                  </a:cubicBezTo>
                  <a:cubicBezTo>
                    <a:pt x="7378" y="5915"/>
                    <a:pt x="7249" y="5925"/>
                    <a:pt x="7132" y="5965"/>
                  </a:cubicBezTo>
                  <a:cubicBezTo>
                    <a:pt x="6917" y="6038"/>
                    <a:pt x="6752" y="6207"/>
                    <a:pt x="6594" y="6370"/>
                  </a:cubicBezTo>
                  <a:lnTo>
                    <a:pt x="3996" y="9058"/>
                  </a:lnTo>
                  <a:cubicBezTo>
                    <a:pt x="3665" y="9401"/>
                    <a:pt x="3347" y="9831"/>
                    <a:pt x="2971" y="10122"/>
                  </a:cubicBezTo>
                  <a:cubicBezTo>
                    <a:pt x="2573" y="10431"/>
                    <a:pt x="2197" y="10584"/>
                    <a:pt x="1877" y="11007"/>
                  </a:cubicBezTo>
                  <a:cubicBezTo>
                    <a:pt x="1568" y="11418"/>
                    <a:pt x="1282" y="11878"/>
                    <a:pt x="827" y="12118"/>
                  </a:cubicBezTo>
                  <a:cubicBezTo>
                    <a:pt x="614" y="12230"/>
                    <a:pt x="367" y="12292"/>
                    <a:pt x="197" y="12463"/>
                  </a:cubicBezTo>
                  <a:cubicBezTo>
                    <a:pt x="28" y="12634"/>
                    <a:pt x="0" y="12977"/>
                    <a:pt x="219" y="13077"/>
                  </a:cubicBezTo>
                  <a:cubicBezTo>
                    <a:pt x="911" y="12706"/>
                    <a:pt x="1541" y="12230"/>
                    <a:pt x="2088" y="11667"/>
                  </a:cubicBezTo>
                  <a:cubicBezTo>
                    <a:pt x="2431" y="11312"/>
                    <a:pt x="2751" y="10916"/>
                    <a:pt x="3187" y="10685"/>
                  </a:cubicBezTo>
                  <a:cubicBezTo>
                    <a:pt x="3690" y="10418"/>
                    <a:pt x="4306" y="10394"/>
                    <a:pt x="4769" y="10064"/>
                  </a:cubicBezTo>
                  <a:cubicBezTo>
                    <a:pt x="5156" y="9787"/>
                    <a:pt x="5385" y="9331"/>
                    <a:pt x="5773" y="9056"/>
                  </a:cubicBezTo>
                  <a:cubicBezTo>
                    <a:pt x="6107" y="8819"/>
                    <a:pt x="6534" y="8734"/>
                    <a:pt x="6862" y="8486"/>
                  </a:cubicBezTo>
                  <a:cubicBezTo>
                    <a:pt x="7189" y="8237"/>
                    <a:pt x="7357" y="7683"/>
                    <a:pt x="7028" y="7438"/>
                  </a:cubicBezTo>
                  <a:lnTo>
                    <a:pt x="9613" y="4464"/>
                  </a:lnTo>
                  <a:cubicBezTo>
                    <a:pt x="9725" y="4334"/>
                    <a:pt x="9836" y="4129"/>
                    <a:pt x="9712" y="4012"/>
                  </a:cubicBezTo>
                  <a:cubicBezTo>
                    <a:pt x="9669" y="3971"/>
                    <a:pt x="9608" y="3956"/>
                    <a:pt x="9563" y="3918"/>
                  </a:cubicBezTo>
                  <a:cubicBezTo>
                    <a:pt x="9398" y="3782"/>
                    <a:pt x="9552" y="3520"/>
                    <a:pt x="9701" y="3367"/>
                  </a:cubicBezTo>
                  <a:cubicBezTo>
                    <a:pt x="10660" y="2383"/>
                    <a:pt x="11447" y="1245"/>
                    <a:pt x="12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0"/>
            <p:cNvSpPr/>
            <p:nvPr/>
          </p:nvSpPr>
          <p:spPr>
            <a:xfrm>
              <a:off x="-961762" y="-2358292"/>
              <a:ext cx="256468" cy="171707"/>
            </a:xfrm>
            <a:custGeom>
              <a:avLst/>
              <a:gdLst/>
              <a:ahLst/>
              <a:cxnLst/>
              <a:rect l="l" t="t" r="r" b="b"/>
              <a:pathLst>
                <a:path w="6811" h="4560" extrusionOk="0">
                  <a:moveTo>
                    <a:pt x="3853" y="0"/>
                  </a:moveTo>
                  <a:cubicBezTo>
                    <a:pt x="3602" y="0"/>
                    <a:pt x="3405" y="233"/>
                    <a:pt x="3221" y="416"/>
                  </a:cubicBezTo>
                  <a:cubicBezTo>
                    <a:pt x="2556" y="1077"/>
                    <a:pt x="1463" y="1358"/>
                    <a:pt x="1129" y="2235"/>
                  </a:cubicBezTo>
                  <a:lnTo>
                    <a:pt x="883" y="3021"/>
                  </a:lnTo>
                  <a:cubicBezTo>
                    <a:pt x="601" y="3343"/>
                    <a:pt x="308" y="3655"/>
                    <a:pt x="1" y="3955"/>
                  </a:cubicBezTo>
                  <a:cubicBezTo>
                    <a:pt x="57" y="4062"/>
                    <a:pt x="175" y="4110"/>
                    <a:pt x="298" y="4110"/>
                  </a:cubicBezTo>
                  <a:cubicBezTo>
                    <a:pt x="372" y="4110"/>
                    <a:pt x="448" y="4093"/>
                    <a:pt x="513" y="4060"/>
                  </a:cubicBezTo>
                  <a:cubicBezTo>
                    <a:pt x="686" y="3973"/>
                    <a:pt x="805" y="3811"/>
                    <a:pt x="940" y="3673"/>
                  </a:cubicBezTo>
                  <a:cubicBezTo>
                    <a:pt x="1065" y="3544"/>
                    <a:pt x="1227" y="3428"/>
                    <a:pt x="1403" y="3428"/>
                  </a:cubicBezTo>
                  <a:cubicBezTo>
                    <a:pt x="1417" y="3428"/>
                    <a:pt x="1431" y="3429"/>
                    <a:pt x="1444" y="3430"/>
                  </a:cubicBezTo>
                  <a:cubicBezTo>
                    <a:pt x="1500" y="3652"/>
                    <a:pt x="1617" y="3892"/>
                    <a:pt x="1838" y="3946"/>
                  </a:cubicBezTo>
                  <a:cubicBezTo>
                    <a:pt x="1868" y="3953"/>
                    <a:pt x="1898" y="3957"/>
                    <a:pt x="1927" y="3957"/>
                  </a:cubicBezTo>
                  <a:cubicBezTo>
                    <a:pt x="2080" y="3957"/>
                    <a:pt x="2230" y="3866"/>
                    <a:pt x="2328" y="3745"/>
                  </a:cubicBezTo>
                  <a:cubicBezTo>
                    <a:pt x="2444" y="3600"/>
                    <a:pt x="2504" y="3418"/>
                    <a:pt x="2567" y="3243"/>
                  </a:cubicBezTo>
                  <a:cubicBezTo>
                    <a:pt x="2634" y="3051"/>
                    <a:pt x="2714" y="2855"/>
                    <a:pt x="2860" y="2712"/>
                  </a:cubicBezTo>
                  <a:cubicBezTo>
                    <a:pt x="2962" y="2613"/>
                    <a:pt x="3104" y="2547"/>
                    <a:pt x="3243" y="2547"/>
                  </a:cubicBezTo>
                  <a:cubicBezTo>
                    <a:pt x="3304" y="2547"/>
                    <a:pt x="3364" y="2560"/>
                    <a:pt x="3419" y="2588"/>
                  </a:cubicBezTo>
                  <a:cubicBezTo>
                    <a:pt x="3543" y="2650"/>
                    <a:pt x="3622" y="2774"/>
                    <a:pt x="3708" y="2881"/>
                  </a:cubicBezTo>
                  <a:cubicBezTo>
                    <a:pt x="3967" y="3202"/>
                    <a:pt x="4337" y="3410"/>
                    <a:pt x="4697" y="3612"/>
                  </a:cubicBezTo>
                  <a:lnTo>
                    <a:pt x="6398" y="4559"/>
                  </a:lnTo>
                  <a:cubicBezTo>
                    <a:pt x="6470" y="4359"/>
                    <a:pt x="6370" y="4129"/>
                    <a:pt x="6214" y="3984"/>
                  </a:cubicBezTo>
                  <a:cubicBezTo>
                    <a:pt x="6057" y="3839"/>
                    <a:pt x="5854" y="3758"/>
                    <a:pt x="5658" y="3672"/>
                  </a:cubicBezTo>
                  <a:cubicBezTo>
                    <a:pt x="4733" y="3261"/>
                    <a:pt x="3901" y="2663"/>
                    <a:pt x="3215" y="1917"/>
                  </a:cubicBezTo>
                  <a:cubicBezTo>
                    <a:pt x="3298" y="1901"/>
                    <a:pt x="3381" y="1893"/>
                    <a:pt x="3464" y="1893"/>
                  </a:cubicBezTo>
                  <a:cubicBezTo>
                    <a:pt x="3684" y="1893"/>
                    <a:pt x="3901" y="1949"/>
                    <a:pt x="4095" y="2055"/>
                  </a:cubicBezTo>
                  <a:cubicBezTo>
                    <a:pt x="4142" y="1867"/>
                    <a:pt x="4115" y="1669"/>
                    <a:pt x="4020" y="1500"/>
                  </a:cubicBezTo>
                  <a:cubicBezTo>
                    <a:pt x="4045" y="1496"/>
                    <a:pt x="4069" y="1494"/>
                    <a:pt x="4092" y="1494"/>
                  </a:cubicBezTo>
                  <a:cubicBezTo>
                    <a:pt x="4509" y="1494"/>
                    <a:pt x="4810" y="2036"/>
                    <a:pt x="5244" y="2061"/>
                  </a:cubicBezTo>
                  <a:cubicBezTo>
                    <a:pt x="5256" y="2062"/>
                    <a:pt x="5267" y="2062"/>
                    <a:pt x="5277" y="2062"/>
                  </a:cubicBezTo>
                  <a:cubicBezTo>
                    <a:pt x="5432" y="2062"/>
                    <a:pt x="5581" y="2000"/>
                    <a:pt x="5732" y="1965"/>
                  </a:cubicBezTo>
                  <a:cubicBezTo>
                    <a:pt x="5833" y="1941"/>
                    <a:pt x="5935" y="1930"/>
                    <a:pt x="6037" y="1930"/>
                  </a:cubicBezTo>
                  <a:cubicBezTo>
                    <a:pt x="6311" y="1930"/>
                    <a:pt x="6581" y="2012"/>
                    <a:pt x="6811" y="2169"/>
                  </a:cubicBezTo>
                  <a:cubicBezTo>
                    <a:pt x="6639" y="1691"/>
                    <a:pt x="6181" y="1380"/>
                    <a:pt x="5726" y="1153"/>
                  </a:cubicBezTo>
                  <a:cubicBezTo>
                    <a:pt x="5271" y="927"/>
                    <a:pt x="4780" y="741"/>
                    <a:pt x="4421" y="382"/>
                  </a:cubicBezTo>
                  <a:cubicBezTo>
                    <a:pt x="4266" y="226"/>
                    <a:pt x="4118" y="29"/>
                    <a:pt x="3900" y="3"/>
                  </a:cubicBezTo>
                  <a:cubicBezTo>
                    <a:pt x="3884" y="1"/>
                    <a:pt x="3869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40"/>
          <p:cNvGrpSpPr/>
          <p:nvPr/>
        </p:nvGrpSpPr>
        <p:grpSpPr>
          <a:xfrm>
            <a:off x="299314" y="199239"/>
            <a:ext cx="827834" cy="680525"/>
            <a:chOff x="5766936" y="-2605485"/>
            <a:chExt cx="483520" cy="397480"/>
          </a:xfrm>
        </p:grpSpPr>
        <p:sp>
          <p:nvSpPr>
            <p:cNvPr id="1176" name="Google Shape;1176;p40"/>
            <p:cNvSpPr/>
            <p:nvPr/>
          </p:nvSpPr>
          <p:spPr>
            <a:xfrm>
              <a:off x="5766936" y="-2605485"/>
              <a:ext cx="298228" cy="187409"/>
            </a:xfrm>
            <a:custGeom>
              <a:avLst/>
              <a:gdLst/>
              <a:ahLst/>
              <a:cxnLst/>
              <a:rect l="l" t="t" r="r" b="b"/>
              <a:pathLst>
                <a:path w="7920" h="4977" extrusionOk="0">
                  <a:moveTo>
                    <a:pt x="2034" y="0"/>
                  </a:moveTo>
                  <a:cubicBezTo>
                    <a:pt x="1969" y="113"/>
                    <a:pt x="1981" y="259"/>
                    <a:pt x="2034" y="379"/>
                  </a:cubicBezTo>
                  <a:cubicBezTo>
                    <a:pt x="2088" y="498"/>
                    <a:pt x="2177" y="598"/>
                    <a:pt x="2266" y="694"/>
                  </a:cubicBezTo>
                  <a:cubicBezTo>
                    <a:pt x="2229" y="751"/>
                    <a:pt x="2166" y="774"/>
                    <a:pt x="2097" y="774"/>
                  </a:cubicBezTo>
                  <a:cubicBezTo>
                    <a:pt x="2033" y="774"/>
                    <a:pt x="1965" y="754"/>
                    <a:pt x="1909" y="722"/>
                  </a:cubicBezTo>
                  <a:cubicBezTo>
                    <a:pt x="1796" y="655"/>
                    <a:pt x="1700" y="552"/>
                    <a:pt x="1572" y="521"/>
                  </a:cubicBezTo>
                  <a:lnTo>
                    <a:pt x="1572" y="521"/>
                  </a:lnTo>
                  <a:cubicBezTo>
                    <a:pt x="1511" y="898"/>
                    <a:pt x="1803" y="1231"/>
                    <a:pt x="2073" y="1500"/>
                  </a:cubicBezTo>
                  <a:cubicBezTo>
                    <a:pt x="2065" y="1500"/>
                    <a:pt x="2056" y="1501"/>
                    <a:pt x="2048" y="1501"/>
                  </a:cubicBezTo>
                  <a:cubicBezTo>
                    <a:pt x="1933" y="1501"/>
                    <a:pt x="1819" y="1465"/>
                    <a:pt x="1724" y="1400"/>
                  </a:cubicBezTo>
                  <a:lnTo>
                    <a:pt x="1724" y="1400"/>
                  </a:lnTo>
                  <a:cubicBezTo>
                    <a:pt x="1835" y="2258"/>
                    <a:pt x="2326" y="3060"/>
                    <a:pt x="3038" y="3549"/>
                  </a:cubicBezTo>
                  <a:cubicBezTo>
                    <a:pt x="3097" y="3589"/>
                    <a:pt x="3163" y="3638"/>
                    <a:pt x="3166" y="3708"/>
                  </a:cubicBezTo>
                  <a:cubicBezTo>
                    <a:pt x="3171" y="3812"/>
                    <a:pt x="3044" y="3864"/>
                    <a:pt x="2942" y="3881"/>
                  </a:cubicBezTo>
                  <a:cubicBezTo>
                    <a:pt x="2773" y="3909"/>
                    <a:pt x="2602" y="3923"/>
                    <a:pt x="2431" y="3923"/>
                  </a:cubicBezTo>
                  <a:cubicBezTo>
                    <a:pt x="2160" y="3923"/>
                    <a:pt x="1890" y="3888"/>
                    <a:pt x="1626" y="3818"/>
                  </a:cubicBezTo>
                  <a:lnTo>
                    <a:pt x="1626" y="3818"/>
                  </a:lnTo>
                  <a:cubicBezTo>
                    <a:pt x="1543" y="3897"/>
                    <a:pt x="1638" y="4032"/>
                    <a:pt x="1729" y="4101"/>
                  </a:cubicBezTo>
                  <a:cubicBezTo>
                    <a:pt x="1850" y="4195"/>
                    <a:pt x="1890" y="4211"/>
                    <a:pt x="1912" y="4270"/>
                  </a:cubicBezTo>
                  <a:cubicBezTo>
                    <a:pt x="1880" y="4282"/>
                    <a:pt x="1820" y="4288"/>
                    <a:pt x="1738" y="4288"/>
                  </a:cubicBezTo>
                  <a:cubicBezTo>
                    <a:pt x="1393" y="4288"/>
                    <a:pt x="661" y="4182"/>
                    <a:pt x="57" y="3977"/>
                  </a:cubicBezTo>
                  <a:lnTo>
                    <a:pt x="57" y="3977"/>
                  </a:lnTo>
                  <a:cubicBezTo>
                    <a:pt x="58" y="3977"/>
                    <a:pt x="862" y="4361"/>
                    <a:pt x="2024" y="4466"/>
                  </a:cubicBezTo>
                  <a:cubicBezTo>
                    <a:pt x="2105" y="4519"/>
                    <a:pt x="2006" y="4535"/>
                    <a:pt x="1872" y="4535"/>
                  </a:cubicBezTo>
                  <a:cubicBezTo>
                    <a:pt x="1765" y="4535"/>
                    <a:pt x="1636" y="4525"/>
                    <a:pt x="1556" y="4515"/>
                  </a:cubicBezTo>
                  <a:cubicBezTo>
                    <a:pt x="665" y="4411"/>
                    <a:pt x="408" y="4317"/>
                    <a:pt x="1" y="4132"/>
                  </a:cubicBezTo>
                  <a:lnTo>
                    <a:pt x="1" y="4132"/>
                  </a:lnTo>
                  <a:cubicBezTo>
                    <a:pt x="507" y="4450"/>
                    <a:pt x="982" y="4572"/>
                    <a:pt x="2033" y="4663"/>
                  </a:cubicBezTo>
                  <a:cubicBezTo>
                    <a:pt x="2112" y="4668"/>
                    <a:pt x="2179" y="4695"/>
                    <a:pt x="2187" y="4712"/>
                  </a:cubicBezTo>
                  <a:cubicBezTo>
                    <a:pt x="2231" y="4831"/>
                    <a:pt x="2237" y="4801"/>
                    <a:pt x="2313" y="4868"/>
                  </a:cubicBezTo>
                  <a:cubicBezTo>
                    <a:pt x="2319" y="4873"/>
                    <a:pt x="2327" y="4875"/>
                    <a:pt x="2338" y="4875"/>
                  </a:cubicBezTo>
                  <a:cubicBezTo>
                    <a:pt x="2495" y="4875"/>
                    <a:pt x="3193" y="4468"/>
                    <a:pt x="3343" y="4387"/>
                  </a:cubicBezTo>
                  <a:cubicBezTo>
                    <a:pt x="3462" y="4345"/>
                    <a:pt x="3584" y="4305"/>
                    <a:pt x="3707" y="4305"/>
                  </a:cubicBezTo>
                  <a:cubicBezTo>
                    <a:pt x="3735" y="4305"/>
                    <a:pt x="3762" y="4307"/>
                    <a:pt x="3790" y="4312"/>
                  </a:cubicBezTo>
                  <a:cubicBezTo>
                    <a:pt x="3901" y="4330"/>
                    <a:pt x="4000" y="4387"/>
                    <a:pt x="4099" y="4439"/>
                  </a:cubicBezTo>
                  <a:cubicBezTo>
                    <a:pt x="4588" y="4701"/>
                    <a:pt x="5118" y="4901"/>
                    <a:pt x="5671" y="4959"/>
                  </a:cubicBezTo>
                  <a:cubicBezTo>
                    <a:pt x="5778" y="4971"/>
                    <a:pt x="5885" y="4976"/>
                    <a:pt x="5993" y="4976"/>
                  </a:cubicBezTo>
                  <a:cubicBezTo>
                    <a:pt x="6442" y="4976"/>
                    <a:pt x="6892" y="4875"/>
                    <a:pt x="7279" y="4651"/>
                  </a:cubicBezTo>
                  <a:lnTo>
                    <a:pt x="7279" y="4651"/>
                  </a:lnTo>
                  <a:cubicBezTo>
                    <a:pt x="7250" y="4652"/>
                    <a:pt x="7221" y="4653"/>
                    <a:pt x="7191" y="4653"/>
                  </a:cubicBezTo>
                  <a:cubicBezTo>
                    <a:pt x="6946" y="4653"/>
                    <a:pt x="6703" y="4624"/>
                    <a:pt x="6463" y="4568"/>
                  </a:cubicBezTo>
                  <a:lnTo>
                    <a:pt x="6463" y="4568"/>
                  </a:lnTo>
                  <a:cubicBezTo>
                    <a:pt x="6499" y="4574"/>
                    <a:pt x="6535" y="4577"/>
                    <a:pt x="6571" y="4577"/>
                  </a:cubicBezTo>
                  <a:cubicBezTo>
                    <a:pt x="6748" y="4577"/>
                    <a:pt x="6919" y="4506"/>
                    <a:pt x="7044" y="4377"/>
                  </a:cubicBezTo>
                  <a:lnTo>
                    <a:pt x="7044" y="4377"/>
                  </a:lnTo>
                  <a:cubicBezTo>
                    <a:pt x="6844" y="4436"/>
                    <a:pt x="6636" y="4466"/>
                    <a:pt x="6429" y="4466"/>
                  </a:cubicBezTo>
                  <a:cubicBezTo>
                    <a:pt x="6241" y="4466"/>
                    <a:pt x="6053" y="4441"/>
                    <a:pt x="5870" y="4392"/>
                  </a:cubicBezTo>
                  <a:lnTo>
                    <a:pt x="5870" y="4392"/>
                  </a:lnTo>
                  <a:cubicBezTo>
                    <a:pt x="5916" y="4401"/>
                    <a:pt x="5962" y="4405"/>
                    <a:pt x="6008" y="4405"/>
                  </a:cubicBezTo>
                  <a:cubicBezTo>
                    <a:pt x="6143" y="4405"/>
                    <a:pt x="6276" y="4369"/>
                    <a:pt x="6394" y="4299"/>
                  </a:cubicBezTo>
                  <a:cubicBezTo>
                    <a:pt x="6115" y="4283"/>
                    <a:pt x="5973" y="4111"/>
                    <a:pt x="5714" y="4005"/>
                  </a:cubicBezTo>
                  <a:cubicBezTo>
                    <a:pt x="5452" y="3898"/>
                    <a:pt x="5071" y="3853"/>
                    <a:pt x="4858" y="3665"/>
                  </a:cubicBezTo>
                  <a:lnTo>
                    <a:pt x="4858" y="3665"/>
                  </a:lnTo>
                  <a:cubicBezTo>
                    <a:pt x="4871" y="3666"/>
                    <a:pt x="4883" y="3666"/>
                    <a:pt x="4896" y="3666"/>
                  </a:cubicBezTo>
                  <a:cubicBezTo>
                    <a:pt x="5070" y="3666"/>
                    <a:pt x="5243" y="3623"/>
                    <a:pt x="5398" y="3540"/>
                  </a:cubicBezTo>
                  <a:cubicBezTo>
                    <a:pt x="5478" y="3499"/>
                    <a:pt x="5552" y="3446"/>
                    <a:pt x="5637" y="3417"/>
                  </a:cubicBezTo>
                  <a:cubicBezTo>
                    <a:pt x="5662" y="3409"/>
                    <a:pt x="5688" y="3406"/>
                    <a:pt x="5715" y="3406"/>
                  </a:cubicBezTo>
                  <a:cubicBezTo>
                    <a:pt x="5778" y="3406"/>
                    <a:pt x="5846" y="3422"/>
                    <a:pt x="5908" y="3422"/>
                  </a:cubicBezTo>
                  <a:cubicBezTo>
                    <a:pt x="5913" y="3422"/>
                    <a:pt x="5918" y="3422"/>
                    <a:pt x="5923" y="3422"/>
                  </a:cubicBezTo>
                  <a:cubicBezTo>
                    <a:pt x="6005" y="3418"/>
                    <a:pt x="6071" y="3373"/>
                    <a:pt x="6154" y="3369"/>
                  </a:cubicBezTo>
                  <a:cubicBezTo>
                    <a:pt x="6742" y="3344"/>
                    <a:pt x="7893" y="3359"/>
                    <a:pt x="7920" y="3294"/>
                  </a:cubicBezTo>
                  <a:cubicBezTo>
                    <a:pt x="7807" y="3232"/>
                    <a:pt x="6771" y="3211"/>
                    <a:pt x="6130" y="3116"/>
                  </a:cubicBezTo>
                  <a:cubicBezTo>
                    <a:pt x="6080" y="3110"/>
                    <a:pt x="6053" y="2999"/>
                    <a:pt x="5902" y="2999"/>
                  </a:cubicBezTo>
                  <a:cubicBezTo>
                    <a:pt x="5877" y="2999"/>
                    <a:pt x="5849" y="3002"/>
                    <a:pt x="5817" y="3009"/>
                  </a:cubicBezTo>
                  <a:cubicBezTo>
                    <a:pt x="5746" y="3024"/>
                    <a:pt x="5690" y="3076"/>
                    <a:pt x="5630" y="3119"/>
                  </a:cubicBezTo>
                  <a:cubicBezTo>
                    <a:pt x="5469" y="3233"/>
                    <a:pt x="5308" y="3281"/>
                    <a:pt x="5149" y="3281"/>
                  </a:cubicBezTo>
                  <a:cubicBezTo>
                    <a:pt x="4659" y="3281"/>
                    <a:pt x="4189" y="2830"/>
                    <a:pt x="3815" y="2489"/>
                  </a:cubicBezTo>
                  <a:cubicBezTo>
                    <a:pt x="3558" y="2253"/>
                    <a:pt x="3449" y="1698"/>
                    <a:pt x="3254" y="1409"/>
                  </a:cubicBezTo>
                  <a:cubicBezTo>
                    <a:pt x="2889" y="869"/>
                    <a:pt x="2316" y="588"/>
                    <a:pt x="2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0"/>
            <p:cNvSpPr/>
            <p:nvPr/>
          </p:nvSpPr>
          <p:spPr>
            <a:xfrm>
              <a:off x="5999865" y="-2322288"/>
              <a:ext cx="240691" cy="114283"/>
            </a:xfrm>
            <a:custGeom>
              <a:avLst/>
              <a:gdLst/>
              <a:ahLst/>
              <a:cxnLst/>
              <a:rect l="l" t="t" r="r" b="b"/>
              <a:pathLst>
                <a:path w="6392" h="3035" extrusionOk="0">
                  <a:moveTo>
                    <a:pt x="1875" y="432"/>
                  </a:moveTo>
                  <a:cubicBezTo>
                    <a:pt x="1931" y="432"/>
                    <a:pt x="1965" y="506"/>
                    <a:pt x="1980" y="565"/>
                  </a:cubicBezTo>
                  <a:cubicBezTo>
                    <a:pt x="2032" y="766"/>
                    <a:pt x="2120" y="956"/>
                    <a:pt x="2240" y="1125"/>
                  </a:cubicBezTo>
                  <a:cubicBezTo>
                    <a:pt x="2173" y="1073"/>
                    <a:pt x="2111" y="1015"/>
                    <a:pt x="2055" y="952"/>
                  </a:cubicBezTo>
                  <a:cubicBezTo>
                    <a:pt x="1826" y="688"/>
                    <a:pt x="1833" y="555"/>
                    <a:pt x="1794" y="479"/>
                  </a:cubicBezTo>
                  <a:cubicBezTo>
                    <a:pt x="1800" y="473"/>
                    <a:pt x="1807" y="468"/>
                    <a:pt x="1814" y="461"/>
                  </a:cubicBezTo>
                  <a:cubicBezTo>
                    <a:pt x="1826" y="449"/>
                    <a:pt x="1842" y="439"/>
                    <a:pt x="1859" y="434"/>
                  </a:cubicBezTo>
                  <a:cubicBezTo>
                    <a:pt x="1864" y="432"/>
                    <a:pt x="1870" y="432"/>
                    <a:pt x="1875" y="432"/>
                  </a:cubicBezTo>
                  <a:close/>
                  <a:moveTo>
                    <a:pt x="1623" y="0"/>
                  </a:moveTo>
                  <a:cubicBezTo>
                    <a:pt x="1537" y="0"/>
                    <a:pt x="1452" y="11"/>
                    <a:pt x="1369" y="36"/>
                  </a:cubicBezTo>
                  <a:cubicBezTo>
                    <a:pt x="1229" y="77"/>
                    <a:pt x="1103" y="152"/>
                    <a:pt x="979" y="227"/>
                  </a:cubicBezTo>
                  <a:cubicBezTo>
                    <a:pt x="829" y="317"/>
                    <a:pt x="671" y="444"/>
                    <a:pt x="500" y="492"/>
                  </a:cubicBezTo>
                  <a:cubicBezTo>
                    <a:pt x="457" y="505"/>
                    <a:pt x="293" y="531"/>
                    <a:pt x="164" y="531"/>
                  </a:cubicBezTo>
                  <a:cubicBezTo>
                    <a:pt x="80" y="531"/>
                    <a:pt x="11" y="520"/>
                    <a:pt x="1" y="488"/>
                  </a:cubicBezTo>
                  <a:lnTo>
                    <a:pt x="1" y="488"/>
                  </a:lnTo>
                  <a:cubicBezTo>
                    <a:pt x="50" y="640"/>
                    <a:pt x="216" y="727"/>
                    <a:pt x="375" y="736"/>
                  </a:cubicBezTo>
                  <a:cubicBezTo>
                    <a:pt x="385" y="736"/>
                    <a:pt x="394" y="737"/>
                    <a:pt x="404" y="737"/>
                  </a:cubicBezTo>
                  <a:cubicBezTo>
                    <a:pt x="552" y="737"/>
                    <a:pt x="696" y="684"/>
                    <a:pt x="835" y="631"/>
                  </a:cubicBezTo>
                  <a:lnTo>
                    <a:pt x="835" y="631"/>
                  </a:lnTo>
                  <a:cubicBezTo>
                    <a:pt x="678" y="782"/>
                    <a:pt x="491" y="900"/>
                    <a:pt x="285" y="973"/>
                  </a:cubicBezTo>
                  <a:cubicBezTo>
                    <a:pt x="354" y="994"/>
                    <a:pt x="425" y="1004"/>
                    <a:pt x="497" y="1004"/>
                  </a:cubicBezTo>
                  <a:cubicBezTo>
                    <a:pt x="627" y="1004"/>
                    <a:pt x="757" y="972"/>
                    <a:pt x="876" y="918"/>
                  </a:cubicBezTo>
                  <a:cubicBezTo>
                    <a:pt x="1060" y="835"/>
                    <a:pt x="1218" y="704"/>
                    <a:pt x="1360" y="561"/>
                  </a:cubicBezTo>
                  <a:lnTo>
                    <a:pt x="1360" y="561"/>
                  </a:lnTo>
                  <a:cubicBezTo>
                    <a:pt x="1266" y="748"/>
                    <a:pt x="1123" y="905"/>
                    <a:pt x="945" y="1016"/>
                  </a:cubicBezTo>
                  <a:cubicBezTo>
                    <a:pt x="953" y="1016"/>
                    <a:pt x="961" y="1016"/>
                    <a:pt x="970" y="1016"/>
                  </a:cubicBezTo>
                  <a:cubicBezTo>
                    <a:pt x="1138" y="1016"/>
                    <a:pt x="1296" y="932"/>
                    <a:pt x="1426" y="825"/>
                  </a:cubicBezTo>
                  <a:cubicBezTo>
                    <a:pt x="1497" y="766"/>
                    <a:pt x="1565" y="703"/>
                    <a:pt x="1629" y="636"/>
                  </a:cubicBezTo>
                  <a:cubicBezTo>
                    <a:pt x="1737" y="768"/>
                    <a:pt x="1991" y="992"/>
                    <a:pt x="2027" y="1028"/>
                  </a:cubicBezTo>
                  <a:cubicBezTo>
                    <a:pt x="2032" y="1033"/>
                    <a:pt x="2033" y="1035"/>
                    <a:pt x="2029" y="1035"/>
                  </a:cubicBezTo>
                  <a:cubicBezTo>
                    <a:pt x="2009" y="1035"/>
                    <a:pt x="1848" y="952"/>
                    <a:pt x="1803" y="952"/>
                  </a:cubicBezTo>
                  <a:cubicBezTo>
                    <a:pt x="1789" y="952"/>
                    <a:pt x="1786" y="960"/>
                    <a:pt x="1802" y="980"/>
                  </a:cubicBezTo>
                  <a:cubicBezTo>
                    <a:pt x="1868" y="1070"/>
                    <a:pt x="2144" y="1543"/>
                    <a:pt x="2587" y="1679"/>
                  </a:cubicBezTo>
                  <a:cubicBezTo>
                    <a:pt x="2498" y="1711"/>
                    <a:pt x="2405" y="1728"/>
                    <a:pt x="2311" y="1728"/>
                  </a:cubicBezTo>
                  <a:cubicBezTo>
                    <a:pt x="2295" y="1728"/>
                    <a:pt x="2279" y="1727"/>
                    <a:pt x="2263" y="1727"/>
                  </a:cubicBezTo>
                  <a:cubicBezTo>
                    <a:pt x="2097" y="1718"/>
                    <a:pt x="1935" y="1677"/>
                    <a:pt x="1771" y="1657"/>
                  </a:cubicBezTo>
                  <a:cubicBezTo>
                    <a:pt x="1755" y="1655"/>
                    <a:pt x="1739" y="1653"/>
                    <a:pt x="1723" y="1653"/>
                  </a:cubicBezTo>
                  <a:cubicBezTo>
                    <a:pt x="1701" y="1653"/>
                    <a:pt x="1680" y="1656"/>
                    <a:pt x="1660" y="1665"/>
                  </a:cubicBezTo>
                  <a:cubicBezTo>
                    <a:pt x="1600" y="1689"/>
                    <a:pt x="1573" y="1755"/>
                    <a:pt x="1540" y="1810"/>
                  </a:cubicBezTo>
                  <a:cubicBezTo>
                    <a:pt x="1469" y="1928"/>
                    <a:pt x="1353" y="2012"/>
                    <a:pt x="1218" y="2043"/>
                  </a:cubicBezTo>
                  <a:cubicBezTo>
                    <a:pt x="1270" y="2091"/>
                    <a:pt x="1346" y="2103"/>
                    <a:pt x="1438" y="2103"/>
                  </a:cubicBezTo>
                  <a:cubicBezTo>
                    <a:pt x="1530" y="2103"/>
                    <a:pt x="1638" y="2091"/>
                    <a:pt x="1755" y="2091"/>
                  </a:cubicBezTo>
                  <a:cubicBezTo>
                    <a:pt x="1876" y="2091"/>
                    <a:pt x="2005" y="2104"/>
                    <a:pt x="2136" y="2154"/>
                  </a:cubicBezTo>
                  <a:cubicBezTo>
                    <a:pt x="1706" y="2309"/>
                    <a:pt x="1132" y="2966"/>
                    <a:pt x="315" y="2966"/>
                  </a:cubicBezTo>
                  <a:cubicBezTo>
                    <a:pt x="254" y="2966"/>
                    <a:pt x="191" y="2962"/>
                    <a:pt x="127" y="2954"/>
                  </a:cubicBezTo>
                  <a:lnTo>
                    <a:pt x="127" y="2954"/>
                  </a:lnTo>
                  <a:cubicBezTo>
                    <a:pt x="235" y="3011"/>
                    <a:pt x="352" y="3035"/>
                    <a:pt x="472" y="3035"/>
                  </a:cubicBezTo>
                  <a:cubicBezTo>
                    <a:pt x="712" y="3035"/>
                    <a:pt x="963" y="2939"/>
                    <a:pt x="1176" y="2818"/>
                  </a:cubicBezTo>
                  <a:cubicBezTo>
                    <a:pt x="1496" y="2635"/>
                    <a:pt x="1797" y="2395"/>
                    <a:pt x="2159" y="2324"/>
                  </a:cubicBezTo>
                  <a:cubicBezTo>
                    <a:pt x="2302" y="2297"/>
                    <a:pt x="2450" y="2297"/>
                    <a:pt x="2590" y="2252"/>
                  </a:cubicBezTo>
                  <a:cubicBezTo>
                    <a:pt x="2614" y="2245"/>
                    <a:pt x="2642" y="2242"/>
                    <a:pt x="2674" y="2242"/>
                  </a:cubicBezTo>
                  <a:cubicBezTo>
                    <a:pt x="2779" y="2242"/>
                    <a:pt x="2922" y="2273"/>
                    <a:pt x="3088" y="2273"/>
                  </a:cubicBezTo>
                  <a:cubicBezTo>
                    <a:pt x="3320" y="2273"/>
                    <a:pt x="3595" y="2211"/>
                    <a:pt x="3866" y="1914"/>
                  </a:cubicBezTo>
                  <a:cubicBezTo>
                    <a:pt x="4008" y="1758"/>
                    <a:pt x="4272" y="1802"/>
                    <a:pt x="4477" y="1754"/>
                  </a:cubicBezTo>
                  <a:cubicBezTo>
                    <a:pt x="4496" y="1750"/>
                    <a:pt x="4515" y="1748"/>
                    <a:pt x="4535" y="1748"/>
                  </a:cubicBezTo>
                  <a:cubicBezTo>
                    <a:pt x="4633" y="1748"/>
                    <a:pt x="4741" y="1791"/>
                    <a:pt x="4836" y="1791"/>
                  </a:cubicBezTo>
                  <a:cubicBezTo>
                    <a:pt x="4841" y="1791"/>
                    <a:pt x="4847" y="1791"/>
                    <a:pt x="4852" y="1791"/>
                  </a:cubicBezTo>
                  <a:cubicBezTo>
                    <a:pt x="5009" y="1782"/>
                    <a:pt x="5146" y="1706"/>
                    <a:pt x="5302" y="1706"/>
                  </a:cubicBezTo>
                  <a:cubicBezTo>
                    <a:pt x="5306" y="1706"/>
                    <a:pt x="5311" y="1706"/>
                    <a:pt x="5315" y="1707"/>
                  </a:cubicBezTo>
                  <a:cubicBezTo>
                    <a:pt x="5546" y="1713"/>
                    <a:pt x="5968" y="1744"/>
                    <a:pt x="6210" y="1744"/>
                  </a:cubicBezTo>
                  <a:cubicBezTo>
                    <a:pt x="6320" y="1744"/>
                    <a:pt x="6392" y="1738"/>
                    <a:pt x="6392" y="1720"/>
                  </a:cubicBezTo>
                  <a:cubicBezTo>
                    <a:pt x="6379" y="1674"/>
                    <a:pt x="6062" y="1676"/>
                    <a:pt x="5764" y="1651"/>
                  </a:cubicBezTo>
                  <a:cubicBezTo>
                    <a:pt x="5551" y="1634"/>
                    <a:pt x="5346" y="1587"/>
                    <a:pt x="5161" y="1480"/>
                  </a:cubicBezTo>
                  <a:cubicBezTo>
                    <a:pt x="5055" y="1417"/>
                    <a:pt x="4951" y="1330"/>
                    <a:pt x="4830" y="1330"/>
                  </a:cubicBezTo>
                  <a:cubicBezTo>
                    <a:pt x="4824" y="1330"/>
                    <a:pt x="4818" y="1330"/>
                    <a:pt x="4812" y="1330"/>
                  </a:cubicBezTo>
                  <a:cubicBezTo>
                    <a:pt x="4737" y="1336"/>
                    <a:pt x="4670" y="1377"/>
                    <a:pt x="4600" y="1408"/>
                  </a:cubicBezTo>
                  <a:cubicBezTo>
                    <a:pt x="4488" y="1457"/>
                    <a:pt x="4371" y="1478"/>
                    <a:pt x="4252" y="1478"/>
                  </a:cubicBezTo>
                  <a:cubicBezTo>
                    <a:pt x="3967" y="1478"/>
                    <a:pt x="3675" y="1355"/>
                    <a:pt x="3438" y="1184"/>
                  </a:cubicBezTo>
                  <a:cubicBezTo>
                    <a:pt x="3102" y="943"/>
                    <a:pt x="2840" y="615"/>
                    <a:pt x="2515" y="359"/>
                  </a:cubicBezTo>
                  <a:cubicBezTo>
                    <a:pt x="2260" y="158"/>
                    <a:pt x="1940" y="0"/>
                    <a:pt x="1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0"/>
            <p:cNvSpPr/>
            <p:nvPr/>
          </p:nvSpPr>
          <p:spPr>
            <a:xfrm>
              <a:off x="6135118" y="-2325677"/>
              <a:ext cx="115337" cy="54976"/>
            </a:xfrm>
            <a:custGeom>
              <a:avLst/>
              <a:gdLst/>
              <a:ahLst/>
              <a:cxnLst/>
              <a:rect l="l" t="t" r="r" b="b"/>
              <a:pathLst>
                <a:path w="3063" h="1460" extrusionOk="0">
                  <a:moveTo>
                    <a:pt x="1590" y="0"/>
                  </a:moveTo>
                  <a:cubicBezTo>
                    <a:pt x="1550" y="0"/>
                    <a:pt x="1508" y="6"/>
                    <a:pt x="1462" y="20"/>
                  </a:cubicBezTo>
                  <a:cubicBezTo>
                    <a:pt x="1154" y="110"/>
                    <a:pt x="815" y="495"/>
                    <a:pt x="516" y="807"/>
                  </a:cubicBezTo>
                  <a:cubicBezTo>
                    <a:pt x="218" y="1118"/>
                    <a:pt x="1" y="1214"/>
                    <a:pt x="1" y="1214"/>
                  </a:cubicBezTo>
                  <a:cubicBezTo>
                    <a:pt x="1" y="1214"/>
                    <a:pt x="276" y="1430"/>
                    <a:pt x="530" y="1457"/>
                  </a:cubicBezTo>
                  <a:cubicBezTo>
                    <a:pt x="548" y="1459"/>
                    <a:pt x="565" y="1460"/>
                    <a:pt x="581" y="1460"/>
                  </a:cubicBezTo>
                  <a:cubicBezTo>
                    <a:pt x="800" y="1460"/>
                    <a:pt x="915" y="1294"/>
                    <a:pt x="1226" y="1059"/>
                  </a:cubicBezTo>
                  <a:cubicBezTo>
                    <a:pt x="1374" y="948"/>
                    <a:pt x="1454" y="915"/>
                    <a:pt x="1511" y="915"/>
                  </a:cubicBezTo>
                  <a:cubicBezTo>
                    <a:pt x="1583" y="915"/>
                    <a:pt x="1615" y="968"/>
                    <a:pt x="1696" y="977"/>
                  </a:cubicBezTo>
                  <a:cubicBezTo>
                    <a:pt x="1701" y="978"/>
                    <a:pt x="1705" y="978"/>
                    <a:pt x="1709" y="978"/>
                  </a:cubicBezTo>
                  <a:cubicBezTo>
                    <a:pt x="1813" y="978"/>
                    <a:pt x="1398" y="732"/>
                    <a:pt x="1409" y="689"/>
                  </a:cubicBezTo>
                  <a:cubicBezTo>
                    <a:pt x="1410" y="682"/>
                    <a:pt x="1412" y="678"/>
                    <a:pt x="1416" y="678"/>
                  </a:cubicBezTo>
                  <a:cubicBezTo>
                    <a:pt x="1438" y="678"/>
                    <a:pt x="1516" y="784"/>
                    <a:pt x="1877" y="969"/>
                  </a:cubicBezTo>
                  <a:cubicBezTo>
                    <a:pt x="2038" y="1051"/>
                    <a:pt x="2184" y="1078"/>
                    <a:pt x="2293" y="1078"/>
                  </a:cubicBezTo>
                  <a:cubicBezTo>
                    <a:pt x="2471" y="1078"/>
                    <a:pt x="2550" y="1007"/>
                    <a:pt x="2438" y="996"/>
                  </a:cubicBezTo>
                  <a:cubicBezTo>
                    <a:pt x="2277" y="980"/>
                    <a:pt x="1915" y="598"/>
                    <a:pt x="2005" y="598"/>
                  </a:cubicBezTo>
                  <a:cubicBezTo>
                    <a:pt x="2016" y="598"/>
                    <a:pt x="2033" y="604"/>
                    <a:pt x="2058" y="617"/>
                  </a:cubicBezTo>
                  <a:cubicBezTo>
                    <a:pt x="2395" y="784"/>
                    <a:pt x="2675" y="827"/>
                    <a:pt x="2848" y="827"/>
                  </a:cubicBezTo>
                  <a:cubicBezTo>
                    <a:pt x="2993" y="827"/>
                    <a:pt x="3062" y="797"/>
                    <a:pt x="3026" y="784"/>
                  </a:cubicBezTo>
                  <a:cubicBezTo>
                    <a:pt x="2714" y="672"/>
                    <a:pt x="2692" y="652"/>
                    <a:pt x="2302" y="408"/>
                  </a:cubicBezTo>
                  <a:cubicBezTo>
                    <a:pt x="1972" y="201"/>
                    <a:pt x="1817" y="0"/>
                    <a:pt x="1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subTitle" idx="1"/>
          </p:nvPr>
        </p:nvSpPr>
        <p:spPr>
          <a:xfrm>
            <a:off x="4654675" y="1404950"/>
            <a:ext cx="3776100" cy="31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2"/>
          </p:nvPr>
        </p:nvSpPr>
        <p:spPr>
          <a:xfrm>
            <a:off x="720000" y="1404950"/>
            <a:ext cx="3779700" cy="31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5" name="Google Shape;225;p5"/>
          <p:cNvSpPr/>
          <p:nvPr/>
        </p:nvSpPr>
        <p:spPr>
          <a:xfrm>
            <a:off x="-97649" y="4409412"/>
            <a:ext cx="1010270" cy="1025485"/>
          </a:xfrm>
          <a:custGeom>
            <a:avLst/>
            <a:gdLst/>
            <a:ahLst/>
            <a:cxnLst/>
            <a:rect l="l" t="t" r="r" b="b"/>
            <a:pathLst>
              <a:path w="15671" h="15907" extrusionOk="0">
                <a:moveTo>
                  <a:pt x="6710" y="0"/>
                </a:moveTo>
                <a:cubicBezTo>
                  <a:pt x="6477" y="0"/>
                  <a:pt x="6207" y="222"/>
                  <a:pt x="5830" y="886"/>
                </a:cubicBezTo>
                <a:cubicBezTo>
                  <a:pt x="4745" y="2795"/>
                  <a:pt x="3660" y="3117"/>
                  <a:pt x="3167" y="5397"/>
                </a:cubicBezTo>
                <a:cubicBezTo>
                  <a:pt x="2674" y="7676"/>
                  <a:pt x="632" y="9637"/>
                  <a:pt x="632" y="9637"/>
                </a:cubicBezTo>
                <a:cubicBezTo>
                  <a:pt x="0" y="10329"/>
                  <a:pt x="407" y="10465"/>
                  <a:pt x="653" y="10662"/>
                </a:cubicBezTo>
                <a:cubicBezTo>
                  <a:pt x="676" y="10681"/>
                  <a:pt x="704" y="10689"/>
                  <a:pt x="736" y="10689"/>
                </a:cubicBezTo>
                <a:cubicBezTo>
                  <a:pt x="1052" y="10689"/>
                  <a:pt x="1789" y="9873"/>
                  <a:pt x="2281" y="9381"/>
                </a:cubicBezTo>
                <a:cubicBezTo>
                  <a:pt x="2399" y="9263"/>
                  <a:pt x="2479" y="9212"/>
                  <a:pt x="2528" y="9212"/>
                </a:cubicBezTo>
                <a:cubicBezTo>
                  <a:pt x="2702" y="9212"/>
                  <a:pt x="2458" y="9865"/>
                  <a:pt x="2034" y="10367"/>
                </a:cubicBezTo>
                <a:cubicBezTo>
                  <a:pt x="1491" y="11008"/>
                  <a:pt x="949" y="11600"/>
                  <a:pt x="752" y="12488"/>
                </a:cubicBezTo>
                <a:cubicBezTo>
                  <a:pt x="555" y="13374"/>
                  <a:pt x="70" y="14016"/>
                  <a:pt x="308" y="14312"/>
                </a:cubicBezTo>
                <a:cubicBezTo>
                  <a:pt x="343" y="14355"/>
                  <a:pt x="387" y="14376"/>
                  <a:pt x="438" y="14376"/>
                </a:cubicBezTo>
                <a:cubicBezTo>
                  <a:pt x="741" y="14376"/>
                  <a:pt x="1295" y="13640"/>
                  <a:pt x="1590" y="12290"/>
                </a:cubicBezTo>
                <a:cubicBezTo>
                  <a:pt x="1935" y="10712"/>
                  <a:pt x="3120" y="10367"/>
                  <a:pt x="4105" y="9331"/>
                </a:cubicBezTo>
                <a:cubicBezTo>
                  <a:pt x="5090" y="8296"/>
                  <a:pt x="5240" y="8099"/>
                  <a:pt x="5437" y="7014"/>
                </a:cubicBezTo>
                <a:cubicBezTo>
                  <a:pt x="5632" y="5929"/>
                  <a:pt x="6570" y="6126"/>
                  <a:pt x="7014" y="5387"/>
                </a:cubicBezTo>
                <a:cubicBezTo>
                  <a:pt x="7198" y="5079"/>
                  <a:pt x="7199" y="4849"/>
                  <a:pt x="7035" y="4849"/>
                </a:cubicBezTo>
                <a:cubicBezTo>
                  <a:pt x="6977" y="4849"/>
                  <a:pt x="6899" y="4878"/>
                  <a:pt x="6800" y="4943"/>
                </a:cubicBezTo>
                <a:cubicBezTo>
                  <a:pt x="6538" y="5114"/>
                  <a:pt x="6080" y="5709"/>
                  <a:pt x="5817" y="5709"/>
                </a:cubicBezTo>
                <a:cubicBezTo>
                  <a:pt x="5785" y="5709"/>
                  <a:pt x="5757" y="5700"/>
                  <a:pt x="5732" y="5682"/>
                </a:cubicBezTo>
                <a:cubicBezTo>
                  <a:pt x="5189" y="5287"/>
                  <a:pt x="4992" y="4991"/>
                  <a:pt x="5534" y="4548"/>
                </a:cubicBezTo>
                <a:cubicBezTo>
                  <a:pt x="6076" y="4104"/>
                  <a:pt x="6275" y="4054"/>
                  <a:pt x="6225" y="3117"/>
                </a:cubicBezTo>
                <a:cubicBezTo>
                  <a:pt x="6199" y="2625"/>
                  <a:pt x="6310" y="2432"/>
                  <a:pt x="6549" y="2432"/>
                </a:cubicBezTo>
                <a:cubicBezTo>
                  <a:pt x="6765" y="2432"/>
                  <a:pt x="7086" y="2588"/>
                  <a:pt x="7507" y="2822"/>
                </a:cubicBezTo>
                <a:cubicBezTo>
                  <a:pt x="8394" y="3314"/>
                  <a:pt x="8493" y="3314"/>
                  <a:pt x="9381" y="4498"/>
                </a:cubicBezTo>
                <a:cubicBezTo>
                  <a:pt x="10268" y="5681"/>
                  <a:pt x="9676" y="5928"/>
                  <a:pt x="10071" y="7111"/>
                </a:cubicBezTo>
                <a:cubicBezTo>
                  <a:pt x="10465" y="8296"/>
                  <a:pt x="10664" y="10218"/>
                  <a:pt x="11008" y="11056"/>
                </a:cubicBezTo>
                <a:cubicBezTo>
                  <a:pt x="11299" y="11763"/>
                  <a:pt x="11624" y="12748"/>
                  <a:pt x="11749" y="12748"/>
                </a:cubicBezTo>
                <a:cubicBezTo>
                  <a:pt x="11773" y="12748"/>
                  <a:pt x="11789" y="12713"/>
                  <a:pt x="11797" y="12635"/>
                </a:cubicBezTo>
                <a:cubicBezTo>
                  <a:pt x="11846" y="12141"/>
                  <a:pt x="12043" y="11649"/>
                  <a:pt x="11649" y="10859"/>
                </a:cubicBezTo>
                <a:cubicBezTo>
                  <a:pt x="11255" y="10070"/>
                  <a:pt x="11255" y="9134"/>
                  <a:pt x="11402" y="8887"/>
                </a:cubicBezTo>
                <a:cubicBezTo>
                  <a:pt x="11472" y="8770"/>
                  <a:pt x="11563" y="8676"/>
                  <a:pt x="11682" y="8676"/>
                </a:cubicBezTo>
                <a:cubicBezTo>
                  <a:pt x="11815" y="8676"/>
                  <a:pt x="11982" y="8795"/>
                  <a:pt x="12191" y="9134"/>
                </a:cubicBezTo>
                <a:cubicBezTo>
                  <a:pt x="12585" y="9775"/>
                  <a:pt x="12734" y="9874"/>
                  <a:pt x="12734" y="10859"/>
                </a:cubicBezTo>
                <a:cubicBezTo>
                  <a:pt x="12734" y="11846"/>
                  <a:pt x="13621" y="12076"/>
                  <a:pt x="13769" y="12717"/>
                </a:cubicBezTo>
                <a:cubicBezTo>
                  <a:pt x="13788" y="12801"/>
                  <a:pt x="13805" y="12832"/>
                  <a:pt x="13821" y="12832"/>
                </a:cubicBezTo>
                <a:cubicBezTo>
                  <a:pt x="13865" y="12832"/>
                  <a:pt x="13911" y="12616"/>
                  <a:pt x="14021" y="12616"/>
                </a:cubicBezTo>
                <a:cubicBezTo>
                  <a:pt x="14183" y="12616"/>
                  <a:pt x="14486" y="13088"/>
                  <a:pt x="15133" y="15429"/>
                </a:cubicBezTo>
                <a:cubicBezTo>
                  <a:pt x="15179" y="15594"/>
                  <a:pt x="15474" y="15906"/>
                  <a:pt x="15595" y="15906"/>
                </a:cubicBezTo>
                <a:cubicBezTo>
                  <a:pt x="15652" y="15906"/>
                  <a:pt x="15670" y="15839"/>
                  <a:pt x="15609" y="15659"/>
                </a:cubicBezTo>
                <a:cubicBezTo>
                  <a:pt x="15307" y="14758"/>
                  <a:pt x="14978" y="13474"/>
                  <a:pt x="14656" y="12549"/>
                </a:cubicBezTo>
                <a:cubicBezTo>
                  <a:pt x="14570" y="12300"/>
                  <a:pt x="14416" y="12241"/>
                  <a:pt x="14344" y="12026"/>
                </a:cubicBezTo>
                <a:cubicBezTo>
                  <a:pt x="14224" y="11665"/>
                  <a:pt x="14188" y="11655"/>
                  <a:pt x="14154" y="11655"/>
                </a:cubicBezTo>
                <a:cubicBezTo>
                  <a:pt x="14152" y="11655"/>
                  <a:pt x="14150" y="11655"/>
                  <a:pt x="14148" y="11655"/>
                </a:cubicBezTo>
                <a:cubicBezTo>
                  <a:pt x="14112" y="11655"/>
                  <a:pt x="14074" y="11645"/>
                  <a:pt x="13938" y="11236"/>
                </a:cubicBezTo>
                <a:cubicBezTo>
                  <a:pt x="13618" y="10268"/>
                  <a:pt x="13327" y="9368"/>
                  <a:pt x="13167" y="8796"/>
                </a:cubicBezTo>
                <a:cubicBezTo>
                  <a:pt x="11969" y="4498"/>
                  <a:pt x="11155" y="6052"/>
                  <a:pt x="10564" y="4005"/>
                </a:cubicBezTo>
                <a:cubicBezTo>
                  <a:pt x="9963" y="1927"/>
                  <a:pt x="9084" y="1046"/>
                  <a:pt x="8098" y="886"/>
                </a:cubicBezTo>
                <a:cubicBezTo>
                  <a:pt x="7454" y="780"/>
                  <a:pt x="7147" y="0"/>
                  <a:pt x="67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"/>
          <p:cNvSpPr/>
          <p:nvPr/>
        </p:nvSpPr>
        <p:spPr>
          <a:xfrm flipH="1">
            <a:off x="6927951" y="4150399"/>
            <a:ext cx="3005656" cy="1646306"/>
          </a:xfrm>
          <a:custGeom>
            <a:avLst/>
            <a:gdLst/>
            <a:ahLst/>
            <a:cxnLst/>
            <a:rect l="l" t="t" r="r" b="b"/>
            <a:pathLst>
              <a:path w="46621" h="25536" extrusionOk="0">
                <a:moveTo>
                  <a:pt x="12531" y="0"/>
                </a:moveTo>
                <a:cubicBezTo>
                  <a:pt x="10571" y="0"/>
                  <a:pt x="11411" y="280"/>
                  <a:pt x="9735" y="1951"/>
                </a:cubicBezTo>
                <a:cubicBezTo>
                  <a:pt x="7959" y="3721"/>
                  <a:pt x="6628" y="5211"/>
                  <a:pt x="4410" y="7486"/>
                </a:cubicBezTo>
                <a:cubicBezTo>
                  <a:pt x="2190" y="9761"/>
                  <a:pt x="119" y="11073"/>
                  <a:pt x="119" y="11073"/>
                </a:cubicBezTo>
                <a:cubicBezTo>
                  <a:pt x="0" y="11455"/>
                  <a:pt x="62" y="11612"/>
                  <a:pt x="243" y="11612"/>
                </a:cubicBezTo>
                <a:cubicBezTo>
                  <a:pt x="963" y="11612"/>
                  <a:pt x="3578" y="9119"/>
                  <a:pt x="4261" y="8383"/>
                </a:cubicBezTo>
                <a:cubicBezTo>
                  <a:pt x="4476" y="8152"/>
                  <a:pt x="4612" y="8078"/>
                  <a:pt x="4707" y="8078"/>
                </a:cubicBezTo>
                <a:cubicBezTo>
                  <a:pt x="4870" y="8078"/>
                  <a:pt x="4910" y="8297"/>
                  <a:pt x="5021" y="8297"/>
                </a:cubicBezTo>
                <a:cubicBezTo>
                  <a:pt x="5101" y="8297"/>
                  <a:pt x="5218" y="8183"/>
                  <a:pt x="5444" y="7791"/>
                </a:cubicBezTo>
                <a:cubicBezTo>
                  <a:pt x="6168" y="6543"/>
                  <a:pt x="7285" y="7068"/>
                  <a:pt x="7746" y="5819"/>
                </a:cubicBezTo>
                <a:cubicBezTo>
                  <a:pt x="8206" y="4570"/>
                  <a:pt x="8667" y="5687"/>
                  <a:pt x="9718" y="3541"/>
                </a:cubicBezTo>
                <a:cubicBezTo>
                  <a:pt x="10198" y="2562"/>
                  <a:pt x="10432" y="2307"/>
                  <a:pt x="10656" y="2307"/>
                </a:cubicBezTo>
                <a:cubicBezTo>
                  <a:pt x="10900" y="2307"/>
                  <a:pt x="11133" y="2607"/>
                  <a:pt x="11658" y="2607"/>
                </a:cubicBezTo>
                <a:cubicBezTo>
                  <a:pt x="11710" y="2607"/>
                  <a:pt x="11765" y="2604"/>
                  <a:pt x="11823" y="2597"/>
                </a:cubicBezTo>
                <a:cubicBezTo>
                  <a:pt x="12318" y="2542"/>
                  <a:pt x="12571" y="2430"/>
                  <a:pt x="12761" y="2430"/>
                </a:cubicBezTo>
                <a:cubicBezTo>
                  <a:pt x="13025" y="2430"/>
                  <a:pt x="13166" y="2648"/>
                  <a:pt x="13664" y="3541"/>
                </a:cubicBezTo>
                <a:cubicBezTo>
                  <a:pt x="14518" y="5077"/>
                  <a:pt x="15504" y="5885"/>
                  <a:pt x="15767" y="7200"/>
                </a:cubicBezTo>
                <a:cubicBezTo>
                  <a:pt x="16030" y="8514"/>
                  <a:pt x="16753" y="8909"/>
                  <a:pt x="18265" y="10239"/>
                </a:cubicBezTo>
                <a:cubicBezTo>
                  <a:pt x="19777" y="11568"/>
                  <a:pt x="18923" y="11539"/>
                  <a:pt x="21272" y="13577"/>
                </a:cubicBezTo>
                <a:cubicBezTo>
                  <a:pt x="23620" y="15615"/>
                  <a:pt x="22671" y="15418"/>
                  <a:pt x="23591" y="15550"/>
                </a:cubicBezTo>
                <a:cubicBezTo>
                  <a:pt x="23615" y="15553"/>
                  <a:pt x="23637" y="15555"/>
                  <a:pt x="23657" y="15555"/>
                </a:cubicBezTo>
                <a:cubicBezTo>
                  <a:pt x="24358" y="15555"/>
                  <a:pt x="21609" y="13281"/>
                  <a:pt x="21272" y="12065"/>
                </a:cubicBezTo>
                <a:cubicBezTo>
                  <a:pt x="20925" y="10815"/>
                  <a:pt x="20369" y="11144"/>
                  <a:pt x="19054" y="10239"/>
                </a:cubicBezTo>
                <a:cubicBezTo>
                  <a:pt x="17960" y="9484"/>
                  <a:pt x="18049" y="8290"/>
                  <a:pt x="18489" y="8290"/>
                </a:cubicBezTo>
                <a:cubicBezTo>
                  <a:pt x="18578" y="8290"/>
                  <a:pt x="18681" y="8339"/>
                  <a:pt x="18791" y="8449"/>
                </a:cubicBezTo>
                <a:cubicBezTo>
                  <a:pt x="19448" y="9106"/>
                  <a:pt x="19909" y="8712"/>
                  <a:pt x="21272" y="9106"/>
                </a:cubicBezTo>
                <a:cubicBezTo>
                  <a:pt x="22634" y="9501"/>
                  <a:pt x="23196" y="10882"/>
                  <a:pt x="23328" y="12197"/>
                </a:cubicBezTo>
                <a:cubicBezTo>
                  <a:pt x="23460" y="13512"/>
                  <a:pt x="23394" y="12985"/>
                  <a:pt x="25037" y="14103"/>
                </a:cubicBezTo>
                <a:cubicBezTo>
                  <a:pt x="25612" y="14494"/>
                  <a:pt x="25825" y="14596"/>
                  <a:pt x="25915" y="14596"/>
                </a:cubicBezTo>
                <a:cubicBezTo>
                  <a:pt x="26013" y="14596"/>
                  <a:pt x="25967" y="14477"/>
                  <a:pt x="26079" y="14477"/>
                </a:cubicBezTo>
                <a:cubicBezTo>
                  <a:pt x="26159" y="14477"/>
                  <a:pt x="26322" y="14539"/>
                  <a:pt x="26681" y="14752"/>
                </a:cubicBezTo>
                <a:cubicBezTo>
                  <a:pt x="27963" y="15511"/>
                  <a:pt x="28994" y="17921"/>
                  <a:pt x="29959" y="17921"/>
                </a:cubicBezTo>
                <a:cubicBezTo>
                  <a:pt x="29984" y="17921"/>
                  <a:pt x="30009" y="17920"/>
                  <a:pt x="30034" y="17916"/>
                </a:cubicBezTo>
                <a:cubicBezTo>
                  <a:pt x="30330" y="17877"/>
                  <a:pt x="30573" y="17845"/>
                  <a:pt x="30818" y="17845"/>
                </a:cubicBezTo>
                <a:cubicBezTo>
                  <a:pt x="31388" y="17845"/>
                  <a:pt x="31968" y="18022"/>
                  <a:pt x="33256" y="18706"/>
                </a:cubicBezTo>
                <a:cubicBezTo>
                  <a:pt x="35097" y="19683"/>
                  <a:pt x="39700" y="23834"/>
                  <a:pt x="40910" y="24820"/>
                </a:cubicBezTo>
                <a:cubicBezTo>
                  <a:pt x="41504" y="25305"/>
                  <a:pt x="41973" y="25535"/>
                  <a:pt x="42224" y="25535"/>
                </a:cubicBezTo>
                <a:cubicBezTo>
                  <a:pt x="42483" y="25535"/>
                  <a:pt x="42509" y="25288"/>
                  <a:pt x="42198" y="24820"/>
                </a:cubicBezTo>
                <a:cubicBezTo>
                  <a:pt x="41586" y="23901"/>
                  <a:pt x="38779" y="21927"/>
                  <a:pt x="37924" y="21139"/>
                </a:cubicBezTo>
                <a:cubicBezTo>
                  <a:pt x="37070" y="20350"/>
                  <a:pt x="36660" y="19785"/>
                  <a:pt x="35032" y="18377"/>
                </a:cubicBezTo>
                <a:cubicBezTo>
                  <a:pt x="33904" y="17402"/>
                  <a:pt x="32763" y="16452"/>
                  <a:pt x="31577" y="15416"/>
                </a:cubicBezTo>
                <a:cubicBezTo>
                  <a:pt x="31927" y="15139"/>
                  <a:pt x="32415" y="14782"/>
                  <a:pt x="32640" y="14751"/>
                </a:cubicBezTo>
                <a:cubicBezTo>
                  <a:pt x="33010" y="14701"/>
                  <a:pt x="33182" y="14111"/>
                  <a:pt x="33774" y="13643"/>
                </a:cubicBezTo>
                <a:cubicBezTo>
                  <a:pt x="34187" y="13316"/>
                  <a:pt x="34491" y="13253"/>
                  <a:pt x="34455" y="13253"/>
                </a:cubicBezTo>
                <a:cubicBezTo>
                  <a:pt x="34439" y="13253"/>
                  <a:pt x="34359" y="13265"/>
                  <a:pt x="34194" y="13273"/>
                </a:cubicBezTo>
                <a:cubicBezTo>
                  <a:pt x="33650" y="13297"/>
                  <a:pt x="33429" y="13470"/>
                  <a:pt x="33158" y="13619"/>
                </a:cubicBezTo>
                <a:cubicBezTo>
                  <a:pt x="33094" y="13654"/>
                  <a:pt x="33039" y="13671"/>
                  <a:pt x="32998" y="13671"/>
                </a:cubicBezTo>
                <a:cubicBezTo>
                  <a:pt x="32866" y="13671"/>
                  <a:pt x="32891" y="13490"/>
                  <a:pt x="33306" y="13150"/>
                </a:cubicBezTo>
                <a:cubicBezTo>
                  <a:pt x="33849" y="12706"/>
                  <a:pt x="35032" y="11868"/>
                  <a:pt x="35920" y="11326"/>
                </a:cubicBezTo>
                <a:cubicBezTo>
                  <a:pt x="36807" y="10783"/>
                  <a:pt x="37103" y="10759"/>
                  <a:pt x="37629" y="10239"/>
                </a:cubicBezTo>
                <a:cubicBezTo>
                  <a:pt x="37774" y="10095"/>
                  <a:pt x="37891" y="10033"/>
                  <a:pt x="38000" y="10033"/>
                </a:cubicBezTo>
                <a:cubicBezTo>
                  <a:pt x="38283" y="10033"/>
                  <a:pt x="38509" y="10457"/>
                  <a:pt x="39026" y="10956"/>
                </a:cubicBezTo>
                <a:cubicBezTo>
                  <a:pt x="39741" y="11647"/>
                  <a:pt x="40259" y="11744"/>
                  <a:pt x="41516" y="12449"/>
                </a:cubicBezTo>
                <a:cubicBezTo>
                  <a:pt x="42774" y="13154"/>
                  <a:pt x="42109" y="12559"/>
                  <a:pt x="42724" y="13126"/>
                </a:cubicBezTo>
                <a:cubicBezTo>
                  <a:pt x="43341" y="13692"/>
                  <a:pt x="43981" y="14828"/>
                  <a:pt x="44622" y="15468"/>
                </a:cubicBezTo>
                <a:cubicBezTo>
                  <a:pt x="45007" y="15852"/>
                  <a:pt x="45161" y="16014"/>
                  <a:pt x="45302" y="16014"/>
                </a:cubicBezTo>
                <a:cubicBezTo>
                  <a:pt x="45397" y="16014"/>
                  <a:pt x="45486" y="15942"/>
                  <a:pt x="45634" y="15813"/>
                </a:cubicBezTo>
                <a:cubicBezTo>
                  <a:pt x="46004" y="15492"/>
                  <a:pt x="46620" y="15444"/>
                  <a:pt x="46448" y="15369"/>
                </a:cubicBezTo>
                <a:cubicBezTo>
                  <a:pt x="46275" y="15295"/>
                  <a:pt x="44960" y="13578"/>
                  <a:pt x="43488" y="12526"/>
                </a:cubicBezTo>
                <a:cubicBezTo>
                  <a:pt x="42017" y="11474"/>
                  <a:pt x="41804" y="11474"/>
                  <a:pt x="39963" y="10751"/>
                </a:cubicBezTo>
                <a:cubicBezTo>
                  <a:pt x="38163" y="10044"/>
                  <a:pt x="39002" y="9086"/>
                  <a:pt x="38183" y="9086"/>
                </a:cubicBezTo>
                <a:cubicBezTo>
                  <a:pt x="38164" y="9086"/>
                  <a:pt x="38143" y="9086"/>
                  <a:pt x="38122" y="9087"/>
                </a:cubicBezTo>
                <a:cubicBezTo>
                  <a:pt x="37203" y="9134"/>
                  <a:pt x="37333" y="8909"/>
                  <a:pt x="35562" y="10239"/>
                </a:cubicBezTo>
                <a:cubicBezTo>
                  <a:pt x="33791" y="11568"/>
                  <a:pt x="34638" y="11145"/>
                  <a:pt x="33059" y="11803"/>
                </a:cubicBezTo>
                <a:cubicBezTo>
                  <a:pt x="32095" y="12204"/>
                  <a:pt x="30713" y="13133"/>
                  <a:pt x="29782" y="13796"/>
                </a:cubicBezTo>
                <a:cubicBezTo>
                  <a:pt x="28252" y="12352"/>
                  <a:pt x="28934" y="12625"/>
                  <a:pt x="27669" y="11803"/>
                </a:cubicBezTo>
                <a:cubicBezTo>
                  <a:pt x="26353" y="10948"/>
                  <a:pt x="25433" y="10619"/>
                  <a:pt x="24052" y="8252"/>
                </a:cubicBezTo>
                <a:cubicBezTo>
                  <a:pt x="22672" y="5885"/>
                  <a:pt x="22540" y="7397"/>
                  <a:pt x="20831" y="5538"/>
                </a:cubicBezTo>
                <a:cubicBezTo>
                  <a:pt x="19121" y="3677"/>
                  <a:pt x="18316" y="2549"/>
                  <a:pt x="16984" y="1311"/>
                </a:cubicBezTo>
                <a:cubicBezTo>
                  <a:pt x="15653" y="75"/>
                  <a:pt x="15356" y="34"/>
                  <a:pt x="12910" y="3"/>
                </a:cubicBezTo>
                <a:cubicBezTo>
                  <a:pt x="12773" y="1"/>
                  <a:pt x="12647" y="0"/>
                  <a:pt x="125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9" name="Google Shape;229;p6"/>
          <p:cNvGrpSpPr/>
          <p:nvPr/>
        </p:nvGrpSpPr>
        <p:grpSpPr>
          <a:xfrm>
            <a:off x="6728406" y="4199335"/>
            <a:ext cx="2486158" cy="1333648"/>
            <a:chOff x="6728406" y="3894535"/>
            <a:chExt cx="2486158" cy="1333648"/>
          </a:xfrm>
        </p:grpSpPr>
        <p:sp>
          <p:nvSpPr>
            <p:cNvPr id="230" name="Google Shape;230;p6"/>
            <p:cNvSpPr/>
            <p:nvPr/>
          </p:nvSpPr>
          <p:spPr>
            <a:xfrm>
              <a:off x="6748260" y="4805888"/>
              <a:ext cx="668918" cy="254298"/>
            </a:xfrm>
            <a:custGeom>
              <a:avLst/>
              <a:gdLst/>
              <a:ahLst/>
              <a:cxnLst/>
              <a:rect l="l" t="t" r="r" b="b"/>
              <a:pathLst>
                <a:path w="15396" h="5853" extrusionOk="0">
                  <a:moveTo>
                    <a:pt x="14158" y="1"/>
                  </a:moveTo>
                  <a:cubicBezTo>
                    <a:pt x="13922" y="1"/>
                    <a:pt x="13684" y="27"/>
                    <a:pt x="13451" y="81"/>
                  </a:cubicBezTo>
                  <a:cubicBezTo>
                    <a:pt x="12360" y="331"/>
                    <a:pt x="11447" y="1142"/>
                    <a:pt x="10341" y="1317"/>
                  </a:cubicBezTo>
                  <a:cubicBezTo>
                    <a:pt x="10025" y="1367"/>
                    <a:pt x="9702" y="1364"/>
                    <a:pt x="9390" y="1432"/>
                  </a:cubicBezTo>
                  <a:cubicBezTo>
                    <a:pt x="8701" y="1584"/>
                    <a:pt x="8142" y="2071"/>
                    <a:pt x="7513" y="2390"/>
                  </a:cubicBezTo>
                  <a:cubicBezTo>
                    <a:pt x="7018" y="2639"/>
                    <a:pt x="6477" y="2785"/>
                    <a:pt x="5923" y="2818"/>
                  </a:cubicBezTo>
                  <a:cubicBezTo>
                    <a:pt x="5877" y="2821"/>
                    <a:pt x="5830" y="2823"/>
                    <a:pt x="5784" y="2823"/>
                  </a:cubicBezTo>
                  <a:cubicBezTo>
                    <a:pt x="5379" y="2823"/>
                    <a:pt x="4979" y="2722"/>
                    <a:pt x="4578" y="2722"/>
                  </a:cubicBezTo>
                  <a:cubicBezTo>
                    <a:pt x="4521" y="2722"/>
                    <a:pt x="4464" y="2724"/>
                    <a:pt x="4407" y="2729"/>
                  </a:cubicBezTo>
                  <a:cubicBezTo>
                    <a:pt x="4053" y="2756"/>
                    <a:pt x="3793" y="2937"/>
                    <a:pt x="3517" y="3143"/>
                  </a:cubicBezTo>
                  <a:cubicBezTo>
                    <a:pt x="3047" y="3492"/>
                    <a:pt x="2568" y="3829"/>
                    <a:pt x="2091" y="4169"/>
                  </a:cubicBezTo>
                  <a:lnTo>
                    <a:pt x="1110" y="4866"/>
                  </a:lnTo>
                  <a:lnTo>
                    <a:pt x="305" y="5438"/>
                  </a:lnTo>
                  <a:cubicBezTo>
                    <a:pt x="178" y="5529"/>
                    <a:pt x="43" y="5631"/>
                    <a:pt x="1" y="5781"/>
                  </a:cubicBezTo>
                  <a:cubicBezTo>
                    <a:pt x="77" y="5828"/>
                    <a:pt x="165" y="5852"/>
                    <a:pt x="254" y="5852"/>
                  </a:cubicBezTo>
                  <a:cubicBezTo>
                    <a:pt x="280" y="5852"/>
                    <a:pt x="306" y="5850"/>
                    <a:pt x="332" y="5846"/>
                  </a:cubicBezTo>
                  <a:cubicBezTo>
                    <a:pt x="551" y="5343"/>
                    <a:pt x="1182" y="5212"/>
                    <a:pt x="1693" y="5016"/>
                  </a:cubicBezTo>
                  <a:cubicBezTo>
                    <a:pt x="2504" y="4705"/>
                    <a:pt x="3170" y="4096"/>
                    <a:pt x="3971" y="3765"/>
                  </a:cubicBezTo>
                  <a:lnTo>
                    <a:pt x="4163" y="3960"/>
                  </a:lnTo>
                  <a:cubicBezTo>
                    <a:pt x="4078" y="4078"/>
                    <a:pt x="3971" y="4180"/>
                    <a:pt x="3851" y="4261"/>
                  </a:cubicBezTo>
                  <a:cubicBezTo>
                    <a:pt x="4017" y="4295"/>
                    <a:pt x="4072" y="4526"/>
                    <a:pt x="3994" y="4678"/>
                  </a:cubicBezTo>
                  <a:cubicBezTo>
                    <a:pt x="3914" y="4829"/>
                    <a:pt x="3757" y="4917"/>
                    <a:pt x="3611" y="5005"/>
                  </a:cubicBezTo>
                  <a:cubicBezTo>
                    <a:pt x="3463" y="5091"/>
                    <a:pt x="3312" y="5197"/>
                    <a:pt x="3261" y="5360"/>
                  </a:cubicBezTo>
                  <a:cubicBezTo>
                    <a:pt x="3334" y="5407"/>
                    <a:pt x="3414" y="5427"/>
                    <a:pt x="3496" y="5427"/>
                  </a:cubicBezTo>
                  <a:cubicBezTo>
                    <a:pt x="3716" y="5427"/>
                    <a:pt x="3950" y="5282"/>
                    <a:pt x="4109" y="5111"/>
                  </a:cubicBezTo>
                  <a:cubicBezTo>
                    <a:pt x="4328" y="4875"/>
                    <a:pt x="4507" y="4578"/>
                    <a:pt x="4806" y="4462"/>
                  </a:cubicBezTo>
                  <a:cubicBezTo>
                    <a:pt x="4905" y="4424"/>
                    <a:pt x="5006" y="4409"/>
                    <a:pt x="5109" y="4409"/>
                  </a:cubicBezTo>
                  <a:cubicBezTo>
                    <a:pt x="5362" y="4409"/>
                    <a:pt x="5625" y="4498"/>
                    <a:pt x="5880" y="4546"/>
                  </a:cubicBezTo>
                  <a:cubicBezTo>
                    <a:pt x="6035" y="4576"/>
                    <a:pt x="6191" y="4591"/>
                    <a:pt x="6348" y="4591"/>
                  </a:cubicBezTo>
                  <a:cubicBezTo>
                    <a:pt x="6444" y="4591"/>
                    <a:pt x="6540" y="4585"/>
                    <a:pt x="6635" y="4574"/>
                  </a:cubicBezTo>
                  <a:cubicBezTo>
                    <a:pt x="6700" y="4566"/>
                    <a:pt x="6769" y="4554"/>
                    <a:pt x="6817" y="4511"/>
                  </a:cubicBezTo>
                  <a:cubicBezTo>
                    <a:pt x="6927" y="4413"/>
                    <a:pt x="6877" y="4239"/>
                    <a:pt x="6882" y="4092"/>
                  </a:cubicBezTo>
                  <a:cubicBezTo>
                    <a:pt x="6888" y="3870"/>
                    <a:pt x="7045" y="3677"/>
                    <a:pt x="7225" y="3546"/>
                  </a:cubicBezTo>
                  <a:cubicBezTo>
                    <a:pt x="7404" y="3415"/>
                    <a:pt x="7612" y="3324"/>
                    <a:pt x="7790" y="3191"/>
                  </a:cubicBezTo>
                  <a:cubicBezTo>
                    <a:pt x="8249" y="2853"/>
                    <a:pt x="8555" y="2228"/>
                    <a:pt x="9122" y="2177"/>
                  </a:cubicBezTo>
                  <a:cubicBezTo>
                    <a:pt x="9148" y="2175"/>
                    <a:pt x="9174" y="2174"/>
                    <a:pt x="9200" y="2174"/>
                  </a:cubicBezTo>
                  <a:cubicBezTo>
                    <a:pt x="9398" y="2174"/>
                    <a:pt x="9605" y="2231"/>
                    <a:pt x="9796" y="2231"/>
                  </a:cubicBezTo>
                  <a:cubicBezTo>
                    <a:pt x="9910" y="2231"/>
                    <a:pt x="10019" y="2211"/>
                    <a:pt x="10115" y="2145"/>
                  </a:cubicBezTo>
                  <a:lnTo>
                    <a:pt x="10115" y="2145"/>
                  </a:lnTo>
                  <a:cubicBezTo>
                    <a:pt x="9993" y="2358"/>
                    <a:pt x="10582" y="2440"/>
                    <a:pt x="10508" y="2673"/>
                  </a:cubicBezTo>
                  <a:cubicBezTo>
                    <a:pt x="10495" y="2713"/>
                    <a:pt x="10464" y="2742"/>
                    <a:pt x="10433" y="2771"/>
                  </a:cubicBezTo>
                  <a:cubicBezTo>
                    <a:pt x="10021" y="3148"/>
                    <a:pt x="9572" y="3481"/>
                    <a:pt x="9092" y="3767"/>
                  </a:cubicBezTo>
                  <a:cubicBezTo>
                    <a:pt x="9017" y="3811"/>
                    <a:pt x="8938" y="3859"/>
                    <a:pt x="8900" y="3937"/>
                  </a:cubicBezTo>
                  <a:cubicBezTo>
                    <a:pt x="8813" y="4110"/>
                    <a:pt x="9003" y="4319"/>
                    <a:pt x="9197" y="4319"/>
                  </a:cubicBezTo>
                  <a:cubicBezTo>
                    <a:pt x="9200" y="4319"/>
                    <a:pt x="9204" y="4318"/>
                    <a:pt x="9208" y="4318"/>
                  </a:cubicBezTo>
                  <a:cubicBezTo>
                    <a:pt x="9405" y="4311"/>
                    <a:pt x="9567" y="4159"/>
                    <a:pt x="9682" y="3998"/>
                  </a:cubicBezTo>
                  <a:cubicBezTo>
                    <a:pt x="9779" y="3863"/>
                    <a:pt x="9862" y="3713"/>
                    <a:pt x="9991" y="3608"/>
                  </a:cubicBezTo>
                  <a:cubicBezTo>
                    <a:pt x="10091" y="3528"/>
                    <a:pt x="10211" y="3479"/>
                    <a:pt x="10331" y="3433"/>
                  </a:cubicBezTo>
                  <a:lnTo>
                    <a:pt x="11201" y="3088"/>
                  </a:lnTo>
                  <a:cubicBezTo>
                    <a:pt x="11348" y="3030"/>
                    <a:pt x="11496" y="2971"/>
                    <a:pt x="11626" y="2880"/>
                  </a:cubicBezTo>
                  <a:cubicBezTo>
                    <a:pt x="11782" y="2773"/>
                    <a:pt x="11905" y="2625"/>
                    <a:pt x="12033" y="2485"/>
                  </a:cubicBezTo>
                  <a:cubicBezTo>
                    <a:pt x="12607" y="1870"/>
                    <a:pt x="13331" y="1414"/>
                    <a:pt x="14133" y="1165"/>
                  </a:cubicBezTo>
                  <a:lnTo>
                    <a:pt x="14133" y="1165"/>
                  </a:lnTo>
                  <a:cubicBezTo>
                    <a:pt x="14117" y="1366"/>
                    <a:pt x="14015" y="1550"/>
                    <a:pt x="13853" y="1672"/>
                  </a:cubicBezTo>
                  <a:cubicBezTo>
                    <a:pt x="13867" y="1673"/>
                    <a:pt x="13881" y="1674"/>
                    <a:pt x="13895" y="1674"/>
                  </a:cubicBezTo>
                  <a:cubicBezTo>
                    <a:pt x="14126" y="1674"/>
                    <a:pt x="14321" y="1489"/>
                    <a:pt x="14484" y="1318"/>
                  </a:cubicBezTo>
                  <a:lnTo>
                    <a:pt x="15320" y="438"/>
                  </a:lnTo>
                  <a:cubicBezTo>
                    <a:pt x="15356" y="400"/>
                    <a:pt x="15395" y="352"/>
                    <a:pt x="15384" y="300"/>
                  </a:cubicBezTo>
                  <a:cubicBezTo>
                    <a:pt x="15374" y="248"/>
                    <a:pt x="15317" y="219"/>
                    <a:pt x="15267" y="200"/>
                  </a:cubicBezTo>
                  <a:cubicBezTo>
                    <a:pt x="14911" y="68"/>
                    <a:pt x="14535" y="1"/>
                    <a:pt x="14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7902038" y="4662692"/>
              <a:ext cx="312040" cy="362135"/>
            </a:xfrm>
            <a:custGeom>
              <a:avLst/>
              <a:gdLst/>
              <a:ahLst/>
              <a:cxnLst/>
              <a:rect l="l" t="t" r="r" b="b"/>
              <a:pathLst>
                <a:path w="7182" h="8335" extrusionOk="0">
                  <a:moveTo>
                    <a:pt x="5775" y="1"/>
                  </a:moveTo>
                  <a:cubicBezTo>
                    <a:pt x="4993" y="1"/>
                    <a:pt x="4207" y="959"/>
                    <a:pt x="3754" y="1460"/>
                  </a:cubicBezTo>
                  <a:cubicBezTo>
                    <a:pt x="3557" y="1678"/>
                    <a:pt x="3371" y="1906"/>
                    <a:pt x="3154" y="2104"/>
                  </a:cubicBezTo>
                  <a:cubicBezTo>
                    <a:pt x="2875" y="2360"/>
                    <a:pt x="2551" y="2561"/>
                    <a:pt x="2266" y="2810"/>
                  </a:cubicBezTo>
                  <a:cubicBezTo>
                    <a:pt x="1824" y="3196"/>
                    <a:pt x="1479" y="3689"/>
                    <a:pt x="1019" y="4055"/>
                  </a:cubicBezTo>
                  <a:cubicBezTo>
                    <a:pt x="802" y="4228"/>
                    <a:pt x="559" y="4371"/>
                    <a:pt x="360" y="4564"/>
                  </a:cubicBezTo>
                  <a:cubicBezTo>
                    <a:pt x="160" y="4755"/>
                    <a:pt x="0" y="5014"/>
                    <a:pt x="12" y="5292"/>
                  </a:cubicBezTo>
                  <a:cubicBezTo>
                    <a:pt x="30" y="5810"/>
                    <a:pt x="620" y="6242"/>
                    <a:pt x="473" y="6739"/>
                  </a:cubicBezTo>
                  <a:cubicBezTo>
                    <a:pt x="409" y="6957"/>
                    <a:pt x="205" y="7159"/>
                    <a:pt x="279" y="7374"/>
                  </a:cubicBezTo>
                  <a:cubicBezTo>
                    <a:pt x="300" y="7434"/>
                    <a:pt x="341" y="7484"/>
                    <a:pt x="381" y="7532"/>
                  </a:cubicBezTo>
                  <a:lnTo>
                    <a:pt x="858" y="8113"/>
                  </a:lnTo>
                  <a:cubicBezTo>
                    <a:pt x="945" y="8219"/>
                    <a:pt x="1055" y="8335"/>
                    <a:pt x="1189" y="8335"/>
                  </a:cubicBezTo>
                  <a:cubicBezTo>
                    <a:pt x="1197" y="8335"/>
                    <a:pt x="1205" y="8335"/>
                    <a:pt x="1213" y="8334"/>
                  </a:cubicBezTo>
                  <a:cubicBezTo>
                    <a:pt x="1307" y="8183"/>
                    <a:pt x="1296" y="7992"/>
                    <a:pt x="1351" y="7823"/>
                  </a:cubicBezTo>
                  <a:cubicBezTo>
                    <a:pt x="1459" y="7490"/>
                    <a:pt x="1803" y="7302"/>
                    <a:pt x="2106" y="7125"/>
                  </a:cubicBezTo>
                  <a:cubicBezTo>
                    <a:pt x="3237" y="6461"/>
                    <a:pt x="4178" y="5515"/>
                    <a:pt x="4838" y="4381"/>
                  </a:cubicBezTo>
                  <a:cubicBezTo>
                    <a:pt x="4802" y="4368"/>
                    <a:pt x="4767" y="4362"/>
                    <a:pt x="4733" y="4362"/>
                  </a:cubicBezTo>
                  <a:cubicBezTo>
                    <a:pt x="4499" y="4362"/>
                    <a:pt x="4303" y="4641"/>
                    <a:pt x="4094" y="4799"/>
                  </a:cubicBezTo>
                  <a:cubicBezTo>
                    <a:pt x="3859" y="4978"/>
                    <a:pt x="3547" y="5013"/>
                    <a:pt x="3295" y="5163"/>
                  </a:cubicBezTo>
                  <a:cubicBezTo>
                    <a:pt x="2904" y="5395"/>
                    <a:pt x="2668" y="5892"/>
                    <a:pt x="2221" y="5970"/>
                  </a:cubicBezTo>
                  <a:cubicBezTo>
                    <a:pt x="2225" y="5022"/>
                    <a:pt x="2838" y="4104"/>
                    <a:pt x="3712" y="3736"/>
                  </a:cubicBezTo>
                  <a:lnTo>
                    <a:pt x="3712" y="3736"/>
                  </a:lnTo>
                  <a:cubicBezTo>
                    <a:pt x="3259" y="3793"/>
                    <a:pt x="2852" y="4024"/>
                    <a:pt x="2457" y="4251"/>
                  </a:cubicBezTo>
                  <a:cubicBezTo>
                    <a:pt x="2448" y="4120"/>
                    <a:pt x="2546" y="4007"/>
                    <a:pt x="2643" y="3916"/>
                  </a:cubicBezTo>
                  <a:cubicBezTo>
                    <a:pt x="3443" y="3162"/>
                    <a:pt x="4525" y="2766"/>
                    <a:pt x="5346" y="2034"/>
                  </a:cubicBezTo>
                  <a:cubicBezTo>
                    <a:pt x="5786" y="1642"/>
                    <a:pt x="7181" y="451"/>
                    <a:pt x="6086" y="55"/>
                  </a:cubicBezTo>
                  <a:cubicBezTo>
                    <a:pt x="5983" y="18"/>
                    <a:pt x="5879" y="1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728406" y="4593658"/>
              <a:ext cx="2175938" cy="500515"/>
            </a:xfrm>
            <a:custGeom>
              <a:avLst/>
              <a:gdLst/>
              <a:ahLst/>
              <a:cxnLst/>
              <a:rect l="l" t="t" r="r" b="b"/>
              <a:pathLst>
                <a:path w="50082" h="11520" extrusionOk="0">
                  <a:moveTo>
                    <a:pt x="33379" y="0"/>
                  </a:moveTo>
                  <a:cubicBezTo>
                    <a:pt x="32236" y="1492"/>
                    <a:pt x="30905" y="2832"/>
                    <a:pt x="29420" y="3985"/>
                  </a:cubicBezTo>
                  <a:cubicBezTo>
                    <a:pt x="28351" y="4814"/>
                    <a:pt x="27137" y="5638"/>
                    <a:pt x="26413" y="6735"/>
                  </a:cubicBezTo>
                  <a:cubicBezTo>
                    <a:pt x="26060" y="7271"/>
                    <a:pt x="26730" y="8271"/>
                    <a:pt x="26535" y="8271"/>
                  </a:cubicBezTo>
                  <a:cubicBezTo>
                    <a:pt x="26440" y="8271"/>
                    <a:pt x="26134" y="8029"/>
                    <a:pt x="25394" y="7369"/>
                  </a:cubicBezTo>
                  <a:cubicBezTo>
                    <a:pt x="25214" y="7207"/>
                    <a:pt x="23793" y="6509"/>
                    <a:pt x="23672" y="6300"/>
                  </a:cubicBezTo>
                  <a:cubicBezTo>
                    <a:pt x="23437" y="5894"/>
                    <a:pt x="23129" y="5364"/>
                    <a:pt x="22705" y="5364"/>
                  </a:cubicBezTo>
                  <a:cubicBezTo>
                    <a:pt x="22633" y="5364"/>
                    <a:pt x="22557" y="5379"/>
                    <a:pt x="22478" y="5413"/>
                  </a:cubicBezTo>
                  <a:cubicBezTo>
                    <a:pt x="22363" y="5463"/>
                    <a:pt x="22267" y="5546"/>
                    <a:pt x="22188" y="5642"/>
                  </a:cubicBezTo>
                  <a:lnTo>
                    <a:pt x="21232" y="6810"/>
                  </a:lnTo>
                  <a:cubicBezTo>
                    <a:pt x="21090" y="6983"/>
                    <a:pt x="20936" y="7165"/>
                    <a:pt x="20685" y="7165"/>
                  </a:cubicBezTo>
                  <a:cubicBezTo>
                    <a:pt x="20603" y="7165"/>
                    <a:pt x="20510" y="7146"/>
                    <a:pt x="20405" y="7100"/>
                  </a:cubicBezTo>
                  <a:cubicBezTo>
                    <a:pt x="20240" y="7029"/>
                    <a:pt x="20101" y="6910"/>
                    <a:pt x="19992" y="6766"/>
                  </a:cubicBezTo>
                  <a:lnTo>
                    <a:pt x="17406" y="3348"/>
                  </a:lnTo>
                  <a:cubicBezTo>
                    <a:pt x="17147" y="3004"/>
                    <a:pt x="16804" y="2625"/>
                    <a:pt x="16392" y="2625"/>
                  </a:cubicBezTo>
                  <a:cubicBezTo>
                    <a:pt x="16356" y="2625"/>
                    <a:pt x="16320" y="2628"/>
                    <a:pt x="16283" y="2634"/>
                  </a:cubicBezTo>
                  <a:cubicBezTo>
                    <a:pt x="16123" y="2659"/>
                    <a:pt x="15979" y="2742"/>
                    <a:pt x="15841" y="2824"/>
                  </a:cubicBezTo>
                  <a:cubicBezTo>
                    <a:pt x="14434" y="3657"/>
                    <a:pt x="13049" y="4528"/>
                    <a:pt x="11687" y="5432"/>
                  </a:cubicBezTo>
                  <a:cubicBezTo>
                    <a:pt x="11652" y="5451"/>
                    <a:pt x="11619" y="5460"/>
                    <a:pt x="11586" y="5460"/>
                  </a:cubicBezTo>
                  <a:cubicBezTo>
                    <a:pt x="11400" y="5460"/>
                    <a:pt x="11249" y="5178"/>
                    <a:pt x="11007" y="5178"/>
                  </a:cubicBezTo>
                  <a:cubicBezTo>
                    <a:pt x="10963" y="5178"/>
                    <a:pt x="10916" y="5187"/>
                    <a:pt x="10865" y="5209"/>
                  </a:cubicBezTo>
                  <a:cubicBezTo>
                    <a:pt x="10643" y="5367"/>
                    <a:pt x="10573" y="5773"/>
                    <a:pt x="10282" y="5927"/>
                  </a:cubicBezTo>
                  <a:lnTo>
                    <a:pt x="8395" y="6922"/>
                  </a:lnTo>
                  <a:cubicBezTo>
                    <a:pt x="7655" y="7312"/>
                    <a:pt x="6792" y="7700"/>
                    <a:pt x="5990" y="7700"/>
                  </a:cubicBezTo>
                  <a:cubicBezTo>
                    <a:pt x="5613" y="7700"/>
                    <a:pt x="5249" y="7615"/>
                    <a:pt x="4918" y="7403"/>
                  </a:cubicBezTo>
                  <a:cubicBezTo>
                    <a:pt x="4694" y="7262"/>
                    <a:pt x="4458" y="7060"/>
                    <a:pt x="4211" y="7060"/>
                  </a:cubicBezTo>
                  <a:cubicBezTo>
                    <a:pt x="4164" y="7060"/>
                    <a:pt x="4117" y="7067"/>
                    <a:pt x="4070" y="7083"/>
                  </a:cubicBezTo>
                  <a:cubicBezTo>
                    <a:pt x="3913" y="7138"/>
                    <a:pt x="3806" y="7278"/>
                    <a:pt x="3706" y="7410"/>
                  </a:cubicBezTo>
                  <a:cubicBezTo>
                    <a:pt x="3094" y="8196"/>
                    <a:pt x="2340" y="8860"/>
                    <a:pt x="1481" y="9367"/>
                  </a:cubicBezTo>
                  <a:cubicBezTo>
                    <a:pt x="1014" y="9644"/>
                    <a:pt x="605" y="9954"/>
                    <a:pt x="171" y="10283"/>
                  </a:cubicBezTo>
                  <a:cubicBezTo>
                    <a:pt x="20" y="10399"/>
                    <a:pt x="1" y="10469"/>
                    <a:pt x="102" y="10469"/>
                  </a:cubicBezTo>
                  <a:cubicBezTo>
                    <a:pt x="136" y="10469"/>
                    <a:pt x="186" y="10461"/>
                    <a:pt x="249" y="10443"/>
                  </a:cubicBezTo>
                  <a:cubicBezTo>
                    <a:pt x="1319" y="10141"/>
                    <a:pt x="2478" y="9350"/>
                    <a:pt x="3301" y="8739"/>
                  </a:cubicBezTo>
                  <a:cubicBezTo>
                    <a:pt x="3892" y="8301"/>
                    <a:pt x="4571" y="7783"/>
                    <a:pt x="5264" y="7783"/>
                  </a:cubicBezTo>
                  <a:cubicBezTo>
                    <a:pt x="5407" y="7783"/>
                    <a:pt x="5551" y="7806"/>
                    <a:pt x="5695" y="7855"/>
                  </a:cubicBezTo>
                  <a:cubicBezTo>
                    <a:pt x="5947" y="7941"/>
                    <a:pt x="6163" y="8245"/>
                    <a:pt x="6412" y="8245"/>
                  </a:cubicBezTo>
                  <a:cubicBezTo>
                    <a:pt x="6439" y="8245"/>
                    <a:pt x="6466" y="8241"/>
                    <a:pt x="6494" y="8234"/>
                  </a:cubicBezTo>
                  <a:cubicBezTo>
                    <a:pt x="7753" y="7879"/>
                    <a:pt x="6970" y="7916"/>
                    <a:pt x="7247" y="7806"/>
                  </a:cubicBezTo>
                  <a:cubicBezTo>
                    <a:pt x="8142" y="7451"/>
                    <a:pt x="9038" y="6664"/>
                    <a:pt x="10068" y="6427"/>
                  </a:cubicBezTo>
                  <a:cubicBezTo>
                    <a:pt x="10233" y="6390"/>
                    <a:pt x="10402" y="6377"/>
                    <a:pt x="10574" y="6377"/>
                  </a:cubicBezTo>
                  <a:cubicBezTo>
                    <a:pt x="10955" y="6377"/>
                    <a:pt x="11346" y="6440"/>
                    <a:pt x="11717" y="6440"/>
                  </a:cubicBezTo>
                  <a:cubicBezTo>
                    <a:pt x="12047" y="6440"/>
                    <a:pt x="12360" y="6390"/>
                    <a:pt x="12633" y="6201"/>
                  </a:cubicBezTo>
                  <a:cubicBezTo>
                    <a:pt x="12905" y="6014"/>
                    <a:pt x="13083" y="5714"/>
                    <a:pt x="13344" y="5509"/>
                  </a:cubicBezTo>
                  <a:cubicBezTo>
                    <a:pt x="13604" y="5306"/>
                    <a:pt x="13924" y="5218"/>
                    <a:pt x="14253" y="5218"/>
                  </a:cubicBezTo>
                  <a:cubicBezTo>
                    <a:pt x="14619" y="5218"/>
                    <a:pt x="14997" y="5327"/>
                    <a:pt x="15316" y="5509"/>
                  </a:cubicBezTo>
                  <a:cubicBezTo>
                    <a:pt x="15923" y="5855"/>
                    <a:pt x="16373" y="6412"/>
                    <a:pt x="16838" y="6932"/>
                  </a:cubicBezTo>
                  <a:cubicBezTo>
                    <a:pt x="17558" y="7737"/>
                    <a:pt x="18437" y="8528"/>
                    <a:pt x="19515" y="8613"/>
                  </a:cubicBezTo>
                  <a:cubicBezTo>
                    <a:pt x="19598" y="8620"/>
                    <a:pt x="19682" y="8622"/>
                    <a:pt x="19766" y="8622"/>
                  </a:cubicBezTo>
                  <a:cubicBezTo>
                    <a:pt x="19936" y="8622"/>
                    <a:pt x="20106" y="8613"/>
                    <a:pt x="20275" y="8613"/>
                  </a:cubicBezTo>
                  <a:cubicBezTo>
                    <a:pt x="20460" y="8613"/>
                    <a:pt x="20643" y="8624"/>
                    <a:pt x="20822" y="8669"/>
                  </a:cubicBezTo>
                  <a:cubicBezTo>
                    <a:pt x="21352" y="8801"/>
                    <a:pt x="21790" y="9221"/>
                    <a:pt x="22333" y="9287"/>
                  </a:cubicBezTo>
                  <a:cubicBezTo>
                    <a:pt x="22358" y="9290"/>
                    <a:pt x="22382" y="9292"/>
                    <a:pt x="22407" y="9292"/>
                  </a:cubicBezTo>
                  <a:cubicBezTo>
                    <a:pt x="22830" y="9292"/>
                    <a:pt x="23261" y="8858"/>
                    <a:pt x="23190" y="8519"/>
                  </a:cubicBezTo>
                  <a:cubicBezTo>
                    <a:pt x="23151" y="8337"/>
                    <a:pt x="23270" y="8149"/>
                    <a:pt x="23448" y="8091"/>
                  </a:cubicBezTo>
                  <a:cubicBezTo>
                    <a:pt x="23691" y="8010"/>
                    <a:pt x="23086" y="7196"/>
                    <a:pt x="23302" y="7196"/>
                  </a:cubicBezTo>
                  <a:cubicBezTo>
                    <a:pt x="23308" y="7196"/>
                    <a:pt x="23316" y="7197"/>
                    <a:pt x="23324" y="7199"/>
                  </a:cubicBezTo>
                  <a:cubicBezTo>
                    <a:pt x="23906" y="7313"/>
                    <a:pt x="25433" y="8536"/>
                    <a:pt x="25922" y="8897"/>
                  </a:cubicBezTo>
                  <a:cubicBezTo>
                    <a:pt x="27051" y="9728"/>
                    <a:pt x="28031" y="10816"/>
                    <a:pt x="29309" y="11391"/>
                  </a:cubicBezTo>
                  <a:cubicBezTo>
                    <a:pt x="29510" y="11481"/>
                    <a:pt x="29631" y="11519"/>
                    <a:pt x="29692" y="11519"/>
                  </a:cubicBezTo>
                  <a:cubicBezTo>
                    <a:pt x="29980" y="11519"/>
                    <a:pt x="28949" y="10665"/>
                    <a:pt x="28783" y="10368"/>
                  </a:cubicBezTo>
                  <a:cubicBezTo>
                    <a:pt x="28538" y="9927"/>
                    <a:pt x="28255" y="9501"/>
                    <a:pt x="27942" y="9253"/>
                  </a:cubicBezTo>
                  <a:cubicBezTo>
                    <a:pt x="27473" y="8882"/>
                    <a:pt x="27555" y="8612"/>
                    <a:pt x="28092" y="8346"/>
                  </a:cubicBezTo>
                  <a:cubicBezTo>
                    <a:pt x="28234" y="7651"/>
                    <a:pt x="26879" y="7320"/>
                    <a:pt x="27450" y="6417"/>
                  </a:cubicBezTo>
                  <a:cubicBezTo>
                    <a:pt x="27533" y="6285"/>
                    <a:pt x="27644" y="6172"/>
                    <a:pt x="27767" y="6076"/>
                  </a:cubicBezTo>
                  <a:lnTo>
                    <a:pt x="32075" y="2702"/>
                  </a:lnTo>
                  <a:lnTo>
                    <a:pt x="32877" y="2075"/>
                  </a:lnTo>
                  <a:cubicBezTo>
                    <a:pt x="32963" y="2007"/>
                    <a:pt x="33054" y="1937"/>
                    <a:pt x="33162" y="1917"/>
                  </a:cubicBezTo>
                  <a:cubicBezTo>
                    <a:pt x="33183" y="1914"/>
                    <a:pt x="33203" y="1912"/>
                    <a:pt x="33224" y="1912"/>
                  </a:cubicBezTo>
                  <a:cubicBezTo>
                    <a:pt x="33419" y="1912"/>
                    <a:pt x="33592" y="2073"/>
                    <a:pt x="33731" y="2222"/>
                  </a:cubicBezTo>
                  <a:cubicBezTo>
                    <a:pt x="35618" y="4246"/>
                    <a:pt x="37505" y="6272"/>
                    <a:pt x="39392" y="8297"/>
                  </a:cubicBezTo>
                  <a:cubicBezTo>
                    <a:pt x="39267" y="8209"/>
                    <a:pt x="39127" y="8171"/>
                    <a:pt x="38982" y="8171"/>
                  </a:cubicBezTo>
                  <a:cubicBezTo>
                    <a:pt x="38646" y="8171"/>
                    <a:pt x="38286" y="8374"/>
                    <a:pt x="38035" y="8624"/>
                  </a:cubicBezTo>
                  <a:cubicBezTo>
                    <a:pt x="37678" y="8983"/>
                    <a:pt x="37396" y="9447"/>
                    <a:pt x="36936" y="9658"/>
                  </a:cubicBezTo>
                  <a:cubicBezTo>
                    <a:pt x="36613" y="9807"/>
                    <a:pt x="36218" y="9820"/>
                    <a:pt x="35959" y="10064"/>
                  </a:cubicBezTo>
                  <a:cubicBezTo>
                    <a:pt x="35721" y="10288"/>
                    <a:pt x="35831" y="10811"/>
                    <a:pt x="36111" y="10811"/>
                  </a:cubicBezTo>
                  <a:cubicBezTo>
                    <a:pt x="36136" y="10811"/>
                    <a:pt x="36163" y="10806"/>
                    <a:pt x="36191" y="10797"/>
                  </a:cubicBezTo>
                  <a:cubicBezTo>
                    <a:pt x="37129" y="10009"/>
                    <a:pt x="38353" y="9573"/>
                    <a:pt x="39577" y="9573"/>
                  </a:cubicBezTo>
                  <a:cubicBezTo>
                    <a:pt x="39822" y="9573"/>
                    <a:pt x="40067" y="9590"/>
                    <a:pt x="40310" y="9626"/>
                  </a:cubicBezTo>
                  <a:cubicBezTo>
                    <a:pt x="40627" y="9673"/>
                    <a:pt x="40951" y="9748"/>
                    <a:pt x="41268" y="9748"/>
                  </a:cubicBezTo>
                  <a:cubicBezTo>
                    <a:pt x="41421" y="9748"/>
                    <a:pt x="41572" y="9731"/>
                    <a:pt x="41720" y="9684"/>
                  </a:cubicBezTo>
                  <a:cubicBezTo>
                    <a:pt x="42354" y="9481"/>
                    <a:pt x="42698" y="8822"/>
                    <a:pt x="43106" y="8298"/>
                  </a:cubicBezTo>
                  <a:cubicBezTo>
                    <a:pt x="43395" y="7927"/>
                    <a:pt x="43590" y="7318"/>
                    <a:pt x="44059" y="7318"/>
                  </a:cubicBezTo>
                  <a:cubicBezTo>
                    <a:pt x="44254" y="7318"/>
                    <a:pt x="44496" y="7423"/>
                    <a:pt x="44811" y="7695"/>
                  </a:cubicBezTo>
                  <a:cubicBezTo>
                    <a:pt x="45020" y="7808"/>
                    <a:pt x="45150" y="7858"/>
                    <a:pt x="45222" y="7858"/>
                  </a:cubicBezTo>
                  <a:cubicBezTo>
                    <a:pt x="45611" y="7858"/>
                    <a:pt x="44278" y="6406"/>
                    <a:pt x="44423" y="5857"/>
                  </a:cubicBezTo>
                  <a:cubicBezTo>
                    <a:pt x="44506" y="5545"/>
                    <a:pt x="44706" y="5267"/>
                    <a:pt x="44996" y="5123"/>
                  </a:cubicBezTo>
                  <a:cubicBezTo>
                    <a:pt x="45144" y="5049"/>
                    <a:pt x="45292" y="5018"/>
                    <a:pt x="45438" y="5018"/>
                  </a:cubicBezTo>
                  <a:cubicBezTo>
                    <a:pt x="45878" y="5018"/>
                    <a:pt x="46302" y="5302"/>
                    <a:pt x="46669" y="5574"/>
                  </a:cubicBezTo>
                  <a:lnTo>
                    <a:pt x="50082" y="8097"/>
                  </a:lnTo>
                  <a:cubicBezTo>
                    <a:pt x="48740" y="6388"/>
                    <a:pt x="47028" y="5007"/>
                    <a:pt x="45073" y="4059"/>
                  </a:cubicBezTo>
                  <a:cubicBezTo>
                    <a:pt x="44926" y="3989"/>
                    <a:pt x="44770" y="3918"/>
                    <a:pt x="44607" y="3918"/>
                  </a:cubicBezTo>
                  <a:cubicBezTo>
                    <a:pt x="44592" y="3918"/>
                    <a:pt x="44576" y="3918"/>
                    <a:pt x="44561" y="3920"/>
                  </a:cubicBezTo>
                  <a:cubicBezTo>
                    <a:pt x="44193" y="3950"/>
                    <a:pt x="43976" y="4329"/>
                    <a:pt x="43768" y="4635"/>
                  </a:cubicBezTo>
                  <a:cubicBezTo>
                    <a:pt x="43641" y="4821"/>
                    <a:pt x="43443" y="5004"/>
                    <a:pt x="43238" y="5070"/>
                  </a:cubicBezTo>
                  <a:cubicBezTo>
                    <a:pt x="42995" y="5150"/>
                    <a:pt x="42798" y="5326"/>
                    <a:pt x="42723" y="5570"/>
                  </a:cubicBezTo>
                  <a:cubicBezTo>
                    <a:pt x="42510" y="6262"/>
                    <a:pt x="42111" y="6925"/>
                    <a:pt x="41465" y="6925"/>
                  </a:cubicBezTo>
                  <a:cubicBezTo>
                    <a:pt x="41367" y="6925"/>
                    <a:pt x="41263" y="6909"/>
                    <a:pt x="41153" y="6876"/>
                  </a:cubicBezTo>
                  <a:cubicBezTo>
                    <a:pt x="41048" y="6843"/>
                    <a:pt x="40949" y="6798"/>
                    <a:pt x="40855" y="6741"/>
                  </a:cubicBezTo>
                  <a:cubicBezTo>
                    <a:pt x="39234" y="5799"/>
                    <a:pt x="37888" y="4468"/>
                    <a:pt x="36557" y="3150"/>
                  </a:cubicBezTo>
                  <a:lnTo>
                    <a:pt x="333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7325388" y="5027286"/>
              <a:ext cx="629033" cy="165231"/>
            </a:xfrm>
            <a:custGeom>
              <a:avLst/>
              <a:gdLst/>
              <a:ahLst/>
              <a:cxnLst/>
              <a:rect l="l" t="t" r="r" b="b"/>
              <a:pathLst>
                <a:path w="14478" h="3803" extrusionOk="0">
                  <a:moveTo>
                    <a:pt x="7510" y="1"/>
                  </a:moveTo>
                  <a:cubicBezTo>
                    <a:pt x="6668" y="1"/>
                    <a:pt x="5474" y="489"/>
                    <a:pt x="4978" y="830"/>
                  </a:cubicBezTo>
                  <a:cubicBezTo>
                    <a:pt x="3789" y="1646"/>
                    <a:pt x="2453" y="2219"/>
                    <a:pt x="1127" y="2786"/>
                  </a:cubicBezTo>
                  <a:lnTo>
                    <a:pt x="0" y="3267"/>
                  </a:lnTo>
                  <a:cubicBezTo>
                    <a:pt x="223" y="3359"/>
                    <a:pt x="451" y="3399"/>
                    <a:pt x="681" y="3399"/>
                  </a:cubicBezTo>
                  <a:cubicBezTo>
                    <a:pt x="1479" y="3399"/>
                    <a:pt x="2300" y="2921"/>
                    <a:pt x="3040" y="2523"/>
                  </a:cubicBezTo>
                  <a:cubicBezTo>
                    <a:pt x="3769" y="2130"/>
                    <a:pt x="4533" y="1804"/>
                    <a:pt x="5321" y="1546"/>
                  </a:cubicBezTo>
                  <a:cubicBezTo>
                    <a:pt x="5633" y="1443"/>
                    <a:pt x="5961" y="1352"/>
                    <a:pt x="6286" y="1352"/>
                  </a:cubicBezTo>
                  <a:cubicBezTo>
                    <a:pt x="6389" y="1352"/>
                    <a:pt x="6492" y="1361"/>
                    <a:pt x="6594" y="1382"/>
                  </a:cubicBezTo>
                  <a:cubicBezTo>
                    <a:pt x="7163" y="1499"/>
                    <a:pt x="7653" y="1973"/>
                    <a:pt x="8219" y="1973"/>
                  </a:cubicBezTo>
                  <a:cubicBezTo>
                    <a:pt x="8257" y="1973"/>
                    <a:pt x="8296" y="1971"/>
                    <a:pt x="8334" y="1966"/>
                  </a:cubicBezTo>
                  <a:cubicBezTo>
                    <a:pt x="8562" y="1939"/>
                    <a:pt x="8773" y="1828"/>
                    <a:pt x="8998" y="1778"/>
                  </a:cubicBezTo>
                  <a:cubicBezTo>
                    <a:pt x="9097" y="1757"/>
                    <a:pt x="9195" y="1747"/>
                    <a:pt x="9293" y="1747"/>
                  </a:cubicBezTo>
                  <a:cubicBezTo>
                    <a:pt x="9817" y="1747"/>
                    <a:pt x="10331" y="2024"/>
                    <a:pt x="10828" y="2234"/>
                  </a:cubicBezTo>
                  <a:cubicBezTo>
                    <a:pt x="11872" y="2677"/>
                    <a:pt x="12912" y="3605"/>
                    <a:pt x="14033" y="3772"/>
                  </a:cubicBezTo>
                  <a:cubicBezTo>
                    <a:pt x="14149" y="3793"/>
                    <a:pt x="14222" y="3802"/>
                    <a:pt x="14261" y="3802"/>
                  </a:cubicBezTo>
                  <a:cubicBezTo>
                    <a:pt x="14478" y="3802"/>
                    <a:pt x="13659" y="3522"/>
                    <a:pt x="13494" y="3455"/>
                  </a:cubicBezTo>
                  <a:cubicBezTo>
                    <a:pt x="11880" y="2810"/>
                    <a:pt x="10341" y="1296"/>
                    <a:pt x="8670" y="816"/>
                  </a:cubicBezTo>
                  <a:cubicBezTo>
                    <a:pt x="8276" y="703"/>
                    <a:pt x="8250" y="75"/>
                    <a:pt x="7724" y="13"/>
                  </a:cubicBezTo>
                  <a:cubicBezTo>
                    <a:pt x="7656" y="5"/>
                    <a:pt x="7584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8377982" y="5097493"/>
              <a:ext cx="219062" cy="130690"/>
            </a:xfrm>
            <a:custGeom>
              <a:avLst/>
              <a:gdLst/>
              <a:ahLst/>
              <a:cxnLst/>
              <a:rect l="l" t="t" r="r" b="b"/>
              <a:pathLst>
                <a:path w="5042" h="3008" extrusionOk="0">
                  <a:moveTo>
                    <a:pt x="161" y="1"/>
                  </a:moveTo>
                  <a:cubicBezTo>
                    <a:pt x="138" y="1"/>
                    <a:pt x="116" y="4"/>
                    <a:pt x="95" y="12"/>
                  </a:cubicBezTo>
                  <a:cubicBezTo>
                    <a:pt x="1" y="49"/>
                    <a:pt x="3" y="194"/>
                    <a:pt x="73" y="267"/>
                  </a:cubicBezTo>
                  <a:cubicBezTo>
                    <a:pt x="144" y="339"/>
                    <a:pt x="250" y="360"/>
                    <a:pt x="348" y="385"/>
                  </a:cubicBezTo>
                  <a:cubicBezTo>
                    <a:pt x="1417" y="646"/>
                    <a:pt x="2141" y="1541"/>
                    <a:pt x="3050" y="2068"/>
                  </a:cubicBezTo>
                  <a:cubicBezTo>
                    <a:pt x="3274" y="2198"/>
                    <a:pt x="3521" y="2280"/>
                    <a:pt x="3758" y="2383"/>
                  </a:cubicBezTo>
                  <a:cubicBezTo>
                    <a:pt x="4066" y="2513"/>
                    <a:pt x="4356" y="2685"/>
                    <a:pt x="4618" y="2892"/>
                  </a:cubicBezTo>
                  <a:cubicBezTo>
                    <a:pt x="4692" y="2951"/>
                    <a:pt x="4801" y="3008"/>
                    <a:pt x="4887" y="3008"/>
                  </a:cubicBezTo>
                  <a:cubicBezTo>
                    <a:pt x="4938" y="3008"/>
                    <a:pt x="4982" y="2988"/>
                    <a:pt x="5005" y="2937"/>
                  </a:cubicBezTo>
                  <a:cubicBezTo>
                    <a:pt x="5042" y="2862"/>
                    <a:pt x="4987" y="2768"/>
                    <a:pt x="4912" y="2731"/>
                  </a:cubicBezTo>
                  <a:cubicBezTo>
                    <a:pt x="4863" y="2708"/>
                    <a:pt x="4808" y="2701"/>
                    <a:pt x="4753" y="2701"/>
                  </a:cubicBezTo>
                  <a:cubicBezTo>
                    <a:pt x="4724" y="2701"/>
                    <a:pt x="4694" y="2703"/>
                    <a:pt x="4666" y="2705"/>
                  </a:cubicBezTo>
                  <a:cubicBezTo>
                    <a:pt x="4658" y="2589"/>
                    <a:pt x="4592" y="2483"/>
                    <a:pt x="4490" y="2426"/>
                  </a:cubicBezTo>
                  <a:cubicBezTo>
                    <a:pt x="4602" y="2244"/>
                    <a:pt x="4485" y="1991"/>
                    <a:pt x="4300" y="1883"/>
                  </a:cubicBezTo>
                  <a:cubicBezTo>
                    <a:pt x="4141" y="1792"/>
                    <a:pt x="3953" y="1779"/>
                    <a:pt x="3768" y="1779"/>
                  </a:cubicBezTo>
                  <a:cubicBezTo>
                    <a:pt x="3737" y="1779"/>
                    <a:pt x="3706" y="1779"/>
                    <a:pt x="3676" y="1779"/>
                  </a:cubicBezTo>
                  <a:cubicBezTo>
                    <a:pt x="3671" y="1780"/>
                    <a:pt x="3665" y="1780"/>
                    <a:pt x="3660" y="1780"/>
                  </a:cubicBezTo>
                  <a:cubicBezTo>
                    <a:pt x="3485" y="1780"/>
                    <a:pt x="3261" y="1726"/>
                    <a:pt x="3260" y="1554"/>
                  </a:cubicBezTo>
                  <a:cubicBezTo>
                    <a:pt x="3259" y="1440"/>
                    <a:pt x="3367" y="1358"/>
                    <a:pt x="3408" y="1251"/>
                  </a:cubicBezTo>
                  <a:cubicBezTo>
                    <a:pt x="3469" y="1098"/>
                    <a:pt x="3374" y="925"/>
                    <a:pt x="3255" y="809"/>
                  </a:cubicBezTo>
                  <a:cubicBezTo>
                    <a:pt x="3136" y="694"/>
                    <a:pt x="2989" y="606"/>
                    <a:pt x="2896" y="469"/>
                  </a:cubicBezTo>
                  <a:cubicBezTo>
                    <a:pt x="2801" y="328"/>
                    <a:pt x="2752" y="127"/>
                    <a:pt x="2588" y="84"/>
                  </a:cubicBezTo>
                  <a:cubicBezTo>
                    <a:pt x="2566" y="77"/>
                    <a:pt x="2543" y="75"/>
                    <a:pt x="2521" y="75"/>
                  </a:cubicBezTo>
                  <a:cubicBezTo>
                    <a:pt x="2478" y="75"/>
                    <a:pt x="2435" y="84"/>
                    <a:pt x="2392" y="92"/>
                  </a:cubicBezTo>
                  <a:cubicBezTo>
                    <a:pt x="2106" y="153"/>
                    <a:pt x="1823" y="228"/>
                    <a:pt x="1544" y="314"/>
                  </a:cubicBezTo>
                  <a:cubicBezTo>
                    <a:pt x="1422" y="352"/>
                    <a:pt x="1291" y="392"/>
                    <a:pt x="1166" y="392"/>
                  </a:cubicBezTo>
                  <a:cubicBezTo>
                    <a:pt x="1100" y="392"/>
                    <a:pt x="1037" y="381"/>
                    <a:pt x="976" y="354"/>
                  </a:cubicBezTo>
                  <a:cubicBezTo>
                    <a:pt x="907" y="322"/>
                    <a:pt x="849" y="271"/>
                    <a:pt x="788" y="226"/>
                  </a:cubicBezTo>
                  <a:cubicBezTo>
                    <a:pt x="613" y="99"/>
                    <a:pt x="407" y="23"/>
                    <a:pt x="192" y="3"/>
                  </a:cubicBezTo>
                  <a:cubicBezTo>
                    <a:pt x="182" y="1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8381979" y="3894535"/>
              <a:ext cx="832584" cy="884417"/>
            </a:xfrm>
            <a:custGeom>
              <a:avLst/>
              <a:gdLst/>
              <a:ahLst/>
              <a:cxnLst/>
              <a:rect l="l" t="t" r="r" b="b"/>
              <a:pathLst>
                <a:path w="19163" h="20356" extrusionOk="0">
                  <a:moveTo>
                    <a:pt x="18922" y="0"/>
                  </a:moveTo>
                  <a:cubicBezTo>
                    <a:pt x="18866" y="0"/>
                    <a:pt x="18810" y="21"/>
                    <a:pt x="18762" y="66"/>
                  </a:cubicBezTo>
                  <a:cubicBezTo>
                    <a:pt x="18200" y="603"/>
                    <a:pt x="17663" y="1169"/>
                    <a:pt x="17310" y="1858"/>
                  </a:cubicBezTo>
                  <a:cubicBezTo>
                    <a:pt x="17069" y="2330"/>
                    <a:pt x="16364" y="3415"/>
                    <a:pt x="16378" y="3941"/>
                  </a:cubicBezTo>
                  <a:cubicBezTo>
                    <a:pt x="16389" y="4349"/>
                    <a:pt x="17058" y="4202"/>
                    <a:pt x="17278" y="4549"/>
                  </a:cubicBezTo>
                  <a:cubicBezTo>
                    <a:pt x="17552" y="4906"/>
                    <a:pt x="16635" y="5153"/>
                    <a:pt x="16313" y="5456"/>
                  </a:cubicBezTo>
                  <a:cubicBezTo>
                    <a:pt x="16289" y="5463"/>
                    <a:pt x="16267" y="5467"/>
                    <a:pt x="16247" y="5467"/>
                  </a:cubicBezTo>
                  <a:cubicBezTo>
                    <a:pt x="16009" y="5467"/>
                    <a:pt x="16061" y="4958"/>
                    <a:pt x="15969" y="4958"/>
                  </a:cubicBezTo>
                  <a:cubicBezTo>
                    <a:pt x="15951" y="4958"/>
                    <a:pt x="15927" y="4978"/>
                    <a:pt x="15894" y="5026"/>
                  </a:cubicBezTo>
                  <a:cubicBezTo>
                    <a:pt x="15503" y="5594"/>
                    <a:pt x="14693" y="5695"/>
                    <a:pt x="14390" y="6314"/>
                  </a:cubicBezTo>
                  <a:cubicBezTo>
                    <a:pt x="14088" y="6934"/>
                    <a:pt x="13922" y="7621"/>
                    <a:pt x="13549" y="8201"/>
                  </a:cubicBezTo>
                  <a:cubicBezTo>
                    <a:pt x="13208" y="8727"/>
                    <a:pt x="11670" y="10818"/>
                    <a:pt x="11153" y="11202"/>
                  </a:cubicBezTo>
                  <a:cubicBezTo>
                    <a:pt x="11118" y="11227"/>
                    <a:pt x="11092" y="11239"/>
                    <a:pt x="11073" y="11239"/>
                  </a:cubicBezTo>
                  <a:cubicBezTo>
                    <a:pt x="10904" y="11239"/>
                    <a:pt x="11295" y="10323"/>
                    <a:pt x="11146" y="10323"/>
                  </a:cubicBezTo>
                  <a:cubicBezTo>
                    <a:pt x="11129" y="10323"/>
                    <a:pt x="11104" y="10335"/>
                    <a:pt x="11070" y="10363"/>
                  </a:cubicBezTo>
                  <a:cubicBezTo>
                    <a:pt x="10504" y="10825"/>
                    <a:pt x="10032" y="11349"/>
                    <a:pt x="9853" y="12078"/>
                  </a:cubicBezTo>
                  <a:cubicBezTo>
                    <a:pt x="9825" y="12190"/>
                    <a:pt x="9781" y="12299"/>
                    <a:pt x="9710" y="12389"/>
                  </a:cubicBezTo>
                  <a:cubicBezTo>
                    <a:pt x="9580" y="12554"/>
                    <a:pt x="9455" y="12608"/>
                    <a:pt x="9333" y="12608"/>
                  </a:cubicBezTo>
                  <a:cubicBezTo>
                    <a:pt x="9195" y="12608"/>
                    <a:pt x="9062" y="12539"/>
                    <a:pt x="8932" y="12486"/>
                  </a:cubicBezTo>
                  <a:cubicBezTo>
                    <a:pt x="8221" y="12196"/>
                    <a:pt x="8501" y="11528"/>
                    <a:pt x="8343" y="11528"/>
                  </a:cubicBezTo>
                  <a:cubicBezTo>
                    <a:pt x="8293" y="11528"/>
                    <a:pt x="8202" y="11592"/>
                    <a:pt x="8026" y="11752"/>
                  </a:cubicBezTo>
                  <a:cubicBezTo>
                    <a:pt x="7282" y="12427"/>
                    <a:pt x="4929" y="14768"/>
                    <a:pt x="4359" y="15594"/>
                  </a:cubicBezTo>
                  <a:cubicBezTo>
                    <a:pt x="3056" y="17285"/>
                    <a:pt x="1855" y="18641"/>
                    <a:pt x="190" y="19909"/>
                  </a:cubicBezTo>
                  <a:cubicBezTo>
                    <a:pt x="0" y="20055"/>
                    <a:pt x="106" y="20355"/>
                    <a:pt x="328" y="20355"/>
                  </a:cubicBezTo>
                  <a:cubicBezTo>
                    <a:pt x="342" y="20355"/>
                    <a:pt x="357" y="20354"/>
                    <a:pt x="372" y="20352"/>
                  </a:cubicBezTo>
                  <a:cubicBezTo>
                    <a:pt x="958" y="20254"/>
                    <a:pt x="1539" y="19912"/>
                    <a:pt x="1999" y="19511"/>
                  </a:cubicBezTo>
                  <a:cubicBezTo>
                    <a:pt x="2724" y="18879"/>
                    <a:pt x="3353" y="18118"/>
                    <a:pt x="4210" y="17683"/>
                  </a:cubicBezTo>
                  <a:cubicBezTo>
                    <a:pt x="5468" y="17045"/>
                    <a:pt x="6513" y="15025"/>
                    <a:pt x="6762" y="14958"/>
                  </a:cubicBezTo>
                  <a:cubicBezTo>
                    <a:pt x="6840" y="14936"/>
                    <a:pt x="6907" y="14926"/>
                    <a:pt x="6963" y="14926"/>
                  </a:cubicBezTo>
                  <a:cubicBezTo>
                    <a:pt x="7592" y="14926"/>
                    <a:pt x="6908" y="16180"/>
                    <a:pt x="7382" y="16180"/>
                  </a:cubicBezTo>
                  <a:cubicBezTo>
                    <a:pt x="7391" y="16180"/>
                    <a:pt x="7400" y="16179"/>
                    <a:pt x="7409" y="16178"/>
                  </a:cubicBezTo>
                  <a:cubicBezTo>
                    <a:pt x="7770" y="16146"/>
                    <a:pt x="7615" y="15170"/>
                    <a:pt x="7929" y="14778"/>
                  </a:cubicBezTo>
                  <a:cubicBezTo>
                    <a:pt x="8090" y="14577"/>
                    <a:pt x="8323" y="14445"/>
                    <a:pt x="8561" y="14345"/>
                  </a:cubicBezTo>
                  <a:cubicBezTo>
                    <a:pt x="8958" y="14180"/>
                    <a:pt x="9388" y="14100"/>
                    <a:pt x="9818" y="14100"/>
                  </a:cubicBezTo>
                  <a:cubicBezTo>
                    <a:pt x="10363" y="14100"/>
                    <a:pt x="10910" y="14229"/>
                    <a:pt x="11394" y="14477"/>
                  </a:cubicBezTo>
                  <a:cubicBezTo>
                    <a:pt x="11503" y="14533"/>
                    <a:pt x="11619" y="14560"/>
                    <a:pt x="11732" y="14560"/>
                  </a:cubicBezTo>
                  <a:cubicBezTo>
                    <a:pt x="11990" y="14560"/>
                    <a:pt x="12237" y="14423"/>
                    <a:pt x="12367" y="14178"/>
                  </a:cubicBezTo>
                  <a:cubicBezTo>
                    <a:pt x="12833" y="13310"/>
                    <a:pt x="13428" y="12519"/>
                    <a:pt x="14131" y="11828"/>
                  </a:cubicBezTo>
                  <a:cubicBezTo>
                    <a:pt x="14205" y="11755"/>
                    <a:pt x="14230" y="11641"/>
                    <a:pt x="14183" y="11548"/>
                  </a:cubicBezTo>
                  <a:cubicBezTo>
                    <a:pt x="14151" y="11485"/>
                    <a:pt x="14105" y="11458"/>
                    <a:pt x="14048" y="11458"/>
                  </a:cubicBezTo>
                  <a:cubicBezTo>
                    <a:pt x="13722" y="11458"/>
                    <a:pt x="13052" y="12337"/>
                    <a:pt x="12876" y="12337"/>
                  </a:cubicBezTo>
                  <a:cubicBezTo>
                    <a:pt x="12830" y="12337"/>
                    <a:pt x="12818" y="12278"/>
                    <a:pt x="12853" y="12129"/>
                  </a:cubicBezTo>
                  <a:lnTo>
                    <a:pt x="15852" y="6852"/>
                  </a:lnTo>
                  <a:cubicBezTo>
                    <a:pt x="15954" y="6673"/>
                    <a:pt x="16068" y="6483"/>
                    <a:pt x="16257" y="6401"/>
                  </a:cubicBezTo>
                  <a:cubicBezTo>
                    <a:pt x="16327" y="6371"/>
                    <a:pt x="16396" y="6358"/>
                    <a:pt x="16466" y="6358"/>
                  </a:cubicBezTo>
                  <a:cubicBezTo>
                    <a:pt x="16790" y="6358"/>
                    <a:pt x="17119" y="6633"/>
                    <a:pt x="17459" y="6719"/>
                  </a:cubicBezTo>
                  <a:cubicBezTo>
                    <a:pt x="17520" y="6733"/>
                    <a:pt x="17580" y="6741"/>
                    <a:pt x="17639" y="6741"/>
                  </a:cubicBezTo>
                  <a:cubicBezTo>
                    <a:pt x="18270" y="6741"/>
                    <a:pt x="18822" y="5943"/>
                    <a:pt x="18508" y="5365"/>
                  </a:cubicBezTo>
                  <a:cubicBezTo>
                    <a:pt x="18169" y="4377"/>
                    <a:pt x="17959" y="3350"/>
                    <a:pt x="17884" y="2310"/>
                  </a:cubicBezTo>
                  <a:cubicBezTo>
                    <a:pt x="17859" y="1963"/>
                    <a:pt x="17880" y="1552"/>
                    <a:pt x="18169" y="1359"/>
                  </a:cubicBezTo>
                  <a:cubicBezTo>
                    <a:pt x="18335" y="1247"/>
                    <a:pt x="18552" y="1240"/>
                    <a:pt x="18730" y="1148"/>
                  </a:cubicBezTo>
                  <a:cubicBezTo>
                    <a:pt x="19051" y="983"/>
                    <a:pt x="19151" y="621"/>
                    <a:pt x="19160" y="243"/>
                  </a:cubicBezTo>
                  <a:cubicBezTo>
                    <a:pt x="19163" y="99"/>
                    <a:pt x="19045" y="0"/>
                    <a:pt x="18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8626359" y="3966524"/>
              <a:ext cx="522630" cy="568163"/>
            </a:xfrm>
            <a:custGeom>
              <a:avLst/>
              <a:gdLst/>
              <a:ahLst/>
              <a:cxnLst/>
              <a:rect l="l" t="t" r="r" b="b"/>
              <a:pathLst>
                <a:path w="12029" h="13077" extrusionOk="0">
                  <a:moveTo>
                    <a:pt x="12028" y="1"/>
                  </a:moveTo>
                  <a:cubicBezTo>
                    <a:pt x="11299" y="277"/>
                    <a:pt x="11065" y="1170"/>
                    <a:pt x="10611" y="1804"/>
                  </a:cubicBezTo>
                  <a:cubicBezTo>
                    <a:pt x="10278" y="2270"/>
                    <a:pt x="9803" y="2612"/>
                    <a:pt x="9406" y="3025"/>
                  </a:cubicBezTo>
                  <a:cubicBezTo>
                    <a:pt x="8731" y="3724"/>
                    <a:pt x="8290" y="4611"/>
                    <a:pt x="7821" y="5463"/>
                  </a:cubicBezTo>
                  <a:cubicBezTo>
                    <a:pt x="7737" y="5616"/>
                    <a:pt x="7644" y="5777"/>
                    <a:pt x="7489" y="5857"/>
                  </a:cubicBezTo>
                  <a:cubicBezTo>
                    <a:pt x="7378" y="5915"/>
                    <a:pt x="7249" y="5925"/>
                    <a:pt x="7132" y="5965"/>
                  </a:cubicBezTo>
                  <a:cubicBezTo>
                    <a:pt x="6917" y="6038"/>
                    <a:pt x="6752" y="6207"/>
                    <a:pt x="6594" y="6370"/>
                  </a:cubicBezTo>
                  <a:lnTo>
                    <a:pt x="3996" y="9058"/>
                  </a:lnTo>
                  <a:cubicBezTo>
                    <a:pt x="3665" y="9401"/>
                    <a:pt x="3347" y="9831"/>
                    <a:pt x="2971" y="10122"/>
                  </a:cubicBezTo>
                  <a:cubicBezTo>
                    <a:pt x="2573" y="10431"/>
                    <a:pt x="2197" y="10584"/>
                    <a:pt x="1877" y="11007"/>
                  </a:cubicBezTo>
                  <a:cubicBezTo>
                    <a:pt x="1568" y="11418"/>
                    <a:pt x="1282" y="11878"/>
                    <a:pt x="827" y="12118"/>
                  </a:cubicBezTo>
                  <a:cubicBezTo>
                    <a:pt x="614" y="12230"/>
                    <a:pt x="367" y="12292"/>
                    <a:pt x="197" y="12463"/>
                  </a:cubicBezTo>
                  <a:cubicBezTo>
                    <a:pt x="28" y="12634"/>
                    <a:pt x="0" y="12977"/>
                    <a:pt x="219" y="13077"/>
                  </a:cubicBezTo>
                  <a:cubicBezTo>
                    <a:pt x="911" y="12706"/>
                    <a:pt x="1541" y="12230"/>
                    <a:pt x="2088" y="11667"/>
                  </a:cubicBezTo>
                  <a:cubicBezTo>
                    <a:pt x="2431" y="11312"/>
                    <a:pt x="2751" y="10916"/>
                    <a:pt x="3187" y="10685"/>
                  </a:cubicBezTo>
                  <a:cubicBezTo>
                    <a:pt x="3690" y="10418"/>
                    <a:pt x="4306" y="10394"/>
                    <a:pt x="4769" y="10064"/>
                  </a:cubicBezTo>
                  <a:cubicBezTo>
                    <a:pt x="5156" y="9787"/>
                    <a:pt x="5385" y="9331"/>
                    <a:pt x="5773" y="9056"/>
                  </a:cubicBezTo>
                  <a:cubicBezTo>
                    <a:pt x="6107" y="8819"/>
                    <a:pt x="6534" y="8734"/>
                    <a:pt x="6862" y="8486"/>
                  </a:cubicBezTo>
                  <a:cubicBezTo>
                    <a:pt x="7189" y="8237"/>
                    <a:pt x="7357" y="7683"/>
                    <a:pt x="7028" y="7438"/>
                  </a:cubicBezTo>
                  <a:lnTo>
                    <a:pt x="9613" y="4464"/>
                  </a:lnTo>
                  <a:cubicBezTo>
                    <a:pt x="9725" y="4334"/>
                    <a:pt x="9836" y="4129"/>
                    <a:pt x="9712" y="4012"/>
                  </a:cubicBezTo>
                  <a:cubicBezTo>
                    <a:pt x="9669" y="3971"/>
                    <a:pt x="9608" y="3956"/>
                    <a:pt x="9563" y="3918"/>
                  </a:cubicBezTo>
                  <a:cubicBezTo>
                    <a:pt x="9398" y="3782"/>
                    <a:pt x="9552" y="3520"/>
                    <a:pt x="9701" y="3367"/>
                  </a:cubicBezTo>
                  <a:cubicBezTo>
                    <a:pt x="10660" y="2383"/>
                    <a:pt x="11447" y="1245"/>
                    <a:pt x="12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8481426" y="4868276"/>
              <a:ext cx="295921" cy="198121"/>
            </a:xfrm>
            <a:custGeom>
              <a:avLst/>
              <a:gdLst/>
              <a:ahLst/>
              <a:cxnLst/>
              <a:rect l="l" t="t" r="r" b="b"/>
              <a:pathLst>
                <a:path w="6811" h="4560" extrusionOk="0">
                  <a:moveTo>
                    <a:pt x="3853" y="0"/>
                  </a:moveTo>
                  <a:cubicBezTo>
                    <a:pt x="3602" y="0"/>
                    <a:pt x="3405" y="233"/>
                    <a:pt x="3221" y="416"/>
                  </a:cubicBezTo>
                  <a:cubicBezTo>
                    <a:pt x="2556" y="1077"/>
                    <a:pt x="1463" y="1358"/>
                    <a:pt x="1129" y="2235"/>
                  </a:cubicBezTo>
                  <a:lnTo>
                    <a:pt x="883" y="3021"/>
                  </a:lnTo>
                  <a:cubicBezTo>
                    <a:pt x="601" y="3343"/>
                    <a:pt x="308" y="3655"/>
                    <a:pt x="1" y="3955"/>
                  </a:cubicBezTo>
                  <a:cubicBezTo>
                    <a:pt x="57" y="4062"/>
                    <a:pt x="175" y="4110"/>
                    <a:pt x="298" y="4110"/>
                  </a:cubicBezTo>
                  <a:cubicBezTo>
                    <a:pt x="372" y="4110"/>
                    <a:pt x="448" y="4093"/>
                    <a:pt x="513" y="4060"/>
                  </a:cubicBezTo>
                  <a:cubicBezTo>
                    <a:pt x="686" y="3973"/>
                    <a:pt x="805" y="3811"/>
                    <a:pt x="940" y="3673"/>
                  </a:cubicBezTo>
                  <a:cubicBezTo>
                    <a:pt x="1065" y="3544"/>
                    <a:pt x="1227" y="3428"/>
                    <a:pt x="1403" y="3428"/>
                  </a:cubicBezTo>
                  <a:cubicBezTo>
                    <a:pt x="1417" y="3428"/>
                    <a:pt x="1431" y="3429"/>
                    <a:pt x="1444" y="3430"/>
                  </a:cubicBezTo>
                  <a:cubicBezTo>
                    <a:pt x="1500" y="3652"/>
                    <a:pt x="1617" y="3892"/>
                    <a:pt x="1838" y="3946"/>
                  </a:cubicBezTo>
                  <a:cubicBezTo>
                    <a:pt x="1868" y="3953"/>
                    <a:pt x="1898" y="3957"/>
                    <a:pt x="1927" y="3957"/>
                  </a:cubicBezTo>
                  <a:cubicBezTo>
                    <a:pt x="2080" y="3957"/>
                    <a:pt x="2230" y="3866"/>
                    <a:pt x="2328" y="3745"/>
                  </a:cubicBezTo>
                  <a:cubicBezTo>
                    <a:pt x="2444" y="3600"/>
                    <a:pt x="2504" y="3418"/>
                    <a:pt x="2567" y="3243"/>
                  </a:cubicBezTo>
                  <a:cubicBezTo>
                    <a:pt x="2634" y="3051"/>
                    <a:pt x="2714" y="2855"/>
                    <a:pt x="2860" y="2712"/>
                  </a:cubicBezTo>
                  <a:cubicBezTo>
                    <a:pt x="2962" y="2613"/>
                    <a:pt x="3104" y="2547"/>
                    <a:pt x="3243" y="2547"/>
                  </a:cubicBezTo>
                  <a:cubicBezTo>
                    <a:pt x="3304" y="2547"/>
                    <a:pt x="3364" y="2560"/>
                    <a:pt x="3419" y="2588"/>
                  </a:cubicBezTo>
                  <a:cubicBezTo>
                    <a:pt x="3543" y="2650"/>
                    <a:pt x="3622" y="2774"/>
                    <a:pt x="3708" y="2881"/>
                  </a:cubicBezTo>
                  <a:cubicBezTo>
                    <a:pt x="3967" y="3202"/>
                    <a:pt x="4337" y="3410"/>
                    <a:pt x="4697" y="3612"/>
                  </a:cubicBezTo>
                  <a:lnTo>
                    <a:pt x="6398" y="4559"/>
                  </a:lnTo>
                  <a:cubicBezTo>
                    <a:pt x="6470" y="4359"/>
                    <a:pt x="6370" y="4129"/>
                    <a:pt x="6214" y="3984"/>
                  </a:cubicBezTo>
                  <a:cubicBezTo>
                    <a:pt x="6057" y="3839"/>
                    <a:pt x="5854" y="3758"/>
                    <a:pt x="5658" y="3672"/>
                  </a:cubicBezTo>
                  <a:cubicBezTo>
                    <a:pt x="4733" y="3261"/>
                    <a:pt x="3901" y="2663"/>
                    <a:pt x="3215" y="1917"/>
                  </a:cubicBezTo>
                  <a:cubicBezTo>
                    <a:pt x="3298" y="1901"/>
                    <a:pt x="3381" y="1893"/>
                    <a:pt x="3464" y="1893"/>
                  </a:cubicBezTo>
                  <a:cubicBezTo>
                    <a:pt x="3684" y="1893"/>
                    <a:pt x="3901" y="1949"/>
                    <a:pt x="4095" y="2055"/>
                  </a:cubicBezTo>
                  <a:cubicBezTo>
                    <a:pt x="4142" y="1867"/>
                    <a:pt x="4115" y="1669"/>
                    <a:pt x="4020" y="1500"/>
                  </a:cubicBezTo>
                  <a:cubicBezTo>
                    <a:pt x="4045" y="1496"/>
                    <a:pt x="4069" y="1494"/>
                    <a:pt x="4092" y="1494"/>
                  </a:cubicBezTo>
                  <a:cubicBezTo>
                    <a:pt x="4509" y="1494"/>
                    <a:pt x="4810" y="2036"/>
                    <a:pt x="5244" y="2061"/>
                  </a:cubicBezTo>
                  <a:cubicBezTo>
                    <a:pt x="5256" y="2062"/>
                    <a:pt x="5267" y="2062"/>
                    <a:pt x="5277" y="2062"/>
                  </a:cubicBezTo>
                  <a:cubicBezTo>
                    <a:pt x="5432" y="2062"/>
                    <a:pt x="5581" y="2000"/>
                    <a:pt x="5732" y="1965"/>
                  </a:cubicBezTo>
                  <a:cubicBezTo>
                    <a:pt x="5833" y="1941"/>
                    <a:pt x="5935" y="1930"/>
                    <a:pt x="6037" y="1930"/>
                  </a:cubicBezTo>
                  <a:cubicBezTo>
                    <a:pt x="6311" y="1930"/>
                    <a:pt x="6581" y="2012"/>
                    <a:pt x="6811" y="2169"/>
                  </a:cubicBezTo>
                  <a:cubicBezTo>
                    <a:pt x="6639" y="1691"/>
                    <a:pt x="6181" y="1380"/>
                    <a:pt x="5726" y="1153"/>
                  </a:cubicBezTo>
                  <a:cubicBezTo>
                    <a:pt x="5271" y="927"/>
                    <a:pt x="4780" y="741"/>
                    <a:pt x="4421" y="382"/>
                  </a:cubicBezTo>
                  <a:cubicBezTo>
                    <a:pt x="4266" y="226"/>
                    <a:pt x="4118" y="29"/>
                    <a:pt x="3900" y="3"/>
                  </a:cubicBezTo>
                  <a:cubicBezTo>
                    <a:pt x="3884" y="1"/>
                    <a:pt x="3869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6"/>
          <p:cNvGrpSpPr/>
          <p:nvPr/>
        </p:nvGrpSpPr>
        <p:grpSpPr>
          <a:xfrm>
            <a:off x="-560274" y="4537724"/>
            <a:ext cx="3121915" cy="1891234"/>
            <a:chOff x="98165" y="2711424"/>
            <a:chExt cx="1823442" cy="1104628"/>
          </a:xfrm>
        </p:grpSpPr>
        <p:sp>
          <p:nvSpPr>
            <p:cNvPr id="239" name="Google Shape;239;p6"/>
            <p:cNvSpPr/>
            <p:nvPr/>
          </p:nvSpPr>
          <p:spPr>
            <a:xfrm>
              <a:off x="166093" y="2711424"/>
              <a:ext cx="1755514" cy="961558"/>
            </a:xfrm>
            <a:custGeom>
              <a:avLst/>
              <a:gdLst/>
              <a:ahLst/>
              <a:cxnLst/>
              <a:rect l="l" t="t" r="r" b="b"/>
              <a:pathLst>
                <a:path w="46621" h="25536" extrusionOk="0">
                  <a:moveTo>
                    <a:pt x="12531" y="0"/>
                  </a:moveTo>
                  <a:cubicBezTo>
                    <a:pt x="10571" y="0"/>
                    <a:pt x="11411" y="280"/>
                    <a:pt x="9735" y="1951"/>
                  </a:cubicBezTo>
                  <a:cubicBezTo>
                    <a:pt x="7959" y="3721"/>
                    <a:pt x="6628" y="5211"/>
                    <a:pt x="4410" y="7486"/>
                  </a:cubicBezTo>
                  <a:cubicBezTo>
                    <a:pt x="2190" y="9761"/>
                    <a:pt x="119" y="11073"/>
                    <a:pt x="119" y="11073"/>
                  </a:cubicBezTo>
                  <a:cubicBezTo>
                    <a:pt x="0" y="11455"/>
                    <a:pt x="62" y="11612"/>
                    <a:pt x="243" y="11612"/>
                  </a:cubicBezTo>
                  <a:cubicBezTo>
                    <a:pt x="963" y="11612"/>
                    <a:pt x="3578" y="9119"/>
                    <a:pt x="4261" y="8383"/>
                  </a:cubicBezTo>
                  <a:cubicBezTo>
                    <a:pt x="4476" y="8152"/>
                    <a:pt x="4612" y="8078"/>
                    <a:pt x="4707" y="8078"/>
                  </a:cubicBezTo>
                  <a:cubicBezTo>
                    <a:pt x="4870" y="8078"/>
                    <a:pt x="4910" y="8297"/>
                    <a:pt x="5021" y="8297"/>
                  </a:cubicBezTo>
                  <a:cubicBezTo>
                    <a:pt x="5101" y="8297"/>
                    <a:pt x="5218" y="8183"/>
                    <a:pt x="5444" y="7791"/>
                  </a:cubicBezTo>
                  <a:cubicBezTo>
                    <a:pt x="6168" y="6543"/>
                    <a:pt x="7285" y="7068"/>
                    <a:pt x="7746" y="5819"/>
                  </a:cubicBezTo>
                  <a:cubicBezTo>
                    <a:pt x="8206" y="4570"/>
                    <a:pt x="8667" y="5687"/>
                    <a:pt x="9718" y="3541"/>
                  </a:cubicBezTo>
                  <a:cubicBezTo>
                    <a:pt x="10198" y="2562"/>
                    <a:pt x="10432" y="2307"/>
                    <a:pt x="10656" y="2307"/>
                  </a:cubicBezTo>
                  <a:cubicBezTo>
                    <a:pt x="10900" y="2307"/>
                    <a:pt x="11133" y="2607"/>
                    <a:pt x="11658" y="2607"/>
                  </a:cubicBezTo>
                  <a:cubicBezTo>
                    <a:pt x="11710" y="2607"/>
                    <a:pt x="11765" y="2604"/>
                    <a:pt x="11823" y="2597"/>
                  </a:cubicBezTo>
                  <a:cubicBezTo>
                    <a:pt x="12318" y="2542"/>
                    <a:pt x="12571" y="2430"/>
                    <a:pt x="12761" y="2430"/>
                  </a:cubicBezTo>
                  <a:cubicBezTo>
                    <a:pt x="13025" y="2430"/>
                    <a:pt x="13166" y="2648"/>
                    <a:pt x="13664" y="3541"/>
                  </a:cubicBezTo>
                  <a:cubicBezTo>
                    <a:pt x="14518" y="5077"/>
                    <a:pt x="15504" y="5885"/>
                    <a:pt x="15767" y="7200"/>
                  </a:cubicBezTo>
                  <a:cubicBezTo>
                    <a:pt x="16030" y="8514"/>
                    <a:pt x="16753" y="8909"/>
                    <a:pt x="18265" y="10239"/>
                  </a:cubicBezTo>
                  <a:cubicBezTo>
                    <a:pt x="19777" y="11568"/>
                    <a:pt x="18923" y="11539"/>
                    <a:pt x="21272" y="13577"/>
                  </a:cubicBezTo>
                  <a:cubicBezTo>
                    <a:pt x="23620" y="15615"/>
                    <a:pt x="22671" y="15418"/>
                    <a:pt x="23591" y="15550"/>
                  </a:cubicBezTo>
                  <a:cubicBezTo>
                    <a:pt x="23615" y="15553"/>
                    <a:pt x="23637" y="15555"/>
                    <a:pt x="23657" y="15555"/>
                  </a:cubicBezTo>
                  <a:cubicBezTo>
                    <a:pt x="24358" y="15555"/>
                    <a:pt x="21609" y="13281"/>
                    <a:pt x="21272" y="12065"/>
                  </a:cubicBezTo>
                  <a:cubicBezTo>
                    <a:pt x="20925" y="10815"/>
                    <a:pt x="20369" y="11144"/>
                    <a:pt x="19054" y="10239"/>
                  </a:cubicBezTo>
                  <a:cubicBezTo>
                    <a:pt x="17960" y="9484"/>
                    <a:pt x="18049" y="8290"/>
                    <a:pt x="18489" y="8290"/>
                  </a:cubicBezTo>
                  <a:cubicBezTo>
                    <a:pt x="18578" y="8290"/>
                    <a:pt x="18681" y="8339"/>
                    <a:pt x="18791" y="8449"/>
                  </a:cubicBezTo>
                  <a:cubicBezTo>
                    <a:pt x="19448" y="9106"/>
                    <a:pt x="19909" y="8712"/>
                    <a:pt x="21272" y="9106"/>
                  </a:cubicBezTo>
                  <a:cubicBezTo>
                    <a:pt x="22634" y="9501"/>
                    <a:pt x="23196" y="10882"/>
                    <a:pt x="23328" y="12197"/>
                  </a:cubicBezTo>
                  <a:cubicBezTo>
                    <a:pt x="23460" y="13512"/>
                    <a:pt x="23394" y="12985"/>
                    <a:pt x="25037" y="14103"/>
                  </a:cubicBezTo>
                  <a:cubicBezTo>
                    <a:pt x="25612" y="14494"/>
                    <a:pt x="25825" y="14596"/>
                    <a:pt x="25915" y="14596"/>
                  </a:cubicBezTo>
                  <a:cubicBezTo>
                    <a:pt x="26013" y="14596"/>
                    <a:pt x="25967" y="14477"/>
                    <a:pt x="26079" y="14477"/>
                  </a:cubicBezTo>
                  <a:cubicBezTo>
                    <a:pt x="26159" y="14477"/>
                    <a:pt x="26322" y="14539"/>
                    <a:pt x="26681" y="14752"/>
                  </a:cubicBezTo>
                  <a:cubicBezTo>
                    <a:pt x="27963" y="15511"/>
                    <a:pt x="28994" y="17921"/>
                    <a:pt x="29959" y="17921"/>
                  </a:cubicBezTo>
                  <a:cubicBezTo>
                    <a:pt x="29984" y="17921"/>
                    <a:pt x="30009" y="17920"/>
                    <a:pt x="30034" y="17916"/>
                  </a:cubicBezTo>
                  <a:cubicBezTo>
                    <a:pt x="30330" y="17877"/>
                    <a:pt x="30573" y="17845"/>
                    <a:pt x="30818" y="17845"/>
                  </a:cubicBezTo>
                  <a:cubicBezTo>
                    <a:pt x="31388" y="17845"/>
                    <a:pt x="31968" y="18022"/>
                    <a:pt x="33256" y="18706"/>
                  </a:cubicBezTo>
                  <a:cubicBezTo>
                    <a:pt x="35097" y="19683"/>
                    <a:pt x="39700" y="23834"/>
                    <a:pt x="40910" y="24820"/>
                  </a:cubicBezTo>
                  <a:cubicBezTo>
                    <a:pt x="41504" y="25305"/>
                    <a:pt x="41973" y="25535"/>
                    <a:pt x="42224" y="25535"/>
                  </a:cubicBezTo>
                  <a:cubicBezTo>
                    <a:pt x="42483" y="25535"/>
                    <a:pt x="42509" y="25288"/>
                    <a:pt x="42198" y="24820"/>
                  </a:cubicBezTo>
                  <a:cubicBezTo>
                    <a:pt x="41586" y="23901"/>
                    <a:pt x="38779" y="21927"/>
                    <a:pt x="37924" y="21139"/>
                  </a:cubicBezTo>
                  <a:cubicBezTo>
                    <a:pt x="37070" y="20350"/>
                    <a:pt x="36660" y="19785"/>
                    <a:pt x="35032" y="18377"/>
                  </a:cubicBezTo>
                  <a:cubicBezTo>
                    <a:pt x="33904" y="17402"/>
                    <a:pt x="32763" y="16452"/>
                    <a:pt x="31577" y="15416"/>
                  </a:cubicBezTo>
                  <a:cubicBezTo>
                    <a:pt x="31927" y="15139"/>
                    <a:pt x="32415" y="14782"/>
                    <a:pt x="32640" y="14751"/>
                  </a:cubicBezTo>
                  <a:cubicBezTo>
                    <a:pt x="33010" y="14701"/>
                    <a:pt x="33182" y="14111"/>
                    <a:pt x="33774" y="13643"/>
                  </a:cubicBezTo>
                  <a:cubicBezTo>
                    <a:pt x="34187" y="13316"/>
                    <a:pt x="34491" y="13253"/>
                    <a:pt x="34455" y="13253"/>
                  </a:cubicBezTo>
                  <a:cubicBezTo>
                    <a:pt x="34439" y="13253"/>
                    <a:pt x="34359" y="13265"/>
                    <a:pt x="34194" y="13273"/>
                  </a:cubicBezTo>
                  <a:cubicBezTo>
                    <a:pt x="33650" y="13297"/>
                    <a:pt x="33429" y="13470"/>
                    <a:pt x="33158" y="13619"/>
                  </a:cubicBezTo>
                  <a:cubicBezTo>
                    <a:pt x="33094" y="13654"/>
                    <a:pt x="33039" y="13671"/>
                    <a:pt x="32998" y="13671"/>
                  </a:cubicBezTo>
                  <a:cubicBezTo>
                    <a:pt x="32866" y="13671"/>
                    <a:pt x="32891" y="13490"/>
                    <a:pt x="33306" y="13150"/>
                  </a:cubicBezTo>
                  <a:cubicBezTo>
                    <a:pt x="33849" y="12706"/>
                    <a:pt x="35032" y="11868"/>
                    <a:pt x="35920" y="11326"/>
                  </a:cubicBezTo>
                  <a:cubicBezTo>
                    <a:pt x="36807" y="10783"/>
                    <a:pt x="37103" y="10759"/>
                    <a:pt x="37629" y="10239"/>
                  </a:cubicBezTo>
                  <a:cubicBezTo>
                    <a:pt x="37774" y="10095"/>
                    <a:pt x="37891" y="10033"/>
                    <a:pt x="38000" y="10033"/>
                  </a:cubicBezTo>
                  <a:cubicBezTo>
                    <a:pt x="38283" y="10033"/>
                    <a:pt x="38509" y="10457"/>
                    <a:pt x="39026" y="10956"/>
                  </a:cubicBezTo>
                  <a:cubicBezTo>
                    <a:pt x="39741" y="11647"/>
                    <a:pt x="40259" y="11744"/>
                    <a:pt x="41516" y="12449"/>
                  </a:cubicBezTo>
                  <a:cubicBezTo>
                    <a:pt x="42774" y="13154"/>
                    <a:pt x="42109" y="12559"/>
                    <a:pt x="42724" y="13126"/>
                  </a:cubicBezTo>
                  <a:cubicBezTo>
                    <a:pt x="43341" y="13692"/>
                    <a:pt x="43981" y="14828"/>
                    <a:pt x="44622" y="15468"/>
                  </a:cubicBezTo>
                  <a:cubicBezTo>
                    <a:pt x="45007" y="15852"/>
                    <a:pt x="45161" y="16014"/>
                    <a:pt x="45302" y="16014"/>
                  </a:cubicBezTo>
                  <a:cubicBezTo>
                    <a:pt x="45397" y="16014"/>
                    <a:pt x="45486" y="15942"/>
                    <a:pt x="45634" y="15813"/>
                  </a:cubicBezTo>
                  <a:cubicBezTo>
                    <a:pt x="46004" y="15492"/>
                    <a:pt x="46620" y="15444"/>
                    <a:pt x="46448" y="15369"/>
                  </a:cubicBezTo>
                  <a:cubicBezTo>
                    <a:pt x="46275" y="15295"/>
                    <a:pt x="44960" y="13578"/>
                    <a:pt x="43488" y="12526"/>
                  </a:cubicBezTo>
                  <a:cubicBezTo>
                    <a:pt x="42017" y="11474"/>
                    <a:pt x="41804" y="11474"/>
                    <a:pt x="39963" y="10751"/>
                  </a:cubicBezTo>
                  <a:cubicBezTo>
                    <a:pt x="38163" y="10044"/>
                    <a:pt x="39002" y="9086"/>
                    <a:pt x="38183" y="9086"/>
                  </a:cubicBezTo>
                  <a:cubicBezTo>
                    <a:pt x="38164" y="9086"/>
                    <a:pt x="38143" y="9086"/>
                    <a:pt x="38122" y="9087"/>
                  </a:cubicBezTo>
                  <a:cubicBezTo>
                    <a:pt x="37203" y="9134"/>
                    <a:pt x="37333" y="8909"/>
                    <a:pt x="35562" y="10239"/>
                  </a:cubicBezTo>
                  <a:cubicBezTo>
                    <a:pt x="33791" y="11568"/>
                    <a:pt x="34638" y="11145"/>
                    <a:pt x="33059" y="11803"/>
                  </a:cubicBezTo>
                  <a:cubicBezTo>
                    <a:pt x="32095" y="12204"/>
                    <a:pt x="30713" y="13133"/>
                    <a:pt x="29782" y="13796"/>
                  </a:cubicBezTo>
                  <a:cubicBezTo>
                    <a:pt x="28252" y="12352"/>
                    <a:pt x="28934" y="12625"/>
                    <a:pt x="27669" y="11803"/>
                  </a:cubicBezTo>
                  <a:cubicBezTo>
                    <a:pt x="26353" y="10948"/>
                    <a:pt x="25433" y="10619"/>
                    <a:pt x="24052" y="8252"/>
                  </a:cubicBezTo>
                  <a:cubicBezTo>
                    <a:pt x="22672" y="5885"/>
                    <a:pt x="22540" y="7397"/>
                    <a:pt x="20831" y="5538"/>
                  </a:cubicBezTo>
                  <a:cubicBezTo>
                    <a:pt x="19121" y="3677"/>
                    <a:pt x="18316" y="2549"/>
                    <a:pt x="16984" y="1311"/>
                  </a:cubicBezTo>
                  <a:cubicBezTo>
                    <a:pt x="15653" y="75"/>
                    <a:pt x="15356" y="34"/>
                    <a:pt x="12910" y="3"/>
                  </a:cubicBezTo>
                  <a:cubicBezTo>
                    <a:pt x="12773" y="1"/>
                    <a:pt x="12647" y="0"/>
                    <a:pt x="12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98165" y="3529837"/>
              <a:ext cx="963968" cy="286216"/>
            </a:xfrm>
            <a:custGeom>
              <a:avLst/>
              <a:gdLst/>
              <a:ahLst/>
              <a:cxnLst/>
              <a:rect l="l" t="t" r="r" b="b"/>
              <a:pathLst>
                <a:path w="25600" h="7601" extrusionOk="0">
                  <a:moveTo>
                    <a:pt x="5984" y="1"/>
                  </a:moveTo>
                  <a:cubicBezTo>
                    <a:pt x="5859" y="1"/>
                    <a:pt x="5700" y="45"/>
                    <a:pt x="5441" y="149"/>
                  </a:cubicBezTo>
                  <a:cubicBezTo>
                    <a:pt x="4455" y="544"/>
                    <a:pt x="4258" y="676"/>
                    <a:pt x="2943" y="1706"/>
                  </a:cubicBezTo>
                  <a:cubicBezTo>
                    <a:pt x="1626" y="2737"/>
                    <a:pt x="409" y="2911"/>
                    <a:pt x="409" y="2911"/>
                  </a:cubicBezTo>
                  <a:cubicBezTo>
                    <a:pt x="1" y="3488"/>
                    <a:pt x="494" y="3589"/>
                    <a:pt x="888" y="3589"/>
                  </a:cubicBezTo>
                  <a:cubicBezTo>
                    <a:pt x="1099" y="3589"/>
                    <a:pt x="1282" y="3560"/>
                    <a:pt x="1282" y="3560"/>
                  </a:cubicBezTo>
                  <a:lnTo>
                    <a:pt x="1923" y="3306"/>
                  </a:lnTo>
                  <a:lnTo>
                    <a:pt x="3649" y="2270"/>
                  </a:lnTo>
                  <a:cubicBezTo>
                    <a:pt x="3649" y="2270"/>
                    <a:pt x="4142" y="2024"/>
                    <a:pt x="4832" y="1706"/>
                  </a:cubicBezTo>
                  <a:cubicBezTo>
                    <a:pt x="5523" y="1390"/>
                    <a:pt x="5523" y="1480"/>
                    <a:pt x="6114" y="1432"/>
                  </a:cubicBezTo>
                  <a:cubicBezTo>
                    <a:pt x="6171" y="1427"/>
                    <a:pt x="6222" y="1425"/>
                    <a:pt x="6267" y="1425"/>
                  </a:cubicBezTo>
                  <a:cubicBezTo>
                    <a:pt x="6695" y="1425"/>
                    <a:pt x="6679" y="1637"/>
                    <a:pt x="7347" y="2171"/>
                  </a:cubicBezTo>
                  <a:cubicBezTo>
                    <a:pt x="8086" y="2763"/>
                    <a:pt x="8185" y="2468"/>
                    <a:pt x="9271" y="2912"/>
                  </a:cubicBezTo>
                  <a:cubicBezTo>
                    <a:pt x="10356" y="3354"/>
                    <a:pt x="10256" y="3157"/>
                    <a:pt x="10503" y="3802"/>
                  </a:cubicBezTo>
                  <a:cubicBezTo>
                    <a:pt x="10682" y="4270"/>
                    <a:pt x="10966" y="4682"/>
                    <a:pt x="11638" y="4682"/>
                  </a:cubicBezTo>
                  <a:cubicBezTo>
                    <a:pt x="11890" y="4682"/>
                    <a:pt x="12197" y="4624"/>
                    <a:pt x="12574" y="4489"/>
                  </a:cubicBezTo>
                  <a:cubicBezTo>
                    <a:pt x="12849" y="4391"/>
                    <a:pt x="13028" y="4350"/>
                    <a:pt x="13148" y="4350"/>
                  </a:cubicBezTo>
                  <a:cubicBezTo>
                    <a:pt x="13635" y="4350"/>
                    <a:pt x="13174" y="5022"/>
                    <a:pt x="14201" y="5377"/>
                  </a:cubicBezTo>
                  <a:cubicBezTo>
                    <a:pt x="15020" y="5660"/>
                    <a:pt x="15115" y="5782"/>
                    <a:pt x="15590" y="5782"/>
                  </a:cubicBezTo>
                  <a:cubicBezTo>
                    <a:pt x="15859" y="5782"/>
                    <a:pt x="16250" y="5743"/>
                    <a:pt x="16963" y="5671"/>
                  </a:cubicBezTo>
                  <a:cubicBezTo>
                    <a:pt x="17465" y="5621"/>
                    <a:pt x="17760" y="5596"/>
                    <a:pt x="17957" y="5596"/>
                  </a:cubicBezTo>
                  <a:cubicBezTo>
                    <a:pt x="18535" y="5596"/>
                    <a:pt x="18280" y="5809"/>
                    <a:pt x="19972" y="6214"/>
                  </a:cubicBezTo>
                  <a:cubicBezTo>
                    <a:pt x="22240" y="6756"/>
                    <a:pt x="20982" y="6288"/>
                    <a:pt x="22856" y="7127"/>
                  </a:cubicBezTo>
                  <a:cubicBezTo>
                    <a:pt x="23635" y="7475"/>
                    <a:pt x="24301" y="7600"/>
                    <a:pt x="24753" y="7600"/>
                  </a:cubicBezTo>
                  <a:cubicBezTo>
                    <a:pt x="25389" y="7600"/>
                    <a:pt x="25600" y="7352"/>
                    <a:pt x="25100" y="7127"/>
                  </a:cubicBezTo>
                  <a:cubicBezTo>
                    <a:pt x="24246" y="6741"/>
                    <a:pt x="23325" y="6921"/>
                    <a:pt x="21746" y="6197"/>
                  </a:cubicBezTo>
                  <a:cubicBezTo>
                    <a:pt x="20169" y="5474"/>
                    <a:pt x="20169" y="5474"/>
                    <a:pt x="18328" y="4620"/>
                  </a:cubicBezTo>
                  <a:cubicBezTo>
                    <a:pt x="17678" y="4318"/>
                    <a:pt x="17339" y="4229"/>
                    <a:pt x="17112" y="4229"/>
                  </a:cubicBezTo>
                  <a:cubicBezTo>
                    <a:pt x="16790" y="4229"/>
                    <a:pt x="16693" y="4409"/>
                    <a:pt x="16247" y="4409"/>
                  </a:cubicBezTo>
                  <a:cubicBezTo>
                    <a:pt x="16119" y="4409"/>
                    <a:pt x="15962" y="4394"/>
                    <a:pt x="15763" y="4356"/>
                  </a:cubicBezTo>
                  <a:cubicBezTo>
                    <a:pt x="14383" y="4094"/>
                    <a:pt x="13660" y="3503"/>
                    <a:pt x="11359" y="2517"/>
                  </a:cubicBezTo>
                  <a:cubicBezTo>
                    <a:pt x="9057" y="1529"/>
                    <a:pt x="9386" y="1267"/>
                    <a:pt x="7676" y="741"/>
                  </a:cubicBezTo>
                  <a:cubicBezTo>
                    <a:pt x="6415" y="353"/>
                    <a:pt x="6335" y="1"/>
                    <a:pt x="5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6"/>
          <p:cNvGrpSpPr/>
          <p:nvPr/>
        </p:nvGrpSpPr>
        <p:grpSpPr>
          <a:xfrm flipH="1">
            <a:off x="-420977" y="103692"/>
            <a:ext cx="2345864" cy="1227114"/>
            <a:chOff x="-1333182" y="-1617259"/>
            <a:chExt cx="1669298" cy="873204"/>
          </a:xfrm>
        </p:grpSpPr>
        <p:sp>
          <p:nvSpPr>
            <p:cNvPr id="242" name="Google Shape;242;p6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6"/>
          <p:cNvGrpSpPr/>
          <p:nvPr/>
        </p:nvGrpSpPr>
        <p:grpSpPr>
          <a:xfrm>
            <a:off x="7505143" y="290904"/>
            <a:ext cx="2139494" cy="852689"/>
            <a:chOff x="-1186331" y="-1617259"/>
            <a:chExt cx="1522447" cy="606766"/>
          </a:xfrm>
        </p:grpSpPr>
        <p:sp>
          <p:nvSpPr>
            <p:cNvPr id="247" name="Google Shape;247;p6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"/>
          <p:cNvSpPr txBox="1">
            <a:spLocks noGrp="1"/>
          </p:cNvSpPr>
          <p:nvPr>
            <p:ph type="title"/>
          </p:nvPr>
        </p:nvSpPr>
        <p:spPr>
          <a:xfrm>
            <a:off x="713225" y="670275"/>
            <a:ext cx="42456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7"/>
          <p:cNvSpPr txBox="1">
            <a:spLocks noGrp="1"/>
          </p:cNvSpPr>
          <p:nvPr>
            <p:ph type="subTitle" idx="1"/>
          </p:nvPr>
        </p:nvSpPr>
        <p:spPr>
          <a:xfrm>
            <a:off x="717750" y="1586550"/>
            <a:ext cx="4245600" cy="22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53" name="Google Shape;253;p7"/>
          <p:cNvGrpSpPr/>
          <p:nvPr/>
        </p:nvGrpSpPr>
        <p:grpSpPr>
          <a:xfrm flipH="1">
            <a:off x="9" y="3270636"/>
            <a:ext cx="3689126" cy="1978968"/>
            <a:chOff x="-2481107" y="-3202234"/>
            <a:chExt cx="2154737" cy="1155872"/>
          </a:xfrm>
        </p:grpSpPr>
        <p:sp>
          <p:nvSpPr>
            <p:cNvPr id="254" name="Google Shape;254;p7"/>
            <p:cNvSpPr/>
            <p:nvPr/>
          </p:nvSpPr>
          <p:spPr>
            <a:xfrm>
              <a:off x="-2481107" y="-2596304"/>
              <a:ext cx="1885838" cy="433786"/>
            </a:xfrm>
            <a:custGeom>
              <a:avLst/>
              <a:gdLst/>
              <a:ahLst/>
              <a:cxnLst/>
              <a:rect l="l" t="t" r="r" b="b"/>
              <a:pathLst>
                <a:path w="50082" h="11520" extrusionOk="0">
                  <a:moveTo>
                    <a:pt x="33379" y="0"/>
                  </a:moveTo>
                  <a:cubicBezTo>
                    <a:pt x="32236" y="1492"/>
                    <a:pt x="30905" y="2832"/>
                    <a:pt x="29420" y="3985"/>
                  </a:cubicBezTo>
                  <a:cubicBezTo>
                    <a:pt x="28351" y="4814"/>
                    <a:pt x="27137" y="5638"/>
                    <a:pt x="26413" y="6735"/>
                  </a:cubicBezTo>
                  <a:cubicBezTo>
                    <a:pt x="26060" y="7271"/>
                    <a:pt x="26730" y="8271"/>
                    <a:pt x="26535" y="8271"/>
                  </a:cubicBezTo>
                  <a:cubicBezTo>
                    <a:pt x="26440" y="8271"/>
                    <a:pt x="26134" y="8029"/>
                    <a:pt x="25394" y="7369"/>
                  </a:cubicBezTo>
                  <a:cubicBezTo>
                    <a:pt x="25214" y="7207"/>
                    <a:pt x="23793" y="6509"/>
                    <a:pt x="23672" y="6300"/>
                  </a:cubicBezTo>
                  <a:cubicBezTo>
                    <a:pt x="23437" y="5894"/>
                    <a:pt x="23129" y="5364"/>
                    <a:pt x="22705" y="5364"/>
                  </a:cubicBezTo>
                  <a:cubicBezTo>
                    <a:pt x="22633" y="5364"/>
                    <a:pt x="22557" y="5379"/>
                    <a:pt x="22478" y="5413"/>
                  </a:cubicBezTo>
                  <a:cubicBezTo>
                    <a:pt x="22363" y="5463"/>
                    <a:pt x="22267" y="5546"/>
                    <a:pt x="22188" y="5642"/>
                  </a:cubicBezTo>
                  <a:lnTo>
                    <a:pt x="21232" y="6810"/>
                  </a:lnTo>
                  <a:cubicBezTo>
                    <a:pt x="21090" y="6983"/>
                    <a:pt x="20936" y="7165"/>
                    <a:pt x="20685" y="7165"/>
                  </a:cubicBezTo>
                  <a:cubicBezTo>
                    <a:pt x="20603" y="7165"/>
                    <a:pt x="20510" y="7146"/>
                    <a:pt x="20405" y="7100"/>
                  </a:cubicBezTo>
                  <a:cubicBezTo>
                    <a:pt x="20240" y="7029"/>
                    <a:pt x="20101" y="6910"/>
                    <a:pt x="19992" y="6766"/>
                  </a:cubicBezTo>
                  <a:lnTo>
                    <a:pt x="17406" y="3348"/>
                  </a:lnTo>
                  <a:cubicBezTo>
                    <a:pt x="17147" y="3004"/>
                    <a:pt x="16804" y="2625"/>
                    <a:pt x="16392" y="2625"/>
                  </a:cubicBezTo>
                  <a:cubicBezTo>
                    <a:pt x="16356" y="2625"/>
                    <a:pt x="16320" y="2628"/>
                    <a:pt x="16283" y="2634"/>
                  </a:cubicBezTo>
                  <a:cubicBezTo>
                    <a:pt x="16123" y="2659"/>
                    <a:pt x="15979" y="2742"/>
                    <a:pt x="15841" y="2824"/>
                  </a:cubicBezTo>
                  <a:cubicBezTo>
                    <a:pt x="14434" y="3657"/>
                    <a:pt x="13049" y="4528"/>
                    <a:pt x="11687" y="5432"/>
                  </a:cubicBezTo>
                  <a:cubicBezTo>
                    <a:pt x="11652" y="5451"/>
                    <a:pt x="11619" y="5460"/>
                    <a:pt x="11586" y="5460"/>
                  </a:cubicBezTo>
                  <a:cubicBezTo>
                    <a:pt x="11400" y="5460"/>
                    <a:pt x="11249" y="5178"/>
                    <a:pt x="11007" y="5178"/>
                  </a:cubicBezTo>
                  <a:cubicBezTo>
                    <a:pt x="10963" y="5178"/>
                    <a:pt x="10916" y="5187"/>
                    <a:pt x="10865" y="5209"/>
                  </a:cubicBezTo>
                  <a:cubicBezTo>
                    <a:pt x="10643" y="5367"/>
                    <a:pt x="10573" y="5773"/>
                    <a:pt x="10282" y="5927"/>
                  </a:cubicBezTo>
                  <a:lnTo>
                    <a:pt x="8395" y="6922"/>
                  </a:lnTo>
                  <a:cubicBezTo>
                    <a:pt x="7655" y="7312"/>
                    <a:pt x="6792" y="7700"/>
                    <a:pt x="5990" y="7700"/>
                  </a:cubicBezTo>
                  <a:cubicBezTo>
                    <a:pt x="5613" y="7700"/>
                    <a:pt x="5249" y="7615"/>
                    <a:pt x="4918" y="7403"/>
                  </a:cubicBezTo>
                  <a:cubicBezTo>
                    <a:pt x="4694" y="7262"/>
                    <a:pt x="4458" y="7060"/>
                    <a:pt x="4211" y="7060"/>
                  </a:cubicBezTo>
                  <a:cubicBezTo>
                    <a:pt x="4164" y="7060"/>
                    <a:pt x="4117" y="7067"/>
                    <a:pt x="4070" y="7083"/>
                  </a:cubicBezTo>
                  <a:cubicBezTo>
                    <a:pt x="3913" y="7138"/>
                    <a:pt x="3806" y="7278"/>
                    <a:pt x="3706" y="7410"/>
                  </a:cubicBezTo>
                  <a:cubicBezTo>
                    <a:pt x="3094" y="8196"/>
                    <a:pt x="2340" y="8860"/>
                    <a:pt x="1481" y="9367"/>
                  </a:cubicBezTo>
                  <a:cubicBezTo>
                    <a:pt x="1014" y="9644"/>
                    <a:pt x="605" y="9954"/>
                    <a:pt x="171" y="10283"/>
                  </a:cubicBezTo>
                  <a:cubicBezTo>
                    <a:pt x="20" y="10399"/>
                    <a:pt x="1" y="10469"/>
                    <a:pt x="102" y="10469"/>
                  </a:cubicBezTo>
                  <a:cubicBezTo>
                    <a:pt x="136" y="10469"/>
                    <a:pt x="186" y="10461"/>
                    <a:pt x="249" y="10443"/>
                  </a:cubicBezTo>
                  <a:cubicBezTo>
                    <a:pt x="1319" y="10141"/>
                    <a:pt x="2478" y="9350"/>
                    <a:pt x="3301" y="8739"/>
                  </a:cubicBezTo>
                  <a:cubicBezTo>
                    <a:pt x="3892" y="8301"/>
                    <a:pt x="4571" y="7783"/>
                    <a:pt x="5264" y="7783"/>
                  </a:cubicBezTo>
                  <a:cubicBezTo>
                    <a:pt x="5407" y="7783"/>
                    <a:pt x="5551" y="7806"/>
                    <a:pt x="5695" y="7855"/>
                  </a:cubicBezTo>
                  <a:cubicBezTo>
                    <a:pt x="5947" y="7941"/>
                    <a:pt x="6163" y="8245"/>
                    <a:pt x="6412" y="8245"/>
                  </a:cubicBezTo>
                  <a:cubicBezTo>
                    <a:pt x="6439" y="8245"/>
                    <a:pt x="6466" y="8241"/>
                    <a:pt x="6494" y="8234"/>
                  </a:cubicBezTo>
                  <a:cubicBezTo>
                    <a:pt x="7753" y="7879"/>
                    <a:pt x="6970" y="7916"/>
                    <a:pt x="7247" y="7806"/>
                  </a:cubicBezTo>
                  <a:cubicBezTo>
                    <a:pt x="8142" y="7451"/>
                    <a:pt x="9038" y="6664"/>
                    <a:pt x="10068" y="6427"/>
                  </a:cubicBezTo>
                  <a:cubicBezTo>
                    <a:pt x="10233" y="6390"/>
                    <a:pt x="10402" y="6377"/>
                    <a:pt x="10574" y="6377"/>
                  </a:cubicBezTo>
                  <a:cubicBezTo>
                    <a:pt x="10955" y="6377"/>
                    <a:pt x="11346" y="6440"/>
                    <a:pt x="11717" y="6440"/>
                  </a:cubicBezTo>
                  <a:cubicBezTo>
                    <a:pt x="12047" y="6440"/>
                    <a:pt x="12360" y="6390"/>
                    <a:pt x="12633" y="6201"/>
                  </a:cubicBezTo>
                  <a:cubicBezTo>
                    <a:pt x="12905" y="6014"/>
                    <a:pt x="13083" y="5714"/>
                    <a:pt x="13344" y="5509"/>
                  </a:cubicBezTo>
                  <a:cubicBezTo>
                    <a:pt x="13604" y="5306"/>
                    <a:pt x="13924" y="5218"/>
                    <a:pt x="14253" y="5218"/>
                  </a:cubicBezTo>
                  <a:cubicBezTo>
                    <a:pt x="14619" y="5218"/>
                    <a:pt x="14997" y="5327"/>
                    <a:pt x="15316" y="5509"/>
                  </a:cubicBezTo>
                  <a:cubicBezTo>
                    <a:pt x="15923" y="5855"/>
                    <a:pt x="16373" y="6412"/>
                    <a:pt x="16838" y="6932"/>
                  </a:cubicBezTo>
                  <a:cubicBezTo>
                    <a:pt x="17558" y="7737"/>
                    <a:pt x="18437" y="8528"/>
                    <a:pt x="19515" y="8613"/>
                  </a:cubicBezTo>
                  <a:cubicBezTo>
                    <a:pt x="19598" y="8620"/>
                    <a:pt x="19682" y="8622"/>
                    <a:pt x="19766" y="8622"/>
                  </a:cubicBezTo>
                  <a:cubicBezTo>
                    <a:pt x="19936" y="8622"/>
                    <a:pt x="20106" y="8613"/>
                    <a:pt x="20275" y="8613"/>
                  </a:cubicBezTo>
                  <a:cubicBezTo>
                    <a:pt x="20460" y="8613"/>
                    <a:pt x="20643" y="8624"/>
                    <a:pt x="20822" y="8669"/>
                  </a:cubicBezTo>
                  <a:cubicBezTo>
                    <a:pt x="21352" y="8801"/>
                    <a:pt x="21790" y="9221"/>
                    <a:pt x="22333" y="9287"/>
                  </a:cubicBezTo>
                  <a:cubicBezTo>
                    <a:pt x="22358" y="9290"/>
                    <a:pt x="22382" y="9292"/>
                    <a:pt x="22407" y="9292"/>
                  </a:cubicBezTo>
                  <a:cubicBezTo>
                    <a:pt x="22830" y="9292"/>
                    <a:pt x="23261" y="8858"/>
                    <a:pt x="23190" y="8519"/>
                  </a:cubicBezTo>
                  <a:cubicBezTo>
                    <a:pt x="23151" y="8337"/>
                    <a:pt x="23270" y="8149"/>
                    <a:pt x="23448" y="8091"/>
                  </a:cubicBezTo>
                  <a:cubicBezTo>
                    <a:pt x="23691" y="8010"/>
                    <a:pt x="23086" y="7196"/>
                    <a:pt x="23302" y="7196"/>
                  </a:cubicBezTo>
                  <a:cubicBezTo>
                    <a:pt x="23308" y="7196"/>
                    <a:pt x="23316" y="7197"/>
                    <a:pt x="23324" y="7199"/>
                  </a:cubicBezTo>
                  <a:cubicBezTo>
                    <a:pt x="23906" y="7313"/>
                    <a:pt x="25433" y="8536"/>
                    <a:pt x="25922" y="8897"/>
                  </a:cubicBezTo>
                  <a:cubicBezTo>
                    <a:pt x="27051" y="9728"/>
                    <a:pt x="28031" y="10816"/>
                    <a:pt x="29309" y="11391"/>
                  </a:cubicBezTo>
                  <a:cubicBezTo>
                    <a:pt x="29510" y="11481"/>
                    <a:pt x="29631" y="11519"/>
                    <a:pt x="29692" y="11519"/>
                  </a:cubicBezTo>
                  <a:cubicBezTo>
                    <a:pt x="29980" y="11519"/>
                    <a:pt x="28949" y="10665"/>
                    <a:pt x="28783" y="10368"/>
                  </a:cubicBezTo>
                  <a:cubicBezTo>
                    <a:pt x="28538" y="9927"/>
                    <a:pt x="28255" y="9501"/>
                    <a:pt x="27942" y="9253"/>
                  </a:cubicBezTo>
                  <a:cubicBezTo>
                    <a:pt x="27473" y="8882"/>
                    <a:pt x="27555" y="8612"/>
                    <a:pt x="28092" y="8346"/>
                  </a:cubicBezTo>
                  <a:cubicBezTo>
                    <a:pt x="28234" y="7651"/>
                    <a:pt x="26879" y="7320"/>
                    <a:pt x="27450" y="6417"/>
                  </a:cubicBezTo>
                  <a:cubicBezTo>
                    <a:pt x="27533" y="6285"/>
                    <a:pt x="27644" y="6172"/>
                    <a:pt x="27767" y="6076"/>
                  </a:cubicBezTo>
                  <a:lnTo>
                    <a:pt x="32075" y="2702"/>
                  </a:lnTo>
                  <a:lnTo>
                    <a:pt x="32877" y="2075"/>
                  </a:lnTo>
                  <a:cubicBezTo>
                    <a:pt x="32963" y="2007"/>
                    <a:pt x="33054" y="1937"/>
                    <a:pt x="33162" y="1917"/>
                  </a:cubicBezTo>
                  <a:cubicBezTo>
                    <a:pt x="33183" y="1914"/>
                    <a:pt x="33203" y="1912"/>
                    <a:pt x="33224" y="1912"/>
                  </a:cubicBezTo>
                  <a:cubicBezTo>
                    <a:pt x="33419" y="1912"/>
                    <a:pt x="33592" y="2073"/>
                    <a:pt x="33731" y="2222"/>
                  </a:cubicBezTo>
                  <a:cubicBezTo>
                    <a:pt x="35618" y="4246"/>
                    <a:pt x="37505" y="6272"/>
                    <a:pt x="39392" y="8297"/>
                  </a:cubicBezTo>
                  <a:cubicBezTo>
                    <a:pt x="39267" y="8209"/>
                    <a:pt x="39127" y="8171"/>
                    <a:pt x="38982" y="8171"/>
                  </a:cubicBezTo>
                  <a:cubicBezTo>
                    <a:pt x="38646" y="8171"/>
                    <a:pt x="38286" y="8374"/>
                    <a:pt x="38035" y="8624"/>
                  </a:cubicBezTo>
                  <a:cubicBezTo>
                    <a:pt x="37678" y="8983"/>
                    <a:pt x="37396" y="9447"/>
                    <a:pt x="36936" y="9658"/>
                  </a:cubicBezTo>
                  <a:cubicBezTo>
                    <a:pt x="36613" y="9807"/>
                    <a:pt x="36218" y="9820"/>
                    <a:pt x="35959" y="10064"/>
                  </a:cubicBezTo>
                  <a:cubicBezTo>
                    <a:pt x="35721" y="10288"/>
                    <a:pt x="35831" y="10811"/>
                    <a:pt x="36111" y="10811"/>
                  </a:cubicBezTo>
                  <a:cubicBezTo>
                    <a:pt x="36136" y="10811"/>
                    <a:pt x="36163" y="10806"/>
                    <a:pt x="36191" y="10797"/>
                  </a:cubicBezTo>
                  <a:cubicBezTo>
                    <a:pt x="37129" y="10009"/>
                    <a:pt x="38353" y="9573"/>
                    <a:pt x="39577" y="9573"/>
                  </a:cubicBezTo>
                  <a:cubicBezTo>
                    <a:pt x="39822" y="9573"/>
                    <a:pt x="40067" y="9590"/>
                    <a:pt x="40310" y="9626"/>
                  </a:cubicBezTo>
                  <a:cubicBezTo>
                    <a:pt x="40627" y="9673"/>
                    <a:pt x="40951" y="9748"/>
                    <a:pt x="41268" y="9748"/>
                  </a:cubicBezTo>
                  <a:cubicBezTo>
                    <a:pt x="41421" y="9748"/>
                    <a:pt x="41572" y="9731"/>
                    <a:pt x="41720" y="9684"/>
                  </a:cubicBezTo>
                  <a:cubicBezTo>
                    <a:pt x="42354" y="9481"/>
                    <a:pt x="42698" y="8822"/>
                    <a:pt x="43106" y="8298"/>
                  </a:cubicBezTo>
                  <a:cubicBezTo>
                    <a:pt x="43395" y="7927"/>
                    <a:pt x="43590" y="7318"/>
                    <a:pt x="44059" y="7318"/>
                  </a:cubicBezTo>
                  <a:cubicBezTo>
                    <a:pt x="44254" y="7318"/>
                    <a:pt x="44496" y="7423"/>
                    <a:pt x="44811" y="7695"/>
                  </a:cubicBezTo>
                  <a:cubicBezTo>
                    <a:pt x="45020" y="7808"/>
                    <a:pt x="45150" y="7858"/>
                    <a:pt x="45222" y="7858"/>
                  </a:cubicBezTo>
                  <a:cubicBezTo>
                    <a:pt x="45611" y="7858"/>
                    <a:pt x="44278" y="6406"/>
                    <a:pt x="44423" y="5857"/>
                  </a:cubicBezTo>
                  <a:cubicBezTo>
                    <a:pt x="44506" y="5545"/>
                    <a:pt x="44706" y="5267"/>
                    <a:pt x="44996" y="5123"/>
                  </a:cubicBezTo>
                  <a:cubicBezTo>
                    <a:pt x="45144" y="5049"/>
                    <a:pt x="45292" y="5018"/>
                    <a:pt x="45438" y="5018"/>
                  </a:cubicBezTo>
                  <a:cubicBezTo>
                    <a:pt x="45878" y="5018"/>
                    <a:pt x="46302" y="5302"/>
                    <a:pt x="46669" y="5574"/>
                  </a:cubicBezTo>
                  <a:lnTo>
                    <a:pt x="50082" y="8097"/>
                  </a:lnTo>
                  <a:cubicBezTo>
                    <a:pt x="48740" y="6388"/>
                    <a:pt x="47028" y="5007"/>
                    <a:pt x="45073" y="4059"/>
                  </a:cubicBezTo>
                  <a:cubicBezTo>
                    <a:pt x="44926" y="3989"/>
                    <a:pt x="44770" y="3918"/>
                    <a:pt x="44607" y="3918"/>
                  </a:cubicBezTo>
                  <a:cubicBezTo>
                    <a:pt x="44592" y="3918"/>
                    <a:pt x="44576" y="3918"/>
                    <a:pt x="44561" y="3920"/>
                  </a:cubicBezTo>
                  <a:cubicBezTo>
                    <a:pt x="44193" y="3950"/>
                    <a:pt x="43976" y="4329"/>
                    <a:pt x="43768" y="4635"/>
                  </a:cubicBezTo>
                  <a:cubicBezTo>
                    <a:pt x="43641" y="4821"/>
                    <a:pt x="43443" y="5004"/>
                    <a:pt x="43238" y="5070"/>
                  </a:cubicBezTo>
                  <a:cubicBezTo>
                    <a:pt x="42995" y="5150"/>
                    <a:pt x="42798" y="5326"/>
                    <a:pt x="42723" y="5570"/>
                  </a:cubicBezTo>
                  <a:cubicBezTo>
                    <a:pt x="42510" y="6262"/>
                    <a:pt x="42111" y="6925"/>
                    <a:pt x="41465" y="6925"/>
                  </a:cubicBezTo>
                  <a:cubicBezTo>
                    <a:pt x="41367" y="6925"/>
                    <a:pt x="41263" y="6909"/>
                    <a:pt x="41153" y="6876"/>
                  </a:cubicBezTo>
                  <a:cubicBezTo>
                    <a:pt x="41048" y="6843"/>
                    <a:pt x="40949" y="6798"/>
                    <a:pt x="40855" y="6741"/>
                  </a:cubicBezTo>
                  <a:cubicBezTo>
                    <a:pt x="39234" y="5799"/>
                    <a:pt x="37888" y="4468"/>
                    <a:pt x="36557" y="3150"/>
                  </a:cubicBezTo>
                  <a:lnTo>
                    <a:pt x="333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-2463899" y="-2412363"/>
              <a:ext cx="579736" cy="220395"/>
            </a:xfrm>
            <a:custGeom>
              <a:avLst/>
              <a:gdLst/>
              <a:ahLst/>
              <a:cxnLst/>
              <a:rect l="l" t="t" r="r" b="b"/>
              <a:pathLst>
                <a:path w="15396" h="5853" extrusionOk="0">
                  <a:moveTo>
                    <a:pt x="14158" y="1"/>
                  </a:moveTo>
                  <a:cubicBezTo>
                    <a:pt x="13922" y="1"/>
                    <a:pt x="13684" y="27"/>
                    <a:pt x="13451" y="81"/>
                  </a:cubicBezTo>
                  <a:cubicBezTo>
                    <a:pt x="12360" y="331"/>
                    <a:pt x="11447" y="1142"/>
                    <a:pt x="10341" y="1317"/>
                  </a:cubicBezTo>
                  <a:cubicBezTo>
                    <a:pt x="10025" y="1367"/>
                    <a:pt x="9702" y="1364"/>
                    <a:pt x="9390" y="1432"/>
                  </a:cubicBezTo>
                  <a:cubicBezTo>
                    <a:pt x="8701" y="1584"/>
                    <a:pt x="8142" y="2071"/>
                    <a:pt x="7513" y="2390"/>
                  </a:cubicBezTo>
                  <a:cubicBezTo>
                    <a:pt x="7018" y="2639"/>
                    <a:pt x="6477" y="2785"/>
                    <a:pt x="5923" y="2818"/>
                  </a:cubicBezTo>
                  <a:cubicBezTo>
                    <a:pt x="5877" y="2821"/>
                    <a:pt x="5830" y="2823"/>
                    <a:pt x="5784" y="2823"/>
                  </a:cubicBezTo>
                  <a:cubicBezTo>
                    <a:pt x="5379" y="2823"/>
                    <a:pt x="4979" y="2722"/>
                    <a:pt x="4578" y="2722"/>
                  </a:cubicBezTo>
                  <a:cubicBezTo>
                    <a:pt x="4521" y="2722"/>
                    <a:pt x="4464" y="2724"/>
                    <a:pt x="4407" y="2729"/>
                  </a:cubicBezTo>
                  <a:cubicBezTo>
                    <a:pt x="4053" y="2756"/>
                    <a:pt x="3793" y="2937"/>
                    <a:pt x="3517" y="3143"/>
                  </a:cubicBezTo>
                  <a:cubicBezTo>
                    <a:pt x="3047" y="3492"/>
                    <a:pt x="2568" y="3829"/>
                    <a:pt x="2091" y="4169"/>
                  </a:cubicBezTo>
                  <a:lnTo>
                    <a:pt x="1110" y="4866"/>
                  </a:lnTo>
                  <a:lnTo>
                    <a:pt x="305" y="5438"/>
                  </a:lnTo>
                  <a:cubicBezTo>
                    <a:pt x="178" y="5529"/>
                    <a:pt x="43" y="5631"/>
                    <a:pt x="1" y="5781"/>
                  </a:cubicBezTo>
                  <a:cubicBezTo>
                    <a:pt x="77" y="5828"/>
                    <a:pt x="165" y="5852"/>
                    <a:pt x="254" y="5852"/>
                  </a:cubicBezTo>
                  <a:cubicBezTo>
                    <a:pt x="280" y="5852"/>
                    <a:pt x="306" y="5850"/>
                    <a:pt x="332" y="5846"/>
                  </a:cubicBezTo>
                  <a:cubicBezTo>
                    <a:pt x="551" y="5343"/>
                    <a:pt x="1182" y="5212"/>
                    <a:pt x="1693" y="5016"/>
                  </a:cubicBezTo>
                  <a:cubicBezTo>
                    <a:pt x="2504" y="4705"/>
                    <a:pt x="3170" y="4096"/>
                    <a:pt x="3971" y="3765"/>
                  </a:cubicBezTo>
                  <a:lnTo>
                    <a:pt x="4163" y="3960"/>
                  </a:lnTo>
                  <a:cubicBezTo>
                    <a:pt x="4078" y="4078"/>
                    <a:pt x="3971" y="4180"/>
                    <a:pt x="3851" y="4261"/>
                  </a:cubicBezTo>
                  <a:cubicBezTo>
                    <a:pt x="4017" y="4295"/>
                    <a:pt x="4072" y="4526"/>
                    <a:pt x="3994" y="4678"/>
                  </a:cubicBezTo>
                  <a:cubicBezTo>
                    <a:pt x="3914" y="4829"/>
                    <a:pt x="3757" y="4917"/>
                    <a:pt x="3611" y="5005"/>
                  </a:cubicBezTo>
                  <a:cubicBezTo>
                    <a:pt x="3463" y="5091"/>
                    <a:pt x="3312" y="5197"/>
                    <a:pt x="3261" y="5360"/>
                  </a:cubicBezTo>
                  <a:cubicBezTo>
                    <a:pt x="3334" y="5407"/>
                    <a:pt x="3414" y="5427"/>
                    <a:pt x="3496" y="5427"/>
                  </a:cubicBezTo>
                  <a:cubicBezTo>
                    <a:pt x="3716" y="5427"/>
                    <a:pt x="3950" y="5282"/>
                    <a:pt x="4109" y="5111"/>
                  </a:cubicBezTo>
                  <a:cubicBezTo>
                    <a:pt x="4328" y="4875"/>
                    <a:pt x="4507" y="4578"/>
                    <a:pt x="4806" y="4462"/>
                  </a:cubicBezTo>
                  <a:cubicBezTo>
                    <a:pt x="4905" y="4424"/>
                    <a:pt x="5006" y="4409"/>
                    <a:pt x="5109" y="4409"/>
                  </a:cubicBezTo>
                  <a:cubicBezTo>
                    <a:pt x="5362" y="4409"/>
                    <a:pt x="5625" y="4498"/>
                    <a:pt x="5880" y="4546"/>
                  </a:cubicBezTo>
                  <a:cubicBezTo>
                    <a:pt x="6035" y="4576"/>
                    <a:pt x="6191" y="4591"/>
                    <a:pt x="6348" y="4591"/>
                  </a:cubicBezTo>
                  <a:cubicBezTo>
                    <a:pt x="6444" y="4591"/>
                    <a:pt x="6540" y="4585"/>
                    <a:pt x="6635" y="4574"/>
                  </a:cubicBezTo>
                  <a:cubicBezTo>
                    <a:pt x="6700" y="4566"/>
                    <a:pt x="6769" y="4554"/>
                    <a:pt x="6817" y="4511"/>
                  </a:cubicBezTo>
                  <a:cubicBezTo>
                    <a:pt x="6927" y="4413"/>
                    <a:pt x="6877" y="4239"/>
                    <a:pt x="6882" y="4092"/>
                  </a:cubicBezTo>
                  <a:cubicBezTo>
                    <a:pt x="6888" y="3870"/>
                    <a:pt x="7045" y="3677"/>
                    <a:pt x="7225" y="3546"/>
                  </a:cubicBezTo>
                  <a:cubicBezTo>
                    <a:pt x="7404" y="3415"/>
                    <a:pt x="7612" y="3324"/>
                    <a:pt x="7790" y="3191"/>
                  </a:cubicBezTo>
                  <a:cubicBezTo>
                    <a:pt x="8249" y="2853"/>
                    <a:pt x="8555" y="2228"/>
                    <a:pt x="9122" y="2177"/>
                  </a:cubicBezTo>
                  <a:cubicBezTo>
                    <a:pt x="9148" y="2175"/>
                    <a:pt x="9174" y="2174"/>
                    <a:pt x="9200" y="2174"/>
                  </a:cubicBezTo>
                  <a:cubicBezTo>
                    <a:pt x="9398" y="2174"/>
                    <a:pt x="9605" y="2231"/>
                    <a:pt x="9796" y="2231"/>
                  </a:cubicBezTo>
                  <a:cubicBezTo>
                    <a:pt x="9910" y="2231"/>
                    <a:pt x="10019" y="2211"/>
                    <a:pt x="10115" y="2145"/>
                  </a:cubicBezTo>
                  <a:lnTo>
                    <a:pt x="10115" y="2145"/>
                  </a:lnTo>
                  <a:cubicBezTo>
                    <a:pt x="9993" y="2358"/>
                    <a:pt x="10582" y="2440"/>
                    <a:pt x="10508" y="2673"/>
                  </a:cubicBezTo>
                  <a:cubicBezTo>
                    <a:pt x="10495" y="2713"/>
                    <a:pt x="10464" y="2742"/>
                    <a:pt x="10433" y="2771"/>
                  </a:cubicBezTo>
                  <a:cubicBezTo>
                    <a:pt x="10021" y="3148"/>
                    <a:pt x="9572" y="3481"/>
                    <a:pt x="9092" y="3767"/>
                  </a:cubicBezTo>
                  <a:cubicBezTo>
                    <a:pt x="9017" y="3811"/>
                    <a:pt x="8938" y="3859"/>
                    <a:pt x="8900" y="3937"/>
                  </a:cubicBezTo>
                  <a:cubicBezTo>
                    <a:pt x="8813" y="4110"/>
                    <a:pt x="9003" y="4319"/>
                    <a:pt x="9197" y="4319"/>
                  </a:cubicBezTo>
                  <a:cubicBezTo>
                    <a:pt x="9200" y="4319"/>
                    <a:pt x="9204" y="4318"/>
                    <a:pt x="9208" y="4318"/>
                  </a:cubicBezTo>
                  <a:cubicBezTo>
                    <a:pt x="9405" y="4311"/>
                    <a:pt x="9567" y="4159"/>
                    <a:pt x="9682" y="3998"/>
                  </a:cubicBezTo>
                  <a:cubicBezTo>
                    <a:pt x="9779" y="3863"/>
                    <a:pt x="9862" y="3713"/>
                    <a:pt x="9991" y="3608"/>
                  </a:cubicBezTo>
                  <a:cubicBezTo>
                    <a:pt x="10091" y="3528"/>
                    <a:pt x="10211" y="3479"/>
                    <a:pt x="10331" y="3433"/>
                  </a:cubicBezTo>
                  <a:lnTo>
                    <a:pt x="11201" y="3088"/>
                  </a:lnTo>
                  <a:cubicBezTo>
                    <a:pt x="11348" y="3030"/>
                    <a:pt x="11496" y="2971"/>
                    <a:pt x="11626" y="2880"/>
                  </a:cubicBezTo>
                  <a:cubicBezTo>
                    <a:pt x="11782" y="2773"/>
                    <a:pt x="11905" y="2625"/>
                    <a:pt x="12033" y="2485"/>
                  </a:cubicBezTo>
                  <a:cubicBezTo>
                    <a:pt x="12607" y="1870"/>
                    <a:pt x="13331" y="1414"/>
                    <a:pt x="14133" y="1165"/>
                  </a:cubicBezTo>
                  <a:lnTo>
                    <a:pt x="14133" y="1165"/>
                  </a:lnTo>
                  <a:cubicBezTo>
                    <a:pt x="14117" y="1366"/>
                    <a:pt x="14015" y="1550"/>
                    <a:pt x="13853" y="1672"/>
                  </a:cubicBezTo>
                  <a:cubicBezTo>
                    <a:pt x="13867" y="1673"/>
                    <a:pt x="13881" y="1674"/>
                    <a:pt x="13895" y="1674"/>
                  </a:cubicBezTo>
                  <a:cubicBezTo>
                    <a:pt x="14126" y="1674"/>
                    <a:pt x="14321" y="1489"/>
                    <a:pt x="14484" y="1318"/>
                  </a:cubicBezTo>
                  <a:lnTo>
                    <a:pt x="15320" y="438"/>
                  </a:lnTo>
                  <a:cubicBezTo>
                    <a:pt x="15356" y="400"/>
                    <a:pt x="15395" y="352"/>
                    <a:pt x="15384" y="300"/>
                  </a:cubicBezTo>
                  <a:cubicBezTo>
                    <a:pt x="15374" y="248"/>
                    <a:pt x="15317" y="219"/>
                    <a:pt x="15267" y="200"/>
                  </a:cubicBezTo>
                  <a:cubicBezTo>
                    <a:pt x="14911" y="68"/>
                    <a:pt x="14535" y="1"/>
                    <a:pt x="14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-1463917" y="-2536471"/>
              <a:ext cx="270438" cy="313854"/>
            </a:xfrm>
            <a:custGeom>
              <a:avLst/>
              <a:gdLst/>
              <a:ahLst/>
              <a:cxnLst/>
              <a:rect l="l" t="t" r="r" b="b"/>
              <a:pathLst>
                <a:path w="7182" h="8335" extrusionOk="0">
                  <a:moveTo>
                    <a:pt x="5775" y="1"/>
                  </a:moveTo>
                  <a:cubicBezTo>
                    <a:pt x="4993" y="1"/>
                    <a:pt x="4207" y="959"/>
                    <a:pt x="3754" y="1460"/>
                  </a:cubicBezTo>
                  <a:cubicBezTo>
                    <a:pt x="3557" y="1678"/>
                    <a:pt x="3371" y="1906"/>
                    <a:pt x="3154" y="2104"/>
                  </a:cubicBezTo>
                  <a:cubicBezTo>
                    <a:pt x="2875" y="2360"/>
                    <a:pt x="2551" y="2561"/>
                    <a:pt x="2266" y="2810"/>
                  </a:cubicBezTo>
                  <a:cubicBezTo>
                    <a:pt x="1824" y="3196"/>
                    <a:pt x="1479" y="3689"/>
                    <a:pt x="1019" y="4055"/>
                  </a:cubicBezTo>
                  <a:cubicBezTo>
                    <a:pt x="802" y="4228"/>
                    <a:pt x="559" y="4371"/>
                    <a:pt x="360" y="4564"/>
                  </a:cubicBezTo>
                  <a:cubicBezTo>
                    <a:pt x="160" y="4755"/>
                    <a:pt x="0" y="5014"/>
                    <a:pt x="12" y="5292"/>
                  </a:cubicBezTo>
                  <a:cubicBezTo>
                    <a:pt x="30" y="5810"/>
                    <a:pt x="620" y="6242"/>
                    <a:pt x="473" y="6739"/>
                  </a:cubicBezTo>
                  <a:cubicBezTo>
                    <a:pt x="409" y="6957"/>
                    <a:pt x="205" y="7159"/>
                    <a:pt x="279" y="7374"/>
                  </a:cubicBezTo>
                  <a:cubicBezTo>
                    <a:pt x="300" y="7434"/>
                    <a:pt x="341" y="7484"/>
                    <a:pt x="381" y="7532"/>
                  </a:cubicBezTo>
                  <a:lnTo>
                    <a:pt x="858" y="8113"/>
                  </a:lnTo>
                  <a:cubicBezTo>
                    <a:pt x="945" y="8219"/>
                    <a:pt x="1055" y="8335"/>
                    <a:pt x="1189" y="8335"/>
                  </a:cubicBezTo>
                  <a:cubicBezTo>
                    <a:pt x="1197" y="8335"/>
                    <a:pt x="1205" y="8335"/>
                    <a:pt x="1213" y="8334"/>
                  </a:cubicBezTo>
                  <a:cubicBezTo>
                    <a:pt x="1307" y="8183"/>
                    <a:pt x="1296" y="7992"/>
                    <a:pt x="1351" y="7823"/>
                  </a:cubicBezTo>
                  <a:cubicBezTo>
                    <a:pt x="1459" y="7490"/>
                    <a:pt x="1803" y="7302"/>
                    <a:pt x="2106" y="7125"/>
                  </a:cubicBezTo>
                  <a:cubicBezTo>
                    <a:pt x="3237" y="6461"/>
                    <a:pt x="4178" y="5515"/>
                    <a:pt x="4838" y="4381"/>
                  </a:cubicBezTo>
                  <a:cubicBezTo>
                    <a:pt x="4802" y="4368"/>
                    <a:pt x="4767" y="4362"/>
                    <a:pt x="4733" y="4362"/>
                  </a:cubicBezTo>
                  <a:cubicBezTo>
                    <a:pt x="4499" y="4362"/>
                    <a:pt x="4303" y="4641"/>
                    <a:pt x="4094" y="4799"/>
                  </a:cubicBezTo>
                  <a:cubicBezTo>
                    <a:pt x="3859" y="4978"/>
                    <a:pt x="3547" y="5013"/>
                    <a:pt x="3295" y="5163"/>
                  </a:cubicBezTo>
                  <a:cubicBezTo>
                    <a:pt x="2904" y="5395"/>
                    <a:pt x="2668" y="5892"/>
                    <a:pt x="2221" y="5970"/>
                  </a:cubicBezTo>
                  <a:cubicBezTo>
                    <a:pt x="2225" y="5022"/>
                    <a:pt x="2838" y="4104"/>
                    <a:pt x="3712" y="3736"/>
                  </a:cubicBezTo>
                  <a:lnTo>
                    <a:pt x="3712" y="3736"/>
                  </a:lnTo>
                  <a:cubicBezTo>
                    <a:pt x="3259" y="3793"/>
                    <a:pt x="2852" y="4024"/>
                    <a:pt x="2457" y="4251"/>
                  </a:cubicBezTo>
                  <a:cubicBezTo>
                    <a:pt x="2448" y="4120"/>
                    <a:pt x="2546" y="4007"/>
                    <a:pt x="2643" y="3916"/>
                  </a:cubicBezTo>
                  <a:cubicBezTo>
                    <a:pt x="3443" y="3162"/>
                    <a:pt x="4525" y="2766"/>
                    <a:pt x="5346" y="2034"/>
                  </a:cubicBezTo>
                  <a:cubicBezTo>
                    <a:pt x="5786" y="1642"/>
                    <a:pt x="7181" y="451"/>
                    <a:pt x="6086" y="55"/>
                  </a:cubicBezTo>
                  <a:cubicBezTo>
                    <a:pt x="5983" y="18"/>
                    <a:pt x="5879" y="1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-1963701" y="-2220478"/>
              <a:ext cx="545169" cy="143202"/>
            </a:xfrm>
            <a:custGeom>
              <a:avLst/>
              <a:gdLst/>
              <a:ahLst/>
              <a:cxnLst/>
              <a:rect l="l" t="t" r="r" b="b"/>
              <a:pathLst>
                <a:path w="14478" h="3803" extrusionOk="0">
                  <a:moveTo>
                    <a:pt x="7510" y="1"/>
                  </a:moveTo>
                  <a:cubicBezTo>
                    <a:pt x="6668" y="1"/>
                    <a:pt x="5474" y="489"/>
                    <a:pt x="4978" y="830"/>
                  </a:cubicBezTo>
                  <a:cubicBezTo>
                    <a:pt x="3789" y="1646"/>
                    <a:pt x="2453" y="2219"/>
                    <a:pt x="1127" y="2786"/>
                  </a:cubicBezTo>
                  <a:lnTo>
                    <a:pt x="0" y="3267"/>
                  </a:lnTo>
                  <a:cubicBezTo>
                    <a:pt x="223" y="3359"/>
                    <a:pt x="451" y="3399"/>
                    <a:pt x="681" y="3399"/>
                  </a:cubicBezTo>
                  <a:cubicBezTo>
                    <a:pt x="1479" y="3399"/>
                    <a:pt x="2300" y="2921"/>
                    <a:pt x="3040" y="2523"/>
                  </a:cubicBezTo>
                  <a:cubicBezTo>
                    <a:pt x="3769" y="2130"/>
                    <a:pt x="4533" y="1804"/>
                    <a:pt x="5321" y="1546"/>
                  </a:cubicBezTo>
                  <a:cubicBezTo>
                    <a:pt x="5633" y="1443"/>
                    <a:pt x="5961" y="1352"/>
                    <a:pt x="6286" y="1352"/>
                  </a:cubicBezTo>
                  <a:cubicBezTo>
                    <a:pt x="6389" y="1352"/>
                    <a:pt x="6492" y="1361"/>
                    <a:pt x="6594" y="1382"/>
                  </a:cubicBezTo>
                  <a:cubicBezTo>
                    <a:pt x="7163" y="1499"/>
                    <a:pt x="7653" y="1973"/>
                    <a:pt x="8219" y="1973"/>
                  </a:cubicBezTo>
                  <a:cubicBezTo>
                    <a:pt x="8257" y="1973"/>
                    <a:pt x="8296" y="1971"/>
                    <a:pt x="8334" y="1966"/>
                  </a:cubicBezTo>
                  <a:cubicBezTo>
                    <a:pt x="8562" y="1939"/>
                    <a:pt x="8773" y="1828"/>
                    <a:pt x="8998" y="1778"/>
                  </a:cubicBezTo>
                  <a:cubicBezTo>
                    <a:pt x="9097" y="1757"/>
                    <a:pt x="9195" y="1747"/>
                    <a:pt x="9293" y="1747"/>
                  </a:cubicBezTo>
                  <a:cubicBezTo>
                    <a:pt x="9817" y="1747"/>
                    <a:pt x="10331" y="2024"/>
                    <a:pt x="10828" y="2234"/>
                  </a:cubicBezTo>
                  <a:cubicBezTo>
                    <a:pt x="11872" y="2677"/>
                    <a:pt x="12912" y="3605"/>
                    <a:pt x="14033" y="3772"/>
                  </a:cubicBezTo>
                  <a:cubicBezTo>
                    <a:pt x="14149" y="3793"/>
                    <a:pt x="14222" y="3802"/>
                    <a:pt x="14261" y="3802"/>
                  </a:cubicBezTo>
                  <a:cubicBezTo>
                    <a:pt x="14478" y="3802"/>
                    <a:pt x="13659" y="3522"/>
                    <a:pt x="13494" y="3455"/>
                  </a:cubicBezTo>
                  <a:cubicBezTo>
                    <a:pt x="11880" y="2810"/>
                    <a:pt x="10341" y="1296"/>
                    <a:pt x="8670" y="816"/>
                  </a:cubicBezTo>
                  <a:cubicBezTo>
                    <a:pt x="8276" y="703"/>
                    <a:pt x="8250" y="75"/>
                    <a:pt x="7724" y="13"/>
                  </a:cubicBezTo>
                  <a:cubicBezTo>
                    <a:pt x="7656" y="5"/>
                    <a:pt x="7584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-1051416" y="-2159629"/>
              <a:ext cx="189857" cy="113266"/>
            </a:xfrm>
            <a:custGeom>
              <a:avLst/>
              <a:gdLst/>
              <a:ahLst/>
              <a:cxnLst/>
              <a:rect l="l" t="t" r="r" b="b"/>
              <a:pathLst>
                <a:path w="5042" h="3008" extrusionOk="0">
                  <a:moveTo>
                    <a:pt x="161" y="1"/>
                  </a:moveTo>
                  <a:cubicBezTo>
                    <a:pt x="138" y="1"/>
                    <a:pt x="116" y="4"/>
                    <a:pt x="95" y="12"/>
                  </a:cubicBezTo>
                  <a:cubicBezTo>
                    <a:pt x="1" y="49"/>
                    <a:pt x="3" y="194"/>
                    <a:pt x="73" y="267"/>
                  </a:cubicBezTo>
                  <a:cubicBezTo>
                    <a:pt x="144" y="339"/>
                    <a:pt x="250" y="360"/>
                    <a:pt x="348" y="385"/>
                  </a:cubicBezTo>
                  <a:cubicBezTo>
                    <a:pt x="1417" y="646"/>
                    <a:pt x="2141" y="1541"/>
                    <a:pt x="3050" y="2068"/>
                  </a:cubicBezTo>
                  <a:cubicBezTo>
                    <a:pt x="3274" y="2198"/>
                    <a:pt x="3521" y="2280"/>
                    <a:pt x="3758" y="2383"/>
                  </a:cubicBezTo>
                  <a:cubicBezTo>
                    <a:pt x="4066" y="2513"/>
                    <a:pt x="4356" y="2685"/>
                    <a:pt x="4618" y="2892"/>
                  </a:cubicBezTo>
                  <a:cubicBezTo>
                    <a:pt x="4692" y="2951"/>
                    <a:pt x="4801" y="3008"/>
                    <a:pt x="4887" y="3008"/>
                  </a:cubicBezTo>
                  <a:cubicBezTo>
                    <a:pt x="4938" y="3008"/>
                    <a:pt x="4982" y="2988"/>
                    <a:pt x="5005" y="2937"/>
                  </a:cubicBezTo>
                  <a:cubicBezTo>
                    <a:pt x="5042" y="2862"/>
                    <a:pt x="4987" y="2768"/>
                    <a:pt x="4912" y="2731"/>
                  </a:cubicBezTo>
                  <a:cubicBezTo>
                    <a:pt x="4863" y="2708"/>
                    <a:pt x="4808" y="2701"/>
                    <a:pt x="4753" y="2701"/>
                  </a:cubicBezTo>
                  <a:cubicBezTo>
                    <a:pt x="4724" y="2701"/>
                    <a:pt x="4694" y="2703"/>
                    <a:pt x="4666" y="2705"/>
                  </a:cubicBezTo>
                  <a:cubicBezTo>
                    <a:pt x="4658" y="2589"/>
                    <a:pt x="4592" y="2483"/>
                    <a:pt x="4490" y="2426"/>
                  </a:cubicBezTo>
                  <a:cubicBezTo>
                    <a:pt x="4602" y="2244"/>
                    <a:pt x="4485" y="1991"/>
                    <a:pt x="4300" y="1883"/>
                  </a:cubicBezTo>
                  <a:cubicBezTo>
                    <a:pt x="4141" y="1792"/>
                    <a:pt x="3953" y="1779"/>
                    <a:pt x="3768" y="1779"/>
                  </a:cubicBezTo>
                  <a:cubicBezTo>
                    <a:pt x="3737" y="1779"/>
                    <a:pt x="3706" y="1779"/>
                    <a:pt x="3676" y="1779"/>
                  </a:cubicBezTo>
                  <a:cubicBezTo>
                    <a:pt x="3671" y="1780"/>
                    <a:pt x="3665" y="1780"/>
                    <a:pt x="3660" y="1780"/>
                  </a:cubicBezTo>
                  <a:cubicBezTo>
                    <a:pt x="3485" y="1780"/>
                    <a:pt x="3261" y="1726"/>
                    <a:pt x="3260" y="1554"/>
                  </a:cubicBezTo>
                  <a:cubicBezTo>
                    <a:pt x="3259" y="1440"/>
                    <a:pt x="3367" y="1358"/>
                    <a:pt x="3408" y="1251"/>
                  </a:cubicBezTo>
                  <a:cubicBezTo>
                    <a:pt x="3469" y="1098"/>
                    <a:pt x="3374" y="925"/>
                    <a:pt x="3255" y="809"/>
                  </a:cubicBezTo>
                  <a:cubicBezTo>
                    <a:pt x="3136" y="694"/>
                    <a:pt x="2989" y="606"/>
                    <a:pt x="2896" y="469"/>
                  </a:cubicBezTo>
                  <a:cubicBezTo>
                    <a:pt x="2801" y="328"/>
                    <a:pt x="2752" y="127"/>
                    <a:pt x="2588" y="84"/>
                  </a:cubicBezTo>
                  <a:cubicBezTo>
                    <a:pt x="2566" y="77"/>
                    <a:pt x="2543" y="75"/>
                    <a:pt x="2521" y="75"/>
                  </a:cubicBezTo>
                  <a:cubicBezTo>
                    <a:pt x="2478" y="75"/>
                    <a:pt x="2435" y="84"/>
                    <a:pt x="2392" y="92"/>
                  </a:cubicBezTo>
                  <a:cubicBezTo>
                    <a:pt x="2106" y="153"/>
                    <a:pt x="1823" y="228"/>
                    <a:pt x="1544" y="314"/>
                  </a:cubicBezTo>
                  <a:cubicBezTo>
                    <a:pt x="1422" y="352"/>
                    <a:pt x="1291" y="392"/>
                    <a:pt x="1166" y="392"/>
                  </a:cubicBezTo>
                  <a:cubicBezTo>
                    <a:pt x="1100" y="392"/>
                    <a:pt x="1037" y="381"/>
                    <a:pt x="976" y="354"/>
                  </a:cubicBezTo>
                  <a:cubicBezTo>
                    <a:pt x="907" y="322"/>
                    <a:pt x="849" y="271"/>
                    <a:pt x="788" y="226"/>
                  </a:cubicBezTo>
                  <a:cubicBezTo>
                    <a:pt x="613" y="99"/>
                    <a:pt x="407" y="23"/>
                    <a:pt x="192" y="3"/>
                  </a:cubicBezTo>
                  <a:cubicBezTo>
                    <a:pt x="182" y="1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-1047952" y="-3202234"/>
              <a:ext cx="721583" cy="766505"/>
            </a:xfrm>
            <a:custGeom>
              <a:avLst/>
              <a:gdLst/>
              <a:ahLst/>
              <a:cxnLst/>
              <a:rect l="l" t="t" r="r" b="b"/>
              <a:pathLst>
                <a:path w="19163" h="20356" extrusionOk="0">
                  <a:moveTo>
                    <a:pt x="18922" y="0"/>
                  </a:moveTo>
                  <a:cubicBezTo>
                    <a:pt x="18866" y="0"/>
                    <a:pt x="18810" y="21"/>
                    <a:pt x="18762" y="66"/>
                  </a:cubicBezTo>
                  <a:cubicBezTo>
                    <a:pt x="18200" y="603"/>
                    <a:pt x="17663" y="1169"/>
                    <a:pt x="17310" y="1858"/>
                  </a:cubicBezTo>
                  <a:cubicBezTo>
                    <a:pt x="17069" y="2330"/>
                    <a:pt x="16364" y="3415"/>
                    <a:pt x="16378" y="3941"/>
                  </a:cubicBezTo>
                  <a:cubicBezTo>
                    <a:pt x="16389" y="4349"/>
                    <a:pt x="17058" y="4202"/>
                    <a:pt x="17278" y="4549"/>
                  </a:cubicBezTo>
                  <a:cubicBezTo>
                    <a:pt x="17552" y="4906"/>
                    <a:pt x="16635" y="5153"/>
                    <a:pt x="16313" y="5456"/>
                  </a:cubicBezTo>
                  <a:cubicBezTo>
                    <a:pt x="16289" y="5463"/>
                    <a:pt x="16267" y="5467"/>
                    <a:pt x="16247" y="5467"/>
                  </a:cubicBezTo>
                  <a:cubicBezTo>
                    <a:pt x="16009" y="5467"/>
                    <a:pt x="16061" y="4958"/>
                    <a:pt x="15969" y="4958"/>
                  </a:cubicBezTo>
                  <a:cubicBezTo>
                    <a:pt x="15951" y="4958"/>
                    <a:pt x="15927" y="4978"/>
                    <a:pt x="15894" y="5026"/>
                  </a:cubicBezTo>
                  <a:cubicBezTo>
                    <a:pt x="15503" y="5594"/>
                    <a:pt x="14693" y="5695"/>
                    <a:pt x="14390" y="6314"/>
                  </a:cubicBezTo>
                  <a:cubicBezTo>
                    <a:pt x="14088" y="6934"/>
                    <a:pt x="13922" y="7621"/>
                    <a:pt x="13549" y="8201"/>
                  </a:cubicBezTo>
                  <a:cubicBezTo>
                    <a:pt x="13208" y="8727"/>
                    <a:pt x="11670" y="10818"/>
                    <a:pt x="11153" y="11202"/>
                  </a:cubicBezTo>
                  <a:cubicBezTo>
                    <a:pt x="11118" y="11227"/>
                    <a:pt x="11092" y="11239"/>
                    <a:pt x="11073" y="11239"/>
                  </a:cubicBezTo>
                  <a:cubicBezTo>
                    <a:pt x="10904" y="11239"/>
                    <a:pt x="11295" y="10323"/>
                    <a:pt x="11146" y="10323"/>
                  </a:cubicBezTo>
                  <a:cubicBezTo>
                    <a:pt x="11129" y="10323"/>
                    <a:pt x="11104" y="10335"/>
                    <a:pt x="11070" y="10363"/>
                  </a:cubicBezTo>
                  <a:cubicBezTo>
                    <a:pt x="10504" y="10825"/>
                    <a:pt x="10032" y="11349"/>
                    <a:pt x="9853" y="12078"/>
                  </a:cubicBezTo>
                  <a:cubicBezTo>
                    <a:pt x="9825" y="12190"/>
                    <a:pt x="9781" y="12299"/>
                    <a:pt x="9710" y="12389"/>
                  </a:cubicBezTo>
                  <a:cubicBezTo>
                    <a:pt x="9580" y="12554"/>
                    <a:pt x="9455" y="12608"/>
                    <a:pt x="9333" y="12608"/>
                  </a:cubicBezTo>
                  <a:cubicBezTo>
                    <a:pt x="9195" y="12608"/>
                    <a:pt x="9062" y="12539"/>
                    <a:pt x="8932" y="12486"/>
                  </a:cubicBezTo>
                  <a:cubicBezTo>
                    <a:pt x="8221" y="12196"/>
                    <a:pt x="8501" y="11528"/>
                    <a:pt x="8343" y="11528"/>
                  </a:cubicBezTo>
                  <a:cubicBezTo>
                    <a:pt x="8293" y="11528"/>
                    <a:pt x="8202" y="11592"/>
                    <a:pt x="8026" y="11752"/>
                  </a:cubicBezTo>
                  <a:cubicBezTo>
                    <a:pt x="7282" y="12427"/>
                    <a:pt x="4929" y="14768"/>
                    <a:pt x="4359" y="15594"/>
                  </a:cubicBezTo>
                  <a:cubicBezTo>
                    <a:pt x="3056" y="17285"/>
                    <a:pt x="1855" y="18641"/>
                    <a:pt x="190" y="19909"/>
                  </a:cubicBezTo>
                  <a:cubicBezTo>
                    <a:pt x="0" y="20055"/>
                    <a:pt x="106" y="20355"/>
                    <a:pt x="328" y="20355"/>
                  </a:cubicBezTo>
                  <a:cubicBezTo>
                    <a:pt x="342" y="20355"/>
                    <a:pt x="357" y="20354"/>
                    <a:pt x="372" y="20352"/>
                  </a:cubicBezTo>
                  <a:cubicBezTo>
                    <a:pt x="958" y="20254"/>
                    <a:pt x="1539" y="19912"/>
                    <a:pt x="1999" y="19511"/>
                  </a:cubicBezTo>
                  <a:cubicBezTo>
                    <a:pt x="2724" y="18879"/>
                    <a:pt x="3353" y="18118"/>
                    <a:pt x="4210" y="17683"/>
                  </a:cubicBezTo>
                  <a:cubicBezTo>
                    <a:pt x="5468" y="17045"/>
                    <a:pt x="6513" y="15025"/>
                    <a:pt x="6762" y="14958"/>
                  </a:cubicBezTo>
                  <a:cubicBezTo>
                    <a:pt x="6840" y="14936"/>
                    <a:pt x="6907" y="14926"/>
                    <a:pt x="6963" y="14926"/>
                  </a:cubicBezTo>
                  <a:cubicBezTo>
                    <a:pt x="7592" y="14926"/>
                    <a:pt x="6908" y="16180"/>
                    <a:pt x="7382" y="16180"/>
                  </a:cubicBezTo>
                  <a:cubicBezTo>
                    <a:pt x="7391" y="16180"/>
                    <a:pt x="7400" y="16179"/>
                    <a:pt x="7409" y="16178"/>
                  </a:cubicBezTo>
                  <a:cubicBezTo>
                    <a:pt x="7770" y="16146"/>
                    <a:pt x="7615" y="15170"/>
                    <a:pt x="7929" y="14778"/>
                  </a:cubicBezTo>
                  <a:cubicBezTo>
                    <a:pt x="8090" y="14577"/>
                    <a:pt x="8323" y="14445"/>
                    <a:pt x="8561" y="14345"/>
                  </a:cubicBezTo>
                  <a:cubicBezTo>
                    <a:pt x="8958" y="14180"/>
                    <a:pt x="9388" y="14100"/>
                    <a:pt x="9818" y="14100"/>
                  </a:cubicBezTo>
                  <a:cubicBezTo>
                    <a:pt x="10363" y="14100"/>
                    <a:pt x="10910" y="14229"/>
                    <a:pt x="11394" y="14477"/>
                  </a:cubicBezTo>
                  <a:cubicBezTo>
                    <a:pt x="11503" y="14533"/>
                    <a:pt x="11619" y="14560"/>
                    <a:pt x="11732" y="14560"/>
                  </a:cubicBezTo>
                  <a:cubicBezTo>
                    <a:pt x="11990" y="14560"/>
                    <a:pt x="12237" y="14423"/>
                    <a:pt x="12367" y="14178"/>
                  </a:cubicBezTo>
                  <a:cubicBezTo>
                    <a:pt x="12833" y="13310"/>
                    <a:pt x="13428" y="12519"/>
                    <a:pt x="14131" y="11828"/>
                  </a:cubicBezTo>
                  <a:cubicBezTo>
                    <a:pt x="14205" y="11755"/>
                    <a:pt x="14230" y="11641"/>
                    <a:pt x="14183" y="11548"/>
                  </a:cubicBezTo>
                  <a:cubicBezTo>
                    <a:pt x="14151" y="11485"/>
                    <a:pt x="14105" y="11458"/>
                    <a:pt x="14048" y="11458"/>
                  </a:cubicBezTo>
                  <a:cubicBezTo>
                    <a:pt x="13722" y="11458"/>
                    <a:pt x="13052" y="12337"/>
                    <a:pt x="12876" y="12337"/>
                  </a:cubicBezTo>
                  <a:cubicBezTo>
                    <a:pt x="12830" y="12337"/>
                    <a:pt x="12818" y="12278"/>
                    <a:pt x="12853" y="12129"/>
                  </a:cubicBezTo>
                  <a:lnTo>
                    <a:pt x="15852" y="6852"/>
                  </a:lnTo>
                  <a:cubicBezTo>
                    <a:pt x="15954" y="6673"/>
                    <a:pt x="16068" y="6483"/>
                    <a:pt x="16257" y="6401"/>
                  </a:cubicBezTo>
                  <a:cubicBezTo>
                    <a:pt x="16327" y="6371"/>
                    <a:pt x="16396" y="6358"/>
                    <a:pt x="16466" y="6358"/>
                  </a:cubicBezTo>
                  <a:cubicBezTo>
                    <a:pt x="16790" y="6358"/>
                    <a:pt x="17119" y="6633"/>
                    <a:pt x="17459" y="6719"/>
                  </a:cubicBezTo>
                  <a:cubicBezTo>
                    <a:pt x="17520" y="6733"/>
                    <a:pt x="17580" y="6741"/>
                    <a:pt x="17639" y="6741"/>
                  </a:cubicBezTo>
                  <a:cubicBezTo>
                    <a:pt x="18270" y="6741"/>
                    <a:pt x="18822" y="5943"/>
                    <a:pt x="18508" y="5365"/>
                  </a:cubicBezTo>
                  <a:cubicBezTo>
                    <a:pt x="18169" y="4377"/>
                    <a:pt x="17959" y="3350"/>
                    <a:pt x="17884" y="2310"/>
                  </a:cubicBezTo>
                  <a:cubicBezTo>
                    <a:pt x="17859" y="1963"/>
                    <a:pt x="17880" y="1552"/>
                    <a:pt x="18169" y="1359"/>
                  </a:cubicBezTo>
                  <a:cubicBezTo>
                    <a:pt x="18335" y="1247"/>
                    <a:pt x="18552" y="1240"/>
                    <a:pt x="18730" y="1148"/>
                  </a:cubicBezTo>
                  <a:cubicBezTo>
                    <a:pt x="19051" y="983"/>
                    <a:pt x="19151" y="621"/>
                    <a:pt x="19160" y="243"/>
                  </a:cubicBezTo>
                  <a:cubicBezTo>
                    <a:pt x="19163" y="99"/>
                    <a:pt x="19045" y="0"/>
                    <a:pt x="18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-836147" y="-3139841"/>
              <a:ext cx="452952" cy="492414"/>
            </a:xfrm>
            <a:custGeom>
              <a:avLst/>
              <a:gdLst/>
              <a:ahLst/>
              <a:cxnLst/>
              <a:rect l="l" t="t" r="r" b="b"/>
              <a:pathLst>
                <a:path w="12029" h="13077" extrusionOk="0">
                  <a:moveTo>
                    <a:pt x="12028" y="1"/>
                  </a:moveTo>
                  <a:cubicBezTo>
                    <a:pt x="11299" y="277"/>
                    <a:pt x="11065" y="1170"/>
                    <a:pt x="10611" y="1804"/>
                  </a:cubicBezTo>
                  <a:cubicBezTo>
                    <a:pt x="10278" y="2270"/>
                    <a:pt x="9803" y="2612"/>
                    <a:pt x="9406" y="3025"/>
                  </a:cubicBezTo>
                  <a:cubicBezTo>
                    <a:pt x="8731" y="3724"/>
                    <a:pt x="8290" y="4611"/>
                    <a:pt x="7821" y="5463"/>
                  </a:cubicBezTo>
                  <a:cubicBezTo>
                    <a:pt x="7737" y="5616"/>
                    <a:pt x="7644" y="5777"/>
                    <a:pt x="7489" y="5857"/>
                  </a:cubicBezTo>
                  <a:cubicBezTo>
                    <a:pt x="7378" y="5915"/>
                    <a:pt x="7249" y="5925"/>
                    <a:pt x="7132" y="5965"/>
                  </a:cubicBezTo>
                  <a:cubicBezTo>
                    <a:pt x="6917" y="6038"/>
                    <a:pt x="6752" y="6207"/>
                    <a:pt x="6594" y="6370"/>
                  </a:cubicBezTo>
                  <a:lnTo>
                    <a:pt x="3996" y="9058"/>
                  </a:lnTo>
                  <a:cubicBezTo>
                    <a:pt x="3665" y="9401"/>
                    <a:pt x="3347" y="9831"/>
                    <a:pt x="2971" y="10122"/>
                  </a:cubicBezTo>
                  <a:cubicBezTo>
                    <a:pt x="2573" y="10431"/>
                    <a:pt x="2197" y="10584"/>
                    <a:pt x="1877" y="11007"/>
                  </a:cubicBezTo>
                  <a:cubicBezTo>
                    <a:pt x="1568" y="11418"/>
                    <a:pt x="1282" y="11878"/>
                    <a:pt x="827" y="12118"/>
                  </a:cubicBezTo>
                  <a:cubicBezTo>
                    <a:pt x="614" y="12230"/>
                    <a:pt x="367" y="12292"/>
                    <a:pt x="197" y="12463"/>
                  </a:cubicBezTo>
                  <a:cubicBezTo>
                    <a:pt x="28" y="12634"/>
                    <a:pt x="0" y="12977"/>
                    <a:pt x="219" y="13077"/>
                  </a:cubicBezTo>
                  <a:cubicBezTo>
                    <a:pt x="911" y="12706"/>
                    <a:pt x="1541" y="12230"/>
                    <a:pt x="2088" y="11667"/>
                  </a:cubicBezTo>
                  <a:cubicBezTo>
                    <a:pt x="2431" y="11312"/>
                    <a:pt x="2751" y="10916"/>
                    <a:pt x="3187" y="10685"/>
                  </a:cubicBezTo>
                  <a:cubicBezTo>
                    <a:pt x="3690" y="10418"/>
                    <a:pt x="4306" y="10394"/>
                    <a:pt x="4769" y="10064"/>
                  </a:cubicBezTo>
                  <a:cubicBezTo>
                    <a:pt x="5156" y="9787"/>
                    <a:pt x="5385" y="9331"/>
                    <a:pt x="5773" y="9056"/>
                  </a:cubicBezTo>
                  <a:cubicBezTo>
                    <a:pt x="6107" y="8819"/>
                    <a:pt x="6534" y="8734"/>
                    <a:pt x="6862" y="8486"/>
                  </a:cubicBezTo>
                  <a:cubicBezTo>
                    <a:pt x="7189" y="8237"/>
                    <a:pt x="7357" y="7683"/>
                    <a:pt x="7028" y="7438"/>
                  </a:cubicBezTo>
                  <a:lnTo>
                    <a:pt x="9613" y="4464"/>
                  </a:lnTo>
                  <a:cubicBezTo>
                    <a:pt x="9725" y="4334"/>
                    <a:pt x="9836" y="4129"/>
                    <a:pt x="9712" y="4012"/>
                  </a:cubicBezTo>
                  <a:cubicBezTo>
                    <a:pt x="9669" y="3971"/>
                    <a:pt x="9608" y="3956"/>
                    <a:pt x="9563" y="3918"/>
                  </a:cubicBezTo>
                  <a:cubicBezTo>
                    <a:pt x="9398" y="3782"/>
                    <a:pt x="9552" y="3520"/>
                    <a:pt x="9701" y="3367"/>
                  </a:cubicBezTo>
                  <a:cubicBezTo>
                    <a:pt x="10660" y="2383"/>
                    <a:pt x="11447" y="1245"/>
                    <a:pt x="12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-961762" y="-2358292"/>
              <a:ext cx="256468" cy="171707"/>
            </a:xfrm>
            <a:custGeom>
              <a:avLst/>
              <a:gdLst/>
              <a:ahLst/>
              <a:cxnLst/>
              <a:rect l="l" t="t" r="r" b="b"/>
              <a:pathLst>
                <a:path w="6811" h="4560" extrusionOk="0">
                  <a:moveTo>
                    <a:pt x="3853" y="0"/>
                  </a:moveTo>
                  <a:cubicBezTo>
                    <a:pt x="3602" y="0"/>
                    <a:pt x="3405" y="233"/>
                    <a:pt x="3221" y="416"/>
                  </a:cubicBezTo>
                  <a:cubicBezTo>
                    <a:pt x="2556" y="1077"/>
                    <a:pt x="1463" y="1358"/>
                    <a:pt x="1129" y="2235"/>
                  </a:cubicBezTo>
                  <a:lnTo>
                    <a:pt x="883" y="3021"/>
                  </a:lnTo>
                  <a:cubicBezTo>
                    <a:pt x="601" y="3343"/>
                    <a:pt x="308" y="3655"/>
                    <a:pt x="1" y="3955"/>
                  </a:cubicBezTo>
                  <a:cubicBezTo>
                    <a:pt x="57" y="4062"/>
                    <a:pt x="175" y="4110"/>
                    <a:pt x="298" y="4110"/>
                  </a:cubicBezTo>
                  <a:cubicBezTo>
                    <a:pt x="372" y="4110"/>
                    <a:pt x="448" y="4093"/>
                    <a:pt x="513" y="4060"/>
                  </a:cubicBezTo>
                  <a:cubicBezTo>
                    <a:pt x="686" y="3973"/>
                    <a:pt x="805" y="3811"/>
                    <a:pt x="940" y="3673"/>
                  </a:cubicBezTo>
                  <a:cubicBezTo>
                    <a:pt x="1065" y="3544"/>
                    <a:pt x="1227" y="3428"/>
                    <a:pt x="1403" y="3428"/>
                  </a:cubicBezTo>
                  <a:cubicBezTo>
                    <a:pt x="1417" y="3428"/>
                    <a:pt x="1431" y="3429"/>
                    <a:pt x="1444" y="3430"/>
                  </a:cubicBezTo>
                  <a:cubicBezTo>
                    <a:pt x="1500" y="3652"/>
                    <a:pt x="1617" y="3892"/>
                    <a:pt x="1838" y="3946"/>
                  </a:cubicBezTo>
                  <a:cubicBezTo>
                    <a:pt x="1868" y="3953"/>
                    <a:pt x="1898" y="3957"/>
                    <a:pt x="1927" y="3957"/>
                  </a:cubicBezTo>
                  <a:cubicBezTo>
                    <a:pt x="2080" y="3957"/>
                    <a:pt x="2230" y="3866"/>
                    <a:pt x="2328" y="3745"/>
                  </a:cubicBezTo>
                  <a:cubicBezTo>
                    <a:pt x="2444" y="3600"/>
                    <a:pt x="2504" y="3418"/>
                    <a:pt x="2567" y="3243"/>
                  </a:cubicBezTo>
                  <a:cubicBezTo>
                    <a:pt x="2634" y="3051"/>
                    <a:pt x="2714" y="2855"/>
                    <a:pt x="2860" y="2712"/>
                  </a:cubicBezTo>
                  <a:cubicBezTo>
                    <a:pt x="2962" y="2613"/>
                    <a:pt x="3104" y="2547"/>
                    <a:pt x="3243" y="2547"/>
                  </a:cubicBezTo>
                  <a:cubicBezTo>
                    <a:pt x="3304" y="2547"/>
                    <a:pt x="3364" y="2560"/>
                    <a:pt x="3419" y="2588"/>
                  </a:cubicBezTo>
                  <a:cubicBezTo>
                    <a:pt x="3543" y="2650"/>
                    <a:pt x="3622" y="2774"/>
                    <a:pt x="3708" y="2881"/>
                  </a:cubicBezTo>
                  <a:cubicBezTo>
                    <a:pt x="3967" y="3202"/>
                    <a:pt x="4337" y="3410"/>
                    <a:pt x="4697" y="3612"/>
                  </a:cubicBezTo>
                  <a:lnTo>
                    <a:pt x="6398" y="4559"/>
                  </a:lnTo>
                  <a:cubicBezTo>
                    <a:pt x="6470" y="4359"/>
                    <a:pt x="6370" y="4129"/>
                    <a:pt x="6214" y="3984"/>
                  </a:cubicBezTo>
                  <a:cubicBezTo>
                    <a:pt x="6057" y="3839"/>
                    <a:pt x="5854" y="3758"/>
                    <a:pt x="5658" y="3672"/>
                  </a:cubicBezTo>
                  <a:cubicBezTo>
                    <a:pt x="4733" y="3261"/>
                    <a:pt x="3901" y="2663"/>
                    <a:pt x="3215" y="1917"/>
                  </a:cubicBezTo>
                  <a:cubicBezTo>
                    <a:pt x="3298" y="1901"/>
                    <a:pt x="3381" y="1893"/>
                    <a:pt x="3464" y="1893"/>
                  </a:cubicBezTo>
                  <a:cubicBezTo>
                    <a:pt x="3684" y="1893"/>
                    <a:pt x="3901" y="1949"/>
                    <a:pt x="4095" y="2055"/>
                  </a:cubicBezTo>
                  <a:cubicBezTo>
                    <a:pt x="4142" y="1867"/>
                    <a:pt x="4115" y="1669"/>
                    <a:pt x="4020" y="1500"/>
                  </a:cubicBezTo>
                  <a:cubicBezTo>
                    <a:pt x="4045" y="1496"/>
                    <a:pt x="4069" y="1494"/>
                    <a:pt x="4092" y="1494"/>
                  </a:cubicBezTo>
                  <a:cubicBezTo>
                    <a:pt x="4509" y="1494"/>
                    <a:pt x="4810" y="2036"/>
                    <a:pt x="5244" y="2061"/>
                  </a:cubicBezTo>
                  <a:cubicBezTo>
                    <a:pt x="5256" y="2062"/>
                    <a:pt x="5267" y="2062"/>
                    <a:pt x="5277" y="2062"/>
                  </a:cubicBezTo>
                  <a:cubicBezTo>
                    <a:pt x="5432" y="2062"/>
                    <a:pt x="5581" y="2000"/>
                    <a:pt x="5732" y="1965"/>
                  </a:cubicBezTo>
                  <a:cubicBezTo>
                    <a:pt x="5833" y="1941"/>
                    <a:pt x="5935" y="1930"/>
                    <a:pt x="6037" y="1930"/>
                  </a:cubicBezTo>
                  <a:cubicBezTo>
                    <a:pt x="6311" y="1930"/>
                    <a:pt x="6581" y="2012"/>
                    <a:pt x="6811" y="2169"/>
                  </a:cubicBezTo>
                  <a:cubicBezTo>
                    <a:pt x="6639" y="1691"/>
                    <a:pt x="6181" y="1380"/>
                    <a:pt x="5726" y="1153"/>
                  </a:cubicBezTo>
                  <a:cubicBezTo>
                    <a:pt x="5271" y="927"/>
                    <a:pt x="4780" y="741"/>
                    <a:pt x="4421" y="382"/>
                  </a:cubicBezTo>
                  <a:cubicBezTo>
                    <a:pt x="4266" y="226"/>
                    <a:pt x="4118" y="29"/>
                    <a:pt x="3900" y="3"/>
                  </a:cubicBezTo>
                  <a:cubicBezTo>
                    <a:pt x="3884" y="1"/>
                    <a:pt x="3869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7"/>
          <p:cNvGrpSpPr/>
          <p:nvPr/>
        </p:nvGrpSpPr>
        <p:grpSpPr>
          <a:xfrm flipH="1">
            <a:off x="4522679" y="4022492"/>
            <a:ext cx="4528721" cy="1227114"/>
            <a:chOff x="-2134764" y="-1617259"/>
            <a:chExt cx="3222601" cy="873204"/>
          </a:xfrm>
        </p:grpSpPr>
        <p:sp>
          <p:nvSpPr>
            <p:cNvPr id="263" name="Google Shape;263;p7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8"/>
          <p:cNvGrpSpPr/>
          <p:nvPr/>
        </p:nvGrpSpPr>
        <p:grpSpPr>
          <a:xfrm flipH="1">
            <a:off x="-402096" y="-34033"/>
            <a:ext cx="4528721" cy="1227114"/>
            <a:chOff x="-2134764" y="-1617259"/>
            <a:chExt cx="3222601" cy="873204"/>
          </a:xfrm>
        </p:grpSpPr>
        <p:sp>
          <p:nvSpPr>
            <p:cNvPr id="271" name="Google Shape;271;p8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3212173" y="4435888"/>
            <a:ext cx="5887230" cy="575117"/>
            <a:chOff x="-170158" y="-2764241"/>
            <a:chExt cx="3438602" cy="335913"/>
          </a:xfrm>
        </p:grpSpPr>
        <p:sp>
          <p:nvSpPr>
            <p:cNvPr id="278" name="Google Shape;278;p8"/>
            <p:cNvSpPr/>
            <p:nvPr/>
          </p:nvSpPr>
          <p:spPr>
            <a:xfrm>
              <a:off x="62544" y="-2490835"/>
              <a:ext cx="586816" cy="55466"/>
            </a:xfrm>
            <a:custGeom>
              <a:avLst/>
              <a:gdLst/>
              <a:ahLst/>
              <a:cxnLst/>
              <a:rect l="l" t="t" r="r" b="b"/>
              <a:pathLst>
                <a:path w="15584" h="1473" extrusionOk="0">
                  <a:moveTo>
                    <a:pt x="7814" y="0"/>
                  </a:moveTo>
                  <a:cubicBezTo>
                    <a:pt x="6735" y="0"/>
                    <a:pt x="5699" y="15"/>
                    <a:pt x="5699" y="15"/>
                  </a:cubicBezTo>
                  <a:cubicBezTo>
                    <a:pt x="5699" y="15"/>
                    <a:pt x="5189" y="9"/>
                    <a:pt x="4480" y="9"/>
                  </a:cubicBezTo>
                  <a:cubicBezTo>
                    <a:pt x="2901" y="9"/>
                    <a:pt x="334" y="40"/>
                    <a:pt x="198" y="244"/>
                  </a:cubicBezTo>
                  <a:cubicBezTo>
                    <a:pt x="1" y="541"/>
                    <a:pt x="4833" y="409"/>
                    <a:pt x="6970" y="508"/>
                  </a:cubicBezTo>
                  <a:cubicBezTo>
                    <a:pt x="9107" y="606"/>
                    <a:pt x="9204" y="705"/>
                    <a:pt x="9040" y="935"/>
                  </a:cubicBezTo>
                  <a:cubicBezTo>
                    <a:pt x="8876" y="1165"/>
                    <a:pt x="4493" y="1067"/>
                    <a:pt x="4400" y="1132"/>
                  </a:cubicBezTo>
                  <a:cubicBezTo>
                    <a:pt x="4307" y="1199"/>
                    <a:pt x="4143" y="1329"/>
                    <a:pt x="7101" y="1362"/>
                  </a:cubicBezTo>
                  <a:cubicBezTo>
                    <a:pt x="9000" y="1384"/>
                    <a:pt x="11441" y="1472"/>
                    <a:pt x="13093" y="1472"/>
                  </a:cubicBezTo>
                  <a:cubicBezTo>
                    <a:pt x="14016" y="1472"/>
                    <a:pt x="14692" y="1445"/>
                    <a:pt x="14893" y="1362"/>
                  </a:cubicBezTo>
                  <a:cubicBezTo>
                    <a:pt x="15452" y="1132"/>
                    <a:pt x="15583" y="968"/>
                    <a:pt x="13775" y="902"/>
                  </a:cubicBezTo>
                  <a:cubicBezTo>
                    <a:pt x="11967" y="837"/>
                    <a:pt x="10320" y="941"/>
                    <a:pt x="10025" y="740"/>
                  </a:cubicBezTo>
                  <a:cubicBezTo>
                    <a:pt x="9731" y="541"/>
                    <a:pt x="12723" y="672"/>
                    <a:pt x="13052" y="573"/>
                  </a:cubicBezTo>
                  <a:cubicBezTo>
                    <a:pt x="13366" y="479"/>
                    <a:pt x="12008" y="310"/>
                    <a:pt x="10265" y="310"/>
                  </a:cubicBezTo>
                  <a:cubicBezTo>
                    <a:pt x="10186" y="310"/>
                    <a:pt x="10106" y="310"/>
                    <a:pt x="10025" y="311"/>
                  </a:cubicBezTo>
                  <a:cubicBezTo>
                    <a:pt x="8929" y="321"/>
                    <a:pt x="8177" y="347"/>
                    <a:pt x="7741" y="347"/>
                  </a:cubicBezTo>
                  <a:cubicBezTo>
                    <a:pt x="7439" y="347"/>
                    <a:pt x="7289" y="334"/>
                    <a:pt x="7282" y="294"/>
                  </a:cubicBezTo>
                  <a:cubicBezTo>
                    <a:pt x="7266" y="196"/>
                    <a:pt x="10083" y="244"/>
                    <a:pt x="10211" y="97"/>
                  </a:cubicBezTo>
                  <a:cubicBezTo>
                    <a:pt x="10279" y="19"/>
                    <a:pt x="9020" y="0"/>
                    <a:pt x="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90691" y="-2490985"/>
              <a:ext cx="224424" cy="16606"/>
            </a:xfrm>
            <a:custGeom>
              <a:avLst/>
              <a:gdLst/>
              <a:ahLst/>
              <a:cxnLst/>
              <a:rect l="l" t="t" r="r" b="b"/>
              <a:pathLst>
                <a:path w="5960" h="441" extrusionOk="0">
                  <a:moveTo>
                    <a:pt x="4736" y="0"/>
                  </a:moveTo>
                  <a:cubicBezTo>
                    <a:pt x="4607" y="0"/>
                    <a:pt x="4465" y="1"/>
                    <a:pt x="4309" y="4"/>
                  </a:cubicBezTo>
                  <a:cubicBezTo>
                    <a:pt x="4309" y="4"/>
                    <a:pt x="43" y="35"/>
                    <a:pt x="19" y="207"/>
                  </a:cubicBezTo>
                  <a:cubicBezTo>
                    <a:pt x="1" y="338"/>
                    <a:pt x="235" y="440"/>
                    <a:pt x="1179" y="440"/>
                  </a:cubicBezTo>
                  <a:cubicBezTo>
                    <a:pt x="1486" y="440"/>
                    <a:pt x="1866" y="430"/>
                    <a:pt x="2337" y="406"/>
                  </a:cubicBezTo>
                  <a:cubicBezTo>
                    <a:pt x="4260" y="307"/>
                    <a:pt x="5492" y="384"/>
                    <a:pt x="5739" y="222"/>
                  </a:cubicBezTo>
                  <a:cubicBezTo>
                    <a:pt x="5959" y="78"/>
                    <a:pt x="5805" y="0"/>
                    <a:pt x="4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821690" y="-2763187"/>
              <a:ext cx="1964198" cy="37693"/>
            </a:xfrm>
            <a:custGeom>
              <a:avLst/>
              <a:gdLst/>
              <a:ahLst/>
              <a:cxnLst/>
              <a:rect l="l" t="t" r="r" b="b"/>
              <a:pathLst>
                <a:path w="52163" h="1001" extrusionOk="0">
                  <a:moveTo>
                    <a:pt x="44726" y="1"/>
                  </a:moveTo>
                  <a:cubicBezTo>
                    <a:pt x="30567" y="1"/>
                    <a:pt x="1" y="387"/>
                    <a:pt x="1" y="387"/>
                  </a:cubicBezTo>
                  <a:lnTo>
                    <a:pt x="1404" y="1001"/>
                  </a:lnTo>
                  <a:cubicBezTo>
                    <a:pt x="1404" y="1001"/>
                    <a:pt x="52163" y="508"/>
                    <a:pt x="51769" y="123"/>
                  </a:cubicBezTo>
                  <a:cubicBezTo>
                    <a:pt x="51679" y="35"/>
                    <a:pt x="48923" y="1"/>
                    <a:pt x="44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166357" y="-2444821"/>
              <a:ext cx="1102087" cy="16493"/>
            </a:xfrm>
            <a:custGeom>
              <a:avLst/>
              <a:gdLst/>
              <a:ahLst/>
              <a:cxnLst/>
              <a:rect l="l" t="t" r="r" b="b"/>
              <a:pathLst>
                <a:path w="29268" h="438" extrusionOk="0">
                  <a:moveTo>
                    <a:pt x="25229" y="0"/>
                  </a:moveTo>
                  <a:cubicBezTo>
                    <a:pt x="24916" y="0"/>
                    <a:pt x="24552" y="2"/>
                    <a:pt x="24131" y="5"/>
                  </a:cubicBezTo>
                  <a:cubicBezTo>
                    <a:pt x="24131" y="5"/>
                    <a:pt x="1202" y="75"/>
                    <a:pt x="462" y="277"/>
                  </a:cubicBezTo>
                  <a:cubicBezTo>
                    <a:pt x="0" y="403"/>
                    <a:pt x="957" y="437"/>
                    <a:pt x="2615" y="437"/>
                  </a:cubicBezTo>
                  <a:cubicBezTo>
                    <a:pt x="4623" y="437"/>
                    <a:pt x="7661" y="387"/>
                    <a:pt x="10457" y="387"/>
                  </a:cubicBezTo>
                  <a:cubicBezTo>
                    <a:pt x="10611" y="387"/>
                    <a:pt x="10764" y="387"/>
                    <a:pt x="10916" y="387"/>
                  </a:cubicBezTo>
                  <a:cubicBezTo>
                    <a:pt x="11141" y="388"/>
                    <a:pt x="11366" y="388"/>
                    <a:pt x="11594" y="388"/>
                  </a:cubicBezTo>
                  <a:cubicBezTo>
                    <a:pt x="16632" y="388"/>
                    <a:pt x="22243" y="264"/>
                    <a:pt x="23564" y="264"/>
                  </a:cubicBezTo>
                  <a:cubicBezTo>
                    <a:pt x="24846" y="264"/>
                    <a:pt x="29268" y="0"/>
                    <a:pt x="25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734690" y="-2472384"/>
              <a:ext cx="278911" cy="12388"/>
            </a:xfrm>
            <a:custGeom>
              <a:avLst/>
              <a:gdLst/>
              <a:ahLst/>
              <a:cxnLst/>
              <a:rect l="l" t="t" r="r" b="b"/>
              <a:pathLst>
                <a:path w="7407" h="329" extrusionOk="0">
                  <a:moveTo>
                    <a:pt x="5793" y="1"/>
                  </a:moveTo>
                  <a:cubicBezTo>
                    <a:pt x="4176" y="1"/>
                    <a:pt x="1824" y="81"/>
                    <a:pt x="1824" y="81"/>
                  </a:cubicBezTo>
                  <a:cubicBezTo>
                    <a:pt x="1824" y="81"/>
                    <a:pt x="0" y="196"/>
                    <a:pt x="784" y="295"/>
                  </a:cubicBezTo>
                  <a:cubicBezTo>
                    <a:pt x="970" y="318"/>
                    <a:pt x="1443" y="329"/>
                    <a:pt x="2055" y="329"/>
                  </a:cubicBezTo>
                  <a:cubicBezTo>
                    <a:pt x="4019" y="329"/>
                    <a:pt x="7406" y="219"/>
                    <a:pt x="7281" y="81"/>
                  </a:cubicBezTo>
                  <a:cubicBezTo>
                    <a:pt x="7226" y="21"/>
                    <a:pt x="6602" y="1"/>
                    <a:pt x="5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268042" y="-2553190"/>
              <a:ext cx="632905" cy="53847"/>
            </a:xfrm>
            <a:custGeom>
              <a:avLst/>
              <a:gdLst/>
              <a:ahLst/>
              <a:cxnLst/>
              <a:rect l="l" t="t" r="r" b="b"/>
              <a:pathLst>
                <a:path w="16808" h="1430" extrusionOk="0">
                  <a:moveTo>
                    <a:pt x="13182" y="1"/>
                  </a:moveTo>
                  <a:cubicBezTo>
                    <a:pt x="11159" y="1"/>
                    <a:pt x="9012" y="27"/>
                    <a:pt x="9012" y="27"/>
                  </a:cubicBezTo>
                  <a:cubicBezTo>
                    <a:pt x="9012" y="27"/>
                    <a:pt x="8474" y="25"/>
                    <a:pt x="7664" y="25"/>
                  </a:cubicBezTo>
                  <a:cubicBezTo>
                    <a:pt x="5262" y="25"/>
                    <a:pt x="465" y="44"/>
                    <a:pt x="219" y="191"/>
                  </a:cubicBezTo>
                  <a:cubicBezTo>
                    <a:pt x="0" y="323"/>
                    <a:pt x="4242" y="343"/>
                    <a:pt x="7159" y="343"/>
                  </a:cubicBezTo>
                  <a:cubicBezTo>
                    <a:pt x="8396" y="343"/>
                    <a:pt x="9395" y="339"/>
                    <a:pt x="9714" y="339"/>
                  </a:cubicBezTo>
                  <a:cubicBezTo>
                    <a:pt x="9773" y="339"/>
                    <a:pt x="9809" y="339"/>
                    <a:pt x="9818" y="340"/>
                  </a:cubicBezTo>
                  <a:cubicBezTo>
                    <a:pt x="9981" y="345"/>
                    <a:pt x="10134" y="483"/>
                    <a:pt x="9855" y="558"/>
                  </a:cubicBezTo>
                  <a:cubicBezTo>
                    <a:pt x="9700" y="599"/>
                    <a:pt x="9366" y="579"/>
                    <a:pt x="8931" y="603"/>
                  </a:cubicBezTo>
                  <a:cubicBezTo>
                    <a:pt x="7714" y="668"/>
                    <a:pt x="4328" y="652"/>
                    <a:pt x="4295" y="817"/>
                  </a:cubicBezTo>
                  <a:cubicBezTo>
                    <a:pt x="4284" y="872"/>
                    <a:pt x="4874" y="889"/>
                    <a:pt x="5694" y="889"/>
                  </a:cubicBezTo>
                  <a:cubicBezTo>
                    <a:pt x="6968" y="889"/>
                    <a:pt x="8796" y="848"/>
                    <a:pt x="9779" y="848"/>
                  </a:cubicBezTo>
                  <a:cubicBezTo>
                    <a:pt x="10031" y="848"/>
                    <a:pt x="10227" y="851"/>
                    <a:pt x="10344" y="858"/>
                  </a:cubicBezTo>
                  <a:cubicBezTo>
                    <a:pt x="11215" y="907"/>
                    <a:pt x="10985" y="1129"/>
                    <a:pt x="10064" y="1129"/>
                  </a:cubicBezTo>
                  <a:cubicBezTo>
                    <a:pt x="9744" y="1129"/>
                    <a:pt x="9260" y="1121"/>
                    <a:pt x="8779" y="1121"/>
                  </a:cubicBezTo>
                  <a:cubicBezTo>
                    <a:pt x="7876" y="1121"/>
                    <a:pt x="6985" y="1148"/>
                    <a:pt x="7220" y="1303"/>
                  </a:cubicBezTo>
                  <a:cubicBezTo>
                    <a:pt x="7370" y="1400"/>
                    <a:pt x="8522" y="1430"/>
                    <a:pt x="9845" y="1430"/>
                  </a:cubicBezTo>
                  <a:cubicBezTo>
                    <a:pt x="11730" y="1430"/>
                    <a:pt x="13960" y="1370"/>
                    <a:pt x="14120" y="1363"/>
                  </a:cubicBezTo>
                  <a:cubicBezTo>
                    <a:pt x="14289" y="1356"/>
                    <a:pt x="15197" y="1371"/>
                    <a:pt x="15209" y="1256"/>
                  </a:cubicBezTo>
                  <a:cubicBezTo>
                    <a:pt x="15221" y="1145"/>
                    <a:pt x="14384" y="1186"/>
                    <a:pt x="14006" y="1170"/>
                  </a:cubicBezTo>
                  <a:cubicBezTo>
                    <a:pt x="13300" y="1140"/>
                    <a:pt x="11916" y="1148"/>
                    <a:pt x="11823" y="1063"/>
                  </a:cubicBezTo>
                  <a:cubicBezTo>
                    <a:pt x="11643" y="899"/>
                    <a:pt x="14059" y="986"/>
                    <a:pt x="14124" y="833"/>
                  </a:cubicBezTo>
                  <a:cubicBezTo>
                    <a:pt x="14162" y="748"/>
                    <a:pt x="14099" y="694"/>
                    <a:pt x="13651" y="677"/>
                  </a:cubicBezTo>
                  <a:cubicBezTo>
                    <a:pt x="12985" y="652"/>
                    <a:pt x="11732" y="683"/>
                    <a:pt x="11101" y="617"/>
                  </a:cubicBezTo>
                  <a:cubicBezTo>
                    <a:pt x="10702" y="576"/>
                    <a:pt x="10654" y="545"/>
                    <a:pt x="10656" y="455"/>
                  </a:cubicBezTo>
                  <a:cubicBezTo>
                    <a:pt x="10663" y="198"/>
                    <a:pt x="16442" y="291"/>
                    <a:pt x="16689" y="110"/>
                  </a:cubicBezTo>
                  <a:cubicBezTo>
                    <a:pt x="16807" y="23"/>
                    <a:pt x="15047" y="1"/>
                    <a:pt x="13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045544" y="-2451712"/>
              <a:ext cx="382123" cy="18940"/>
            </a:xfrm>
            <a:custGeom>
              <a:avLst/>
              <a:gdLst/>
              <a:ahLst/>
              <a:cxnLst/>
              <a:rect l="l" t="t" r="r" b="b"/>
              <a:pathLst>
                <a:path w="10148" h="503" extrusionOk="0">
                  <a:moveTo>
                    <a:pt x="4360" y="0"/>
                  </a:moveTo>
                  <a:cubicBezTo>
                    <a:pt x="2234" y="0"/>
                    <a:pt x="0" y="34"/>
                    <a:pt x="13" y="176"/>
                  </a:cubicBezTo>
                  <a:cubicBezTo>
                    <a:pt x="29" y="356"/>
                    <a:pt x="3692" y="503"/>
                    <a:pt x="6421" y="503"/>
                  </a:cubicBezTo>
                  <a:cubicBezTo>
                    <a:pt x="7812" y="503"/>
                    <a:pt x="8960" y="465"/>
                    <a:pt x="9259" y="373"/>
                  </a:cubicBezTo>
                  <a:cubicBezTo>
                    <a:pt x="10147" y="102"/>
                    <a:pt x="8125" y="28"/>
                    <a:pt x="8125" y="28"/>
                  </a:cubicBezTo>
                  <a:cubicBezTo>
                    <a:pt x="8125" y="28"/>
                    <a:pt x="628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2732600" y="-2607713"/>
              <a:ext cx="355049" cy="10732"/>
            </a:xfrm>
            <a:custGeom>
              <a:avLst/>
              <a:gdLst/>
              <a:ahLst/>
              <a:cxnLst/>
              <a:rect l="l" t="t" r="r" b="b"/>
              <a:pathLst>
                <a:path w="9429" h="285" extrusionOk="0">
                  <a:moveTo>
                    <a:pt x="7320" y="0"/>
                  </a:moveTo>
                  <a:cubicBezTo>
                    <a:pt x="7260" y="0"/>
                    <a:pt x="7198" y="1"/>
                    <a:pt x="7135" y="1"/>
                  </a:cubicBezTo>
                  <a:cubicBezTo>
                    <a:pt x="7135" y="1"/>
                    <a:pt x="0" y="14"/>
                    <a:pt x="362" y="201"/>
                  </a:cubicBezTo>
                  <a:cubicBezTo>
                    <a:pt x="484" y="264"/>
                    <a:pt x="1411" y="285"/>
                    <a:pt x="2591" y="285"/>
                  </a:cubicBezTo>
                  <a:cubicBezTo>
                    <a:pt x="4908" y="285"/>
                    <a:pt x="8202" y="204"/>
                    <a:pt x="8285" y="201"/>
                  </a:cubicBezTo>
                  <a:cubicBezTo>
                    <a:pt x="9429" y="151"/>
                    <a:pt x="9065" y="0"/>
                    <a:pt x="7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2079037" y="-2526870"/>
              <a:ext cx="355049" cy="10769"/>
            </a:xfrm>
            <a:custGeom>
              <a:avLst/>
              <a:gdLst/>
              <a:ahLst/>
              <a:cxnLst/>
              <a:rect l="l" t="t" r="r" b="b"/>
              <a:pathLst>
                <a:path w="9429" h="286" extrusionOk="0">
                  <a:moveTo>
                    <a:pt x="7320" y="1"/>
                  </a:moveTo>
                  <a:cubicBezTo>
                    <a:pt x="7259" y="1"/>
                    <a:pt x="7197" y="1"/>
                    <a:pt x="7134" y="1"/>
                  </a:cubicBezTo>
                  <a:cubicBezTo>
                    <a:pt x="7134" y="1"/>
                    <a:pt x="1" y="16"/>
                    <a:pt x="363" y="202"/>
                  </a:cubicBezTo>
                  <a:cubicBezTo>
                    <a:pt x="485" y="265"/>
                    <a:pt x="1417" y="286"/>
                    <a:pt x="2601" y="286"/>
                  </a:cubicBezTo>
                  <a:cubicBezTo>
                    <a:pt x="4918" y="286"/>
                    <a:pt x="8202" y="205"/>
                    <a:pt x="8285" y="202"/>
                  </a:cubicBezTo>
                  <a:cubicBezTo>
                    <a:pt x="9429" y="151"/>
                    <a:pt x="9067" y="1"/>
                    <a:pt x="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2489091" y="-2480706"/>
              <a:ext cx="105020" cy="8397"/>
            </a:xfrm>
            <a:custGeom>
              <a:avLst/>
              <a:gdLst/>
              <a:ahLst/>
              <a:cxnLst/>
              <a:rect l="l" t="t" r="r" b="b"/>
              <a:pathLst>
                <a:path w="2789" h="223" extrusionOk="0">
                  <a:moveTo>
                    <a:pt x="1291" y="1"/>
                  </a:moveTo>
                  <a:cubicBezTo>
                    <a:pt x="744" y="1"/>
                    <a:pt x="57" y="18"/>
                    <a:pt x="28" y="107"/>
                  </a:cubicBezTo>
                  <a:cubicBezTo>
                    <a:pt x="1" y="190"/>
                    <a:pt x="532" y="223"/>
                    <a:pt x="1100" y="223"/>
                  </a:cubicBezTo>
                  <a:cubicBezTo>
                    <a:pt x="1551" y="223"/>
                    <a:pt x="2025" y="202"/>
                    <a:pt x="2260" y="169"/>
                  </a:cubicBezTo>
                  <a:cubicBezTo>
                    <a:pt x="2789" y="95"/>
                    <a:pt x="2296" y="14"/>
                    <a:pt x="1963" y="9"/>
                  </a:cubicBezTo>
                  <a:cubicBezTo>
                    <a:pt x="1963" y="9"/>
                    <a:pt x="1659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2892894" y="-2764241"/>
              <a:ext cx="163686" cy="13029"/>
            </a:xfrm>
            <a:custGeom>
              <a:avLst/>
              <a:gdLst/>
              <a:ahLst/>
              <a:cxnLst/>
              <a:rect l="l" t="t" r="r" b="b"/>
              <a:pathLst>
                <a:path w="4347" h="346" extrusionOk="0">
                  <a:moveTo>
                    <a:pt x="2026" y="0"/>
                  </a:moveTo>
                  <a:cubicBezTo>
                    <a:pt x="1171" y="0"/>
                    <a:pt x="90" y="28"/>
                    <a:pt x="44" y="166"/>
                  </a:cubicBezTo>
                  <a:cubicBezTo>
                    <a:pt x="1" y="295"/>
                    <a:pt x="830" y="346"/>
                    <a:pt x="1715" y="346"/>
                  </a:cubicBezTo>
                  <a:cubicBezTo>
                    <a:pt x="2418" y="346"/>
                    <a:pt x="3155" y="314"/>
                    <a:pt x="3521" y="263"/>
                  </a:cubicBezTo>
                  <a:cubicBezTo>
                    <a:pt x="4347" y="147"/>
                    <a:pt x="3579" y="21"/>
                    <a:pt x="3060" y="12"/>
                  </a:cubicBezTo>
                  <a:cubicBezTo>
                    <a:pt x="3060" y="12"/>
                    <a:pt x="259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619769" y="-2724780"/>
              <a:ext cx="1036454" cy="52642"/>
            </a:xfrm>
            <a:custGeom>
              <a:avLst/>
              <a:gdLst/>
              <a:ahLst/>
              <a:cxnLst/>
              <a:rect l="l" t="t" r="r" b="b"/>
              <a:pathLst>
                <a:path w="27525" h="1398" extrusionOk="0">
                  <a:moveTo>
                    <a:pt x="20584" y="1"/>
                  </a:moveTo>
                  <a:cubicBezTo>
                    <a:pt x="17345" y="1"/>
                    <a:pt x="13833" y="101"/>
                    <a:pt x="12546" y="285"/>
                  </a:cubicBezTo>
                  <a:cubicBezTo>
                    <a:pt x="12546" y="285"/>
                    <a:pt x="0" y="376"/>
                    <a:pt x="33" y="639"/>
                  </a:cubicBezTo>
                  <a:cubicBezTo>
                    <a:pt x="52" y="789"/>
                    <a:pt x="1589" y="821"/>
                    <a:pt x="2904" y="821"/>
                  </a:cubicBezTo>
                  <a:cubicBezTo>
                    <a:pt x="3892" y="821"/>
                    <a:pt x="4754" y="803"/>
                    <a:pt x="4754" y="803"/>
                  </a:cubicBezTo>
                  <a:cubicBezTo>
                    <a:pt x="4754" y="803"/>
                    <a:pt x="4969" y="741"/>
                    <a:pt x="5120" y="741"/>
                  </a:cubicBezTo>
                  <a:cubicBezTo>
                    <a:pt x="5204" y="741"/>
                    <a:pt x="5269" y="761"/>
                    <a:pt x="5265" y="822"/>
                  </a:cubicBezTo>
                  <a:cubicBezTo>
                    <a:pt x="5252" y="992"/>
                    <a:pt x="3610" y="1067"/>
                    <a:pt x="3618" y="1239"/>
                  </a:cubicBezTo>
                  <a:cubicBezTo>
                    <a:pt x="3622" y="1333"/>
                    <a:pt x="4587" y="1398"/>
                    <a:pt x="5543" y="1398"/>
                  </a:cubicBezTo>
                  <a:cubicBezTo>
                    <a:pt x="6346" y="1398"/>
                    <a:pt x="7142" y="1352"/>
                    <a:pt x="7354" y="1239"/>
                  </a:cubicBezTo>
                  <a:cubicBezTo>
                    <a:pt x="7816" y="992"/>
                    <a:pt x="6929" y="1158"/>
                    <a:pt x="7126" y="842"/>
                  </a:cubicBezTo>
                  <a:cubicBezTo>
                    <a:pt x="7324" y="524"/>
                    <a:pt x="26744" y="483"/>
                    <a:pt x="26924" y="401"/>
                  </a:cubicBezTo>
                  <a:cubicBezTo>
                    <a:pt x="27525" y="127"/>
                    <a:pt x="24227" y="1"/>
                    <a:pt x="20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2097337" y="-2698497"/>
              <a:ext cx="353392" cy="15890"/>
            </a:xfrm>
            <a:custGeom>
              <a:avLst/>
              <a:gdLst/>
              <a:ahLst/>
              <a:cxnLst/>
              <a:rect l="l" t="t" r="r" b="b"/>
              <a:pathLst>
                <a:path w="9385" h="422" extrusionOk="0">
                  <a:moveTo>
                    <a:pt x="7509" y="1"/>
                  </a:moveTo>
                  <a:cubicBezTo>
                    <a:pt x="6905" y="1"/>
                    <a:pt x="6362" y="13"/>
                    <a:pt x="6362" y="13"/>
                  </a:cubicBezTo>
                  <a:cubicBezTo>
                    <a:pt x="6362" y="13"/>
                    <a:pt x="1" y="34"/>
                    <a:pt x="99" y="294"/>
                  </a:cubicBezTo>
                  <a:cubicBezTo>
                    <a:pt x="133" y="385"/>
                    <a:pt x="1160" y="422"/>
                    <a:pt x="2509" y="422"/>
                  </a:cubicBezTo>
                  <a:cubicBezTo>
                    <a:pt x="5032" y="422"/>
                    <a:pt x="8680" y="294"/>
                    <a:pt x="9050" y="154"/>
                  </a:cubicBezTo>
                  <a:cubicBezTo>
                    <a:pt x="9385" y="27"/>
                    <a:pt x="8383" y="1"/>
                    <a:pt x="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741355" y="-2666378"/>
              <a:ext cx="245322" cy="67214"/>
            </a:xfrm>
            <a:custGeom>
              <a:avLst/>
              <a:gdLst/>
              <a:ahLst/>
              <a:cxnLst/>
              <a:rect l="l" t="t" r="r" b="b"/>
              <a:pathLst>
                <a:path w="6515" h="1785" extrusionOk="0">
                  <a:moveTo>
                    <a:pt x="3637" y="257"/>
                  </a:moveTo>
                  <a:cubicBezTo>
                    <a:pt x="3637" y="257"/>
                    <a:pt x="3639" y="311"/>
                    <a:pt x="3640" y="349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38" y="281"/>
                    <a:pt x="3637" y="257"/>
                    <a:pt x="3637" y="257"/>
                  </a:cubicBezTo>
                  <a:close/>
                  <a:moveTo>
                    <a:pt x="2610" y="1"/>
                  </a:moveTo>
                  <a:cubicBezTo>
                    <a:pt x="2486" y="1"/>
                    <a:pt x="2377" y="2"/>
                    <a:pt x="2290" y="6"/>
                  </a:cubicBezTo>
                  <a:cubicBezTo>
                    <a:pt x="1584" y="35"/>
                    <a:pt x="880" y="91"/>
                    <a:pt x="177" y="176"/>
                  </a:cubicBezTo>
                  <a:cubicBezTo>
                    <a:pt x="104" y="185"/>
                    <a:pt x="15" y="210"/>
                    <a:pt x="0" y="282"/>
                  </a:cubicBezTo>
                  <a:cubicBezTo>
                    <a:pt x="135" y="341"/>
                    <a:pt x="286" y="346"/>
                    <a:pt x="433" y="349"/>
                  </a:cubicBezTo>
                  <a:cubicBezTo>
                    <a:pt x="855" y="358"/>
                    <a:pt x="1278" y="363"/>
                    <a:pt x="1700" y="363"/>
                  </a:cubicBezTo>
                  <a:cubicBezTo>
                    <a:pt x="1887" y="363"/>
                    <a:pt x="2074" y="362"/>
                    <a:pt x="2261" y="360"/>
                  </a:cubicBezTo>
                  <a:lnTo>
                    <a:pt x="2261" y="360"/>
                  </a:lnTo>
                  <a:cubicBezTo>
                    <a:pt x="2055" y="445"/>
                    <a:pt x="1573" y="382"/>
                    <a:pt x="1606" y="451"/>
                  </a:cubicBezTo>
                  <a:cubicBezTo>
                    <a:pt x="1602" y="539"/>
                    <a:pt x="1683" y="621"/>
                    <a:pt x="1770" y="622"/>
                  </a:cubicBezTo>
                  <a:lnTo>
                    <a:pt x="1770" y="622"/>
                  </a:lnTo>
                  <a:cubicBezTo>
                    <a:pt x="1359" y="643"/>
                    <a:pt x="944" y="768"/>
                    <a:pt x="551" y="893"/>
                  </a:cubicBezTo>
                  <a:cubicBezTo>
                    <a:pt x="402" y="940"/>
                    <a:pt x="430" y="1104"/>
                    <a:pt x="585" y="1127"/>
                  </a:cubicBezTo>
                  <a:cubicBezTo>
                    <a:pt x="902" y="1173"/>
                    <a:pt x="1225" y="1186"/>
                    <a:pt x="1549" y="1186"/>
                  </a:cubicBezTo>
                  <a:cubicBezTo>
                    <a:pt x="1826" y="1186"/>
                    <a:pt x="2105" y="1177"/>
                    <a:pt x="2381" y="1170"/>
                  </a:cubicBezTo>
                  <a:cubicBezTo>
                    <a:pt x="2419" y="1170"/>
                    <a:pt x="2457" y="1169"/>
                    <a:pt x="2494" y="1169"/>
                  </a:cubicBezTo>
                  <a:cubicBezTo>
                    <a:pt x="2638" y="1169"/>
                    <a:pt x="2783" y="1178"/>
                    <a:pt x="2916" y="1229"/>
                  </a:cubicBezTo>
                  <a:cubicBezTo>
                    <a:pt x="2840" y="1327"/>
                    <a:pt x="2707" y="1337"/>
                    <a:pt x="2577" y="1337"/>
                  </a:cubicBezTo>
                  <a:cubicBezTo>
                    <a:pt x="2546" y="1337"/>
                    <a:pt x="2515" y="1336"/>
                    <a:pt x="2485" y="1336"/>
                  </a:cubicBezTo>
                  <a:cubicBezTo>
                    <a:pt x="2476" y="1336"/>
                    <a:pt x="2467" y="1336"/>
                    <a:pt x="2459" y="1336"/>
                  </a:cubicBezTo>
                  <a:cubicBezTo>
                    <a:pt x="2202" y="1340"/>
                    <a:pt x="1956" y="1440"/>
                    <a:pt x="1768" y="1615"/>
                  </a:cubicBezTo>
                  <a:cubicBezTo>
                    <a:pt x="1708" y="1747"/>
                    <a:pt x="1860" y="1785"/>
                    <a:pt x="2095" y="1785"/>
                  </a:cubicBezTo>
                  <a:cubicBezTo>
                    <a:pt x="2415" y="1785"/>
                    <a:pt x="2889" y="1715"/>
                    <a:pt x="3194" y="1715"/>
                  </a:cubicBezTo>
                  <a:cubicBezTo>
                    <a:pt x="3219" y="1715"/>
                    <a:pt x="3242" y="1715"/>
                    <a:pt x="3265" y="1716"/>
                  </a:cubicBezTo>
                  <a:lnTo>
                    <a:pt x="4750" y="1783"/>
                  </a:lnTo>
                  <a:cubicBezTo>
                    <a:pt x="4774" y="1784"/>
                    <a:pt x="4798" y="1785"/>
                    <a:pt x="4822" y="1785"/>
                  </a:cubicBezTo>
                  <a:cubicBezTo>
                    <a:pt x="4889" y="1785"/>
                    <a:pt x="4956" y="1777"/>
                    <a:pt x="5013" y="1742"/>
                  </a:cubicBezTo>
                  <a:cubicBezTo>
                    <a:pt x="5060" y="1713"/>
                    <a:pt x="5099" y="1665"/>
                    <a:pt x="5153" y="1653"/>
                  </a:cubicBezTo>
                  <a:cubicBezTo>
                    <a:pt x="5215" y="1639"/>
                    <a:pt x="5301" y="1665"/>
                    <a:pt x="5327" y="1607"/>
                  </a:cubicBezTo>
                  <a:cubicBezTo>
                    <a:pt x="5350" y="1553"/>
                    <a:pt x="5282" y="1506"/>
                    <a:pt x="5226" y="1489"/>
                  </a:cubicBezTo>
                  <a:cubicBezTo>
                    <a:pt x="5060" y="1442"/>
                    <a:pt x="4885" y="1436"/>
                    <a:pt x="4711" y="1431"/>
                  </a:cubicBezTo>
                  <a:lnTo>
                    <a:pt x="3712" y="1403"/>
                  </a:lnTo>
                  <a:cubicBezTo>
                    <a:pt x="2968" y="1168"/>
                    <a:pt x="6501" y="1226"/>
                    <a:pt x="6499" y="1005"/>
                  </a:cubicBezTo>
                  <a:cubicBezTo>
                    <a:pt x="6514" y="945"/>
                    <a:pt x="6437" y="904"/>
                    <a:pt x="6375" y="890"/>
                  </a:cubicBezTo>
                  <a:cubicBezTo>
                    <a:pt x="6230" y="861"/>
                    <a:pt x="6083" y="851"/>
                    <a:pt x="5936" y="851"/>
                  </a:cubicBezTo>
                  <a:cubicBezTo>
                    <a:pt x="5703" y="851"/>
                    <a:pt x="5468" y="875"/>
                    <a:pt x="5235" y="883"/>
                  </a:cubicBezTo>
                  <a:cubicBezTo>
                    <a:pt x="5178" y="884"/>
                    <a:pt x="5122" y="885"/>
                    <a:pt x="5066" y="885"/>
                  </a:cubicBezTo>
                  <a:cubicBezTo>
                    <a:pt x="4567" y="885"/>
                    <a:pt x="4070" y="819"/>
                    <a:pt x="3574" y="752"/>
                  </a:cubicBezTo>
                  <a:cubicBezTo>
                    <a:pt x="4106" y="621"/>
                    <a:pt x="4651" y="556"/>
                    <a:pt x="5199" y="556"/>
                  </a:cubicBezTo>
                  <a:cubicBezTo>
                    <a:pt x="5221" y="556"/>
                    <a:pt x="5244" y="556"/>
                    <a:pt x="5266" y="556"/>
                  </a:cubicBezTo>
                  <a:cubicBezTo>
                    <a:pt x="5306" y="556"/>
                    <a:pt x="5346" y="557"/>
                    <a:pt x="5387" y="557"/>
                  </a:cubicBezTo>
                  <a:cubicBezTo>
                    <a:pt x="5554" y="557"/>
                    <a:pt x="5724" y="546"/>
                    <a:pt x="5862" y="456"/>
                  </a:cubicBezTo>
                  <a:cubicBezTo>
                    <a:pt x="5767" y="373"/>
                    <a:pt x="5629" y="368"/>
                    <a:pt x="5503" y="367"/>
                  </a:cubicBezTo>
                  <a:lnTo>
                    <a:pt x="3640" y="349"/>
                  </a:lnTo>
                  <a:lnTo>
                    <a:pt x="3640" y="349"/>
                  </a:lnTo>
                  <a:cubicBezTo>
                    <a:pt x="3640" y="335"/>
                    <a:pt x="3639" y="317"/>
                    <a:pt x="3639" y="293"/>
                  </a:cubicBezTo>
                  <a:cubicBezTo>
                    <a:pt x="5514" y="112"/>
                    <a:pt x="3603" y="1"/>
                    <a:pt x="2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859024" y="-2588961"/>
              <a:ext cx="121889" cy="10882"/>
            </a:xfrm>
            <a:custGeom>
              <a:avLst/>
              <a:gdLst/>
              <a:ahLst/>
              <a:cxnLst/>
              <a:rect l="l" t="t" r="r" b="b"/>
              <a:pathLst>
                <a:path w="3237" h="289" extrusionOk="0">
                  <a:moveTo>
                    <a:pt x="913" y="0"/>
                  </a:moveTo>
                  <a:cubicBezTo>
                    <a:pt x="454" y="0"/>
                    <a:pt x="1" y="31"/>
                    <a:pt x="52" y="157"/>
                  </a:cubicBezTo>
                  <a:cubicBezTo>
                    <a:pt x="98" y="266"/>
                    <a:pt x="235" y="288"/>
                    <a:pt x="357" y="288"/>
                  </a:cubicBezTo>
                  <a:cubicBezTo>
                    <a:pt x="370" y="288"/>
                    <a:pt x="382" y="288"/>
                    <a:pt x="394" y="288"/>
                  </a:cubicBezTo>
                  <a:lnTo>
                    <a:pt x="2890" y="215"/>
                  </a:lnTo>
                  <a:cubicBezTo>
                    <a:pt x="3237" y="114"/>
                    <a:pt x="2419" y="114"/>
                    <a:pt x="2201" y="93"/>
                  </a:cubicBezTo>
                  <a:cubicBezTo>
                    <a:pt x="1983" y="72"/>
                    <a:pt x="1779" y="25"/>
                    <a:pt x="1557" y="15"/>
                  </a:cubicBezTo>
                  <a:cubicBezTo>
                    <a:pt x="1386" y="8"/>
                    <a:pt x="1149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981626" y="-2671236"/>
              <a:ext cx="534362" cy="61528"/>
            </a:xfrm>
            <a:custGeom>
              <a:avLst/>
              <a:gdLst/>
              <a:ahLst/>
              <a:cxnLst/>
              <a:rect l="l" t="t" r="r" b="b"/>
              <a:pathLst>
                <a:path w="14191" h="1634" extrusionOk="0">
                  <a:moveTo>
                    <a:pt x="6966" y="0"/>
                  </a:moveTo>
                  <a:cubicBezTo>
                    <a:pt x="6937" y="0"/>
                    <a:pt x="6907" y="1"/>
                    <a:pt x="6878" y="1"/>
                  </a:cubicBezTo>
                  <a:cubicBezTo>
                    <a:pt x="6415" y="8"/>
                    <a:pt x="5952" y="87"/>
                    <a:pt x="5489" y="127"/>
                  </a:cubicBezTo>
                  <a:lnTo>
                    <a:pt x="2293" y="406"/>
                  </a:lnTo>
                  <a:lnTo>
                    <a:pt x="498" y="562"/>
                  </a:lnTo>
                  <a:lnTo>
                    <a:pt x="6002" y="593"/>
                  </a:lnTo>
                  <a:cubicBezTo>
                    <a:pt x="6043" y="751"/>
                    <a:pt x="5819" y="825"/>
                    <a:pt x="5654" y="825"/>
                  </a:cubicBezTo>
                  <a:cubicBezTo>
                    <a:pt x="5650" y="825"/>
                    <a:pt x="5646" y="825"/>
                    <a:pt x="5643" y="825"/>
                  </a:cubicBezTo>
                  <a:cubicBezTo>
                    <a:pt x="5522" y="822"/>
                    <a:pt x="5402" y="821"/>
                    <a:pt x="5281" y="821"/>
                  </a:cubicBezTo>
                  <a:cubicBezTo>
                    <a:pt x="4395" y="821"/>
                    <a:pt x="3510" y="882"/>
                    <a:pt x="2632" y="1004"/>
                  </a:cubicBezTo>
                  <a:cubicBezTo>
                    <a:pt x="2799" y="1038"/>
                    <a:pt x="2969" y="1048"/>
                    <a:pt x="3140" y="1048"/>
                  </a:cubicBezTo>
                  <a:cubicBezTo>
                    <a:pt x="3254" y="1048"/>
                    <a:pt x="3369" y="1044"/>
                    <a:pt x="3483" y="1039"/>
                  </a:cubicBezTo>
                  <a:lnTo>
                    <a:pt x="6139" y="935"/>
                  </a:lnTo>
                  <a:cubicBezTo>
                    <a:pt x="6140" y="935"/>
                    <a:pt x="6141" y="935"/>
                    <a:pt x="6143" y="935"/>
                  </a:cubicBezTo>
                  <a:cubicBezTo>
                    <a:pt x="6203" y="935"/>
                    <a:pt x="6237" y="1006"/>
                    <a:pt x="6200" y="1055"/>
                  </a:cubicBezTo>
                  <a:cubicBezTo>
                    <a:pt x="6132" y="1138"/>
                    <a:pt x="5999" y="1183"/>
                    <a:pt x="5885" y="1203"/>
                  </a:cubicBezTo>
                  <a:cubicBezTo>
                    <a:pt x="5120" y="1340"/>
                    <a:pt x="4342" y="1362"/>
                    <a:pt x="3563" y="1362"/>
                  </a:cubicBezTo>
                  <a:cubicBezTo>
                    <a:pt x="3201" y="1362"/>
                    <a:pt x="2839" y="1357"/>
                    <a:pt x="2477" y="1357"/>
                  </a:cubicBezTo>
                  <a:cubicBezTo>
                    <a:pt x="1644" y="1357"/>
                    <a:pt x="815" y="1382"/>
                    <a:pt x="1" y="1545"/>
                  </a:cubicBezTo>
                  <a:cubicBezTo>
                    <a:pt x="1854" y="1604"/>
                    <a:pt x="3709" y="1633"/>
                    <a:pt x="5564" y="1633"/>
                  </a:cubicBezTo>
                  <a:cubicBezTo>
                    <a:pt x="6407" y="1633"/>
                    <a:pt x="7250" y="1627"/>
                    <a:pt x="8093" y="1615"/>
                  </a:cubicBezTo>
                  <a:cubicBezTo>
                    <a:pt x="8414" y="1610"/>
                    <a:pt x="8736" y="1605"/>
                    <a:pt x="9057" y="1599"/>
                  </a:cubicBezTo>
                  <a:lnTo>
                    <a:pt x="10818" y="1569"/>
                  </a:lnTo>
                  <a:lnTo>
                    <a:pt x="12817" y="1534"/>
                  </a:lnTo>
                  <a:cubicBezTo>
                    <a:pt x="13243" y="1527"/>
                    <a:pt x="13681" y="1517"/>
                    <a:pt x="14082" y="1381"/>
                  </a:cubicBezTo>
                  <a:cubicBezTo>
                    <a:pt x="14148" y="1359"/>
                    <a:pt x="14190" y="1301"/>
                    <a:pt x="14125" y="1279"/>
                  </a:cubicBezTo>
                  <a:cubicBezTo>
                    <a:pt x="13969" y="1229"/>
                    <a:pt x="13692" y="1221"/>
                    <a:pt x="13447" y="1221"/>
                  </a:cubicBezTo>
                  <a:cubicBezTo>
                    <a:pt x="13323" y="1221"/>
                    <a:pt x="13207" y="1223"/>
                    <a:pt x="13118" y="1223"/>
                  </a:cubicBezTo>
                  <a:cubicBezTo>
                    <a:pt x="13111" y="1223"/>
                    <a:pt x="13105" y="1223"/>
                    <a:pt x="13098" y="1223"/>
                  </a:cubicBezTo>
                  <a:cubicBezTo>
                    <a:pt x="11523" y="1217"/>
                    <a:pt x="10168" y="1149"/>
                    <a:pt x="8593" y="1143"/>
                  </a:cubicBezTo>
                  <a:cubicBezTo>
                    <a:pt x="8350" y="1040"/>
                    <a:pt x="8792" y="1026"/>
                    <a:pt x="9488" y="1026"/>
                  </a:cubicBezTo>
                  <a:cubicBezTo>
                    <a:pt x="9754" y="1026"/>
                    <a:pt x="10057" y="1028"/>
                    <a:pt x="10374" y="1028"/>
                  </a:cubicBezTo>
                  <a:cubicBezTo>
                    <a:pt x="11102" y="1028"/>
                    <a:pt x="11900" y="1017"/>
                    <a:pt x="12478" y="944"/>
                  </a:cubicBezTo>
                  <a:cubicBezTo>
                    <a:pt x="12558" y="933"/>
                    <a:pt x="12526" y="880"/>
                    <a:pt x="12448" y="858"/>
                  </a:cubicBezTo>
                  <a:cubicBezTo>
                    <a:pt x="12192" y="787"/>
                    <a:pt x="11924" y="770"/>
                    <a:pt x="11651" y="770"/>
                  </a:cubicBezTo>
                  <a:cubicBezTo>
                    <a:pt x="11388" y="770"/>
                    <a:pt x="11121" y="786"/>
                    <a:pt x="10857" y="786"/>
                  </a:cubicBezTo>
                  <a:cubicBezTo>
                    <a:pt x="10532" y="786"/>
                    <a:pt x="10212" y="762"/>
                    <a:pt x="9910" y="654"/>
                  </a:cubicBezTo>
                  <a:cubicBezTo>
                    <a:pt x="9812" y="568"/>
                    <a:pt x="10253" y="553"/>
                    <a:pt x="10802" y="553"/>
                  </a:cubicBezTo>
                  <a:cubicBezTo>
                    <a:pt x="11028" y="553"/>
                    <a:pt x="11273" y="556"/>
                    <a:pt x="11505" y="557"/>
                  </a:cubicBezTo>
                  <a:cubicBezTo>
                    <a:pt x="11506" y="557"/>
                    <a:pt x="11506" y="557"/>
                    <a:pt x="11507" y="557"/>
                  </a:cubicBezTo>
                  <a:cubicBezTo>
                    <a:pt x="11707" y="557"/>
                    <a:pt x="11766" y="389"/>
                    <a:pt x="11566" y="368"/>
                  </a:cubicBezTo>
                  <a:cubicBezTo>
                    <a:pt x="11493" y="361"/>
                    <a:pt x="11144" y="340"/>
                    <a:pt x="11072" y="335"/>
                  </a:cubicBezTo>
                  <a:cubicBezTo>
                    <a:pt x="10776" y="318"/>
                    <a:pt x="10487" y="311"/>
                    <a:pt x="10203" y="311"/>
                  </a:cubicBezTo>
                  <a:cubicBezTo>
                    <a:pt x="9226" y="311"/>
                    <a:pt x="8306" y="390"/>
                    <a:pt x="7332" y="390"/>
                  </a:cubicBezTo>
                  <a:cubicBezTo>
                    <a:pt x="7020" y="390"/>
                    <a:pt x="6703" y="382"/>
                    <a:pt x="6377" y="361"/>
                  </a:cubicBezTo>
                  <a:cubicBezTo>
                    <a:pt x="6567" y="241"/>
                    <a:pt x="6783" y="209"/>
                    <a:pt x="7009" y="209"/>
                  </a:cubicBezTo>
                  <a:cubicBezTo>
                    <a:pt x="7255" y="209"/>
                    <a:pt x="7512" y="247"/>
                    <a:pt x="7761" y="247"/>
                  </a:cubicBezTo>
                  <a:cubicBezTo>
                    <a:pt x="7959" y="247"/>
                    <a:pt x="8152" y="223"/>
                    <a:pt x="8328" y="137"/>
                  </a:cubicBezTo>
                  <a:lnTo>
                    <a:pt x="8328" y="137"/>
                  </a:lnTo>
                  <a:cubicBezTo>
                    <a:pt x="8310" y="146"/>
                    <a:pt x="8283" y="150"/>
                    <a:pt x="8252" y="150"/>
                  </a:cubicBezTo>
                  <a:cubicBezTo>
                    <a:pt x="8082" y="150"/>
                    <a:pt x="7756" y="45"/>
                    <a:pt x="7636" y="33"/>
                  </a:cubicBezTo>
                  <a:cubicBezTo>
                    <a:pt x="7413" y="12"/>
                    <a:pt x="7190" y="0"/>
                    <a:pt x="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-170158" y="-2449679"/>
              <a:ext cx="156268" cy="13029"/>
            </a:xfrm>
            <a:custGeom>
              <a:avLst/>
              <a:gdLst/>
              <a:ahLst/>
              <a:cxnLst/>
              <a:rect l="l" t="t" r="r" b="b"/>
              <a:pathLst>
                <a:path w="4150" h="346" extrusionOk="0">
                  <a:moveTo>
                    <a:pt x="3322" y="0"/>
                  </a:moveTo>
                  <a:cubicBezTo>
                    <a:pt x="3231" y="0"/>
                    <a:pt x="3130" y="1"/>
                    <a:pt x="3020" y="4"/>
                  </a:cubicBezTo>
                  <a:cubicBezTo>
                    <a:pt x="3020" y="4"/>
                    <a:pt x="2880" y="2"/>
                    <a:pt x="2662" y="2"/>
                  </a:cubicBezTo>
                  <a:cubicBezTo>
                    <a:pt x="1913" y="2"/>
                    <a:pt x="240" y="17"/>
                    <a:pt x="114" y="146"/>
                  </a:cubicBezTo>
                  <a:cubicBezTo>
                    <a:pt x="1" y="264"/>
                    <a:pt x="328" y="346"/>
                    <a:pt x="1434" y="346"/>
                  </a:cubicBezTo>
                  <a:cubicBezTo>
                    <a:pt x="1509" y="346"/>
                    <a:pt x="1588" y="345"/>
                    <a:pt x="1670" y="345"/>
                  </a:cubicBezTo>
                  <a:cubicBezTo>
                    <a:pt x="1924" y="342"/>
                    <a:pt x="2161" y="341"/>
                    <a:pt x="2379" y="341"/>
                  </a:cubicBezTo>
                  <a:cubicBezTo>
                    <a:pt x="2494" y="341"/>
                    <a:pt x="2604" y="342"/>
                    <a:pt x="2709" y="342"/>
                  </a:cubicBezTo>
                  <a:cubicBezTo>
                    <a:pt x="3455" y="342"/>
                    <a:pt x="3922" y="335"/>
                    <a:pt x="4016" y="226"/>
                  </a:cubicBezTo>
                  <a:cubicBezTo>
                    <a:pt x="4149" y="70"/>
                    <a:pt x="4030" y="0"/>
                    <a:pt x="3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8"/>
          <p:cNvSpPr txBox="1">
            <a:spLocks noGrp="1"/>
          </p:cNvSpPr>
          <p:nvPr>
            <p:ph type="title"/>
          </p:nvPr>
        </p:nvSpPr>
        <p:spPr>
          <a:xfrm>
            <a:off x="3021825" y="818450"/>
            <a:ext cx="5121600" cy="3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"/>
          <p:cNvSpPr txBox="1">
            <a:spLocks noGrp="1"/>
          </p:cNvSpPr>
          <p:nvPr>
            <p:ph type="title"/>
          </p:nvPr>
        </p:nvSpPr>
        <p:spPr>
          <a:xfrm>
            <a:off x="713225" y="1886825"/>
            <a:ext cx="5982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9"/>
          <p:cNvSpPr txBox="1">
            <a:spLocks noGrp="1"/>
          </p:cNvSpPr>
          <p:nvPr>
            <p:ph type="subTitle" idx="1"/>
          </p:nvPr>
        </p:nvSpPr>
        <p:spPr>
          <a:xfrm>
            <a:off x="713225" y="3724200"/>
            <a:ext cx="59826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9" name="Google Shape;299;p9"/>
          <p:cNvGrpSpPr/>
          <p:nvPr/>
        </p:nvGrpSpPr>
        <p:grpSpPr>
          <a:xfrm>
            <a:off x="7666244" y="1560479"/>
            <a:ext cx="1529079" cy="3969952"/>
            <a:chOff x="4230332" y="-1220233"/>
            <a:chExt cx="893101" cy="2318762"/>
          </a:xfrm>
        </p:grpSpPr>
        <p:sp>
          <p:nvSpPr>
            <p:cNvPr id="300" name="Google Shape;300;p9"/>
            <p:cNvSpPr/>
            <p:nvPr/>
          </p:nvSpPr>
          <p:spPr>
            <a:xfrm>
              <a:off x="4776995" y="-1123086"/>
              <a:ext cx="287195" cy="1070230"/>
            </a:xfrm>
            <a:custGeom>
              <a:avLst/>
              <a:gdLst/>
              <a:ahLst/>
              <a:cxnLst/>
              <a:rect l="l" t="t" r="r" b="b"/>
              <a:pathLst>
                <a:path w="7627" h="28422" extrusionOk="0">
                  <a:moveTo>
                    <a:pt x="7071" y="0"/>
                  </a:moveTo>
                  <a:cubicBezTo>
                    <a:pt x="6877" y="0"/>
                    <a:pt x="6740" y="223"/>
                    <a:pt x="6584" y="359"/>
                  </a:cubicBezTo>
                  <a:cubicBezTo>
                    <a:pt x="6361" y="550"/>
                    <a:pt x="6042" y="575"/>
                    <a:pt x="5778" y="703"/>
                  </a:cubicBezTo>
                  <a:cubicBezTo>
                    <a:pt x="5433" y="871"/>
                    <a:pt x="5204" y="1204"/>
                    <a:pt x="4992" y="1522"/>
                  </a:cubicBezTo>
                  <a:cubicBezTo>
                    <a:pt x="4470" y="2301"/>
                    <a:pt x="3944" y="3092"/>
                    <a:pt x="3636" y="3977"/>
                  </a:cubicBezTo>
                  <a:cubicBezTo>
                    <a:pt x="3397" y="4665"/>
                    <a:pt x="3294" y="5393"/>
                    <a:pt x="3050" y="6079"/>
                  </a:cubicBezTo>
                  <a:cubicBezTo>
                    <a:pt x="2935" y="6404"/>
                    <a:pt x="2788" y="6720"/>
                    <a:pt x="2723" y="7059"/>
                  </a:cubicBezTo>
                  <a:cubicBezTo>
                    <a:pt x="2647" y="7443"/>
                    <a:pt x="2682" y="7839"/>
                    <a:pt x="2709" y="8230"/>
                  </a:cubicBezTo>
                  <a:cubicBezTo>
                    <a:pt x="3133" y="14252"/>
                    <a:pt x="1911" y="20276"/>
                    <a:pt x="234" y="26074"/>
                  </a:cubicBezTo>
                  <a:cubicBezTo>
                    <a:pt x="114" y="26491"/>
                    <a:pt x="1" y="26978"/>
                    <a:pt x="253" y="27332"/>
                  </a:cubicBezTo>
                  <a:cubicBezTo>
                    <a:pt x="386" y="27519"/>
                    <a:pt x="601" y="27630"/>
                    <a:pt x="762" y="27793"/>
                  </a:cubicBezTo>
                  <a:cubicBezTo>
                    <a:pt x="925" y="27957"/>
                    <a:pt x="1031" y="28228"/>
                    <a:pt x="893" y="28412"/>
                  </a:cubicBezTo>
                  <a:cubicBezTo>
                    <a:pt x="922" y="28419"/>
                    <a:pt x="950" y="28422"/>
                    <a:pt x="977" y="28422"/>
                  </a:cubicBezTo>
                  <a:cubicBezTo>
                    <a:pt x="1348" y="28422"/>
                    <a:pt x="1500" y="27817"/>
                    <a:pt x="1834" y="27567"/>
                  </a:cubicBezTo>
                  <a:cubicBezTo>
                    <a:pt x="2281" y="27232"/>
                    <a:pt x="3034" y="27594"/>
                    <a:pt x="3430" y="27199"/>
                  </a:cubicBezTo>
                  <a:cubicBezTo>
                    <a:pt x="3694" y="26933"/>
                    <a:pt x="3625" y="26498"/>
                    <a:pt x="3625" y="26123"/>
                  </a:cubicBezTo>
                  <a:cubicBezTo>
                    <a:pt x="3627" y="24783"/>
                    <a:pt x="4766" y="23642"/>
                    <a:pt x="4759" y="22303"/>
                  </a:cubicBezTo>
                  <a:cubicBezTo>
                    <a:pt x="4757" y="22034"/>
                    <a:pt x="4712" y="21747"/>
                    <a:pt x="4837" y="21509"/>
                  </a:cubicBezTo>
                  <a:cubicBezTo>
                    <a:pt x="4928" y="21333"/>
                    <a:pt x="5096" y="21215"/>
                    <a:pt x="5259" y="21102"/>
                  </a:cubicBezTo>
                  <a:lnTo>
                    <a:pt x="6610" y="20163"/>
                  </a:lnTo>
                  <a:cubicBezTo>
                    <a:pt x="7159" y="19542"/>
                    <a:pt x="7512" y="18772"/>
                    <a:pt x="7626" y="17950"/>
                  </a:cubicBezTo>
                  <a:lnTo>
                    <a:pt x="7626" y="17950"/>
                  </a:lnTo>
                  <a:cubicBezTo>
                    <a:pt x="7176" y="18200"/>
                    <a:pt x="6859" y="18635"/>
                    <a:pt x="6762" y="19140"/>
                  </a:cubicBezTo>
                  <a:cubicBezTo>
                    <a:pt x="6674" y="19212"/>
                    <a:pt x="6572" y="19238"/>
                    <a:pt x="6463" y="19238"/>
                  </a:cubicBezTo>
                  <a:cubicBezTo>
                    <a:pt x="6166" y="19238"/>
                    <a:pt x="5811" y="19045"/>
                    <a:pt x="5522" y="19045"/>
                  </a:cubicBezTo>
                  <a:cubicBezTo>
                    <a:pt x="5405" y="19045"/>
                    <a:pt x="5299" y="19077"/>
                    <a:pt x="5212" y="19165"/>
                  </a:cubicBezTo>
                  <a:cubicBezTo>
                    <a:pt x="5114" y="19263"/>
                    <a:pt x="5079" y="19408"/>
                    <a:pt x="5001" y="19523"/>
                  </a:cubicBezTo>
                  <a:cubicBezTo>
                    <a:pt x="4899" y="19672"/>
                    <a:pt x="4718" y="19758"/>
                    <a:pt x="4540" y="19758"/>
                  </a:cubicBezTo>
                  <a:cubicBezTo>
                    <a:pt x="4471" y="19758"/>
                    <a:pt x="4403" y="19745"/>
                    <a:pt x="4340" y="19719"/>
                  </a:cubicBezTo>
                  <a:lnTo>
                    <a:pt x="4485" y="17358"/>
                  </a:lnTo>
                  <a:cubicBezTo>
                    <a:pt x="4498" y="17129"/>
                    <a:pt x="4518" y="16884"/>
                    <a:pt x="4662" y="16704"/>
                  </a:cubicBezTo>
                  <a:cubicBezTo>
                    <a:pt x="4762" y="16580"/>
                    <a:pt x="4913" y="16500"/>
                    <a:pt x="5011" y="16372"/>
                  </a:cubicBezTo>
                  <a:cubicBezTo>
                    <a:pt x="5284" y="16012"/>
                    <a:pt x="5033" y="15433"/>
                    <a:pt x="5308" y="15073"/>
                  </a:cubicBezTo>
                  <a:cubicBezTo>
                    <a:pt x="5422" y="14924"/>
                    <a:pt x="5606" y="14845"/>
                    <a:pt x="5733" y="14707"/>
                  </a:cubicBezTo>
                  <a:cubicBezTo>
                    <a:pt x="6092" y="14317"/>
                    <a:pt x="5861" y="13701"/>
                    <a:pt x="5891" y="13173"/>
                  </a:cubicBezTo>
                  <a:cubicBezTo>
                    <a:pt x="5945" y="12241"/>
                    <a:pt x="6876" y="11471"/>
                    <a:pt x="6746" y="10546"/>
                  </a:cubicBezTo>
                  <a:cubicBezTo>
                    <a:pt x="6714" y="10312"/>
                    <a:pt x="6612" y="10080"/>
                    <a:pt x="6662" y="9850"/>
                  </a:cubicBezTo>
                  <a:cubicBezTo>
                    <a:pt x="6720" y="9578"/>
                    <a:pt x="6974" y="9374"/>
                    <a:pt x="7003" y="9098"/>
                  </a:cubicBezTo>
                  <a:cubicBezTo>
                    <a:pt x="7055" y="8591"/>
                    <a:pt x="6373" y="8346"/>
                    <a:pt x="6145" y="7890"/>
                  </a:cubicBezTo>
                  <a:cubicBezTo>
                    <a:pt x="6070" y="7740"/>
                    <a:pt x="6048" y="7570"/>
                    <a:pt x="6026" y="7404"/>
                  </a:cubicBezTo>
                  <a:cubicBezTo>
                    <a:pt x="5974" y="7006"/>
                    <a:pt x="5923" y="6606"/>
                    <a:pt x="5871" y="6207"/>
                  </a:cubicBezTo>
                  <a:cubicBezTo>
                    <a:pt x="5811" y="5748"/>
                    <a:pt x="5755" y="5261"/>
                    <a:pt x="5948" y="4842"/>
                  </a:cubicBezTo>
                  <a:cubicBezTo>
                    <a:pt x="6151" y="4397"/>
                    <a:pt x="6592" y="4117"/>
                    <a:pt x="6912" y="3746"/>
                  </a:cubicBezTo>
                  <a:cubicBezTo>
                    <a:pt x="7522" y="3043"/>
                    <a:pt x="7268" y="1483"/>
                    <a:pt x="7362" y="608"/>
                  </a:cubicBezTo>
                  <a:cubicBezTo>
                    <a:pt x="7387" y="369"/>
                    <a:pt x="7354" y="48"/>
                    <a:pt x="7118" y="4"/>
                  </a:cubicBezTo>
                  <a:cubicBezTo>
                    <a:pt x="7102" y="1"/>
                    <a:pt x="7086" y="0"/>
                    <a:pt x="70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4705565" y="29922"/>
              <a:ext cx="164364" cy="276237"/>
            </a:xfrm>
            <a:custGeom>
              <a:avLst/>
              <a:gdLst/>
              <a:ahLst/>
              <a:cxnLst/>
              <a:rect l="l" t="t" r="r" b="b"/>
              <a:pathLst>
                <a:path w="4365" h="7336" extrusionOk="0">
                  <a:moveTo>
                    <a:pt x="2558" y="0"/>
                  </a:moveTo>
                  <a:cubicBezTo>
                    <a:pt x="2494" y="0"/>
                    <a:pt x="2430" y="5"/>
                    <a:pt x="2367" y="15"/>
                  </a:cubicBezTo>
                  <a:cubicBezTo>
                    <a:pt x="2109" y="55"/>
                    <a:pt x="1851" y="212"/>
                    <a:pt x="1768" y="460"/>
                  </a:cubicBezTo>
                  <a:cubicBezTo>
                    <a:pt x="1737" y="553"/>
                    <a:pt x="1729" y="657"/>
                    <a:pt x="1673" y="737"/>
                  </a:cubicBezTo>
                  <a:cubicBezTo>
                    <a:pt x="1615" y="820"/>
                    <a:pt x="1517" y="861"/>
                    <a:pt x="1435" y="920"/>
                  </a:cubicBezTo>
                  <a:cubicBezTo>
                    <a:pt x="941" y="1275"/>
                    <a:pt x="1156" y="2082"/>
                    <a:pt x="1158" y="2598"/>
                  </a:cubicBezTo>
                  <a:cubicBezTo>
                    <a:pt x="1164" y="3395"/>
                    <a:pt x="1142" y="4268"/>
                    <a:pt x="694" y="4960"/>
                  </a:cubicBezTo>
                  <a:cubicBezTo>
                    <a:pt x="554" y="5178"/>
                    <a:pt x="373" y="5370"/>
                    <a:pt x="259" y="5604"/>
                  </a:cubicBezTo>
                  <a:cubicBezTo>
                    <a:pt x="0" y="6132"/>
                    <a:pt x="121" y="6759"/>
                    <a:pt x="248" y="7335"/>
                  </a:cubicBezTo>
                  <a:cubicBezTo>
                    <a:pt x="542" y="7297"/>
                    <a:pt x="828" y="7217"/>
                    <a:pt x="1100" y="7096"/>
                  </a:cubicBezTo>
                  <a:cubicBezTo>
                    <a:pt x="1232" y="7037"/>
                    <a:pt x="1369" y="6961"/>
                    <a:pt x="1436" y="6834"/>
                  </a:cubicBezTo>
                  <a:cubicBezTo>
                    <a:pt x="1495" y="6724"/>
                    <a:pt x="1494" y="6593"/>
                    <a:pt x="1523" y="6473"/>
                  </a:cubicBezTo>
                  <a:cubicBezTo>
                    <a:pt x="1684" y="5841"/>
                    <a:pt x="2587" y="5718"/>
                    <a:pt x="2910" y="5152"/>
                  </a:cubicBezTo>
                  <a:cubicBezTo>
                    <a:pt x="3085" y="4847"/>
                    <a:pt x="3059" y="4460"/>
                    <a:pt x="3214" y="4145"/>
                  </a:cubicBezTo>
                  <a:cubicBezTo>
                    <a:pt x="3442" y="3680"/>
                    <a:pt x="4016" y="3450"/>
                    <a:pt x="4211" y="2970"/>
                  </a:cubicBezTo>
                  <a:cubicBezTo>
                    <a:pt x="4365" y="2594"/>
                    <a:pt x="4241" y="2163"/>
                    <a:pt x="4071" y="1795"/>
                  </a:cubicBezTo>
                  <a:cubicBezTo>
                    <a:pt x="3900" y="1426"/>
                    <a:pt x="3680" y="1069"/>
                    <a:pt x="3632" y="665"/>
                  </a:cubicBezTo>
                  <a:cubicBezTo>
                    <a:pt x="3616" y="528"/>
                    <a:pt x="3617" y="380"/>
                    <a:pt x="3534" y="269"/>
                  </a:cubicBezTo>
                  <a:cubicBezTo>
                    <a:pt x="3446" y="151"/>
                    <a:pt x="3289" y="113"/>
                    <a:pt x="3145" y="82"/>
                  </a:cubicBezTo>
                  <a:cubicBezTo>
                    <a:pt x="2951" y="41"/>
                    <a:pt x="2754" y="0"/>
                    <a:pt x="2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4335650" y="92126"/>
              <a:ext cx="211998" cy="634110"/>
            </a:xfrm>
            <a:custGeom>
              <a:avLst/>
              <a:gdLst/>
              <a:ahLst/>
              <a:cxnLst/>
              <a:rect l="l" t="t" r="r" b="b"/>
              <a:pathLst>
                <a:path w="5630" h="16840" extrusionOk="0">
                  <a:moveTo>
                    <a:pt x="4998" y="0"/>
                  </a:moveTo>
                  <a:cubicBezTo>
                    <a:pt x="4299" y="149"/>
                    <a:pt x="3589" y="515"/>
                    <a:pt x="2918" y="777"/>
                  </a:cubicBezTo>
                  <a:cubicBezTo>
                    <a:pt x="2634" y="888"/>
                    <a:pt x="2336" y="1008"/>
                    <a:pt x="2148" y="1249"/>
                  </a:cubicBezTo>
                  <a:cubicBezTo>
                    <a:pt x="2029" y="1401"/>
                    <a:pt x="1965" y="1587"/>
                    <a:pt x="1904" y="1770"/>
                  </a:cubicBezTo>
                  <a:cubicBezTo>
                    <a:pt x="1394" y="3285"/>
                    <a:pt x="886" y="4805"/>
                    <a:pt x="548" y="6368"/>
                  </a:cubicBezTo>
                  <a:cubicBezTo>
                    <a:pt x="372" y="7180"/>
                    <a:pt x="244" y="8002"/>
                    <a:pt x="202" y="8832"/>
                  </a:cubicBezTo>
                  <a:cubicBezTo>
                    <a:pt x="125" y="10384"/>
                    <a:pt x="359" y="11937"/>
                    <a:pt x="720" y="13448"/>
                  </a:cubicBezTo>
                  <a:cubicBezTo>
                    <a:pt x="845" y="13970"/>
                    <a:pt x="984" y="14521"/>
                    <a:pt x="826" y="15035"/>
                  </a:cubicBezTo>
                  <a:cubicBezTo>
                    <a:pt x="631" y="15670"/>
                    <a:pt x="0" y="16177"/>
                    <a:pt x="49" y="16840"/>
                  </a:cubicBezTo>
                  <a:cubicBezTo>
                    <a:pt x="1846" y="15508"/>
                    <a:pt x="1601" y="12565"/>
                    <a:pt x="3249" y="11053"/>
                  </a:cubicBezTo>
                  <a:cubicBezTo>
                    <a:pt x="3472" y="10849"/>
                    <a:pt x="3738" y="10655"/>
                    <a:pt x="3811" y="10363"/>
                  </a:cubicBezTo>
                  <a:cubicBezTo>
                    <a:pt x="3881" y="10085"/>
                    <a:pt x="3754" y="9792"/>
                    <a:pt x="3787" y="9508"/>
                  </a:cubicBezTo>
                  <a:cubicBezTo>
                    <a:pt x="3818" y="9231"/>
                    <a:pt x="3995" y="8996"/>
                    <a:pt x="4165" y="8776"/>
                  </a:cubicBezTo>
                  <a:lnTo>
                    <a:pt x="5174" y="7464"/>
                  </a:lnTo>
                  <a:cubicBezTo>
                    <a:pt x="5355" y="7229"/>
                    <a:pt x="5542" y="6982"/>
                    <a:pt x="5585" y="6688"/>
                  </a:cubicBezTo>
                  <a:cubicBezTo>
                    <a:pt x="5629" y="6395"/>
                    <a:pt x="5472" y="6051"/>
                    <a:pt x="5181" y="5994"/>
                  </a:cubicBezTo>
                  <a:lnTo>
                    <a:pt x="5181" y="5994"/>
                  </a:lnTo>
                  <a:cubicBezTo>
                    <a:pt x="5395" y="6532"/>
                    <a:pt x="4974" y="7108"/>
                    <a:pt x="4531" y="7482"/>
                  </a:cubicBezTo>
                  <a:cubicBezTo>
                    <a:pt x="4087" y="7855"/>
                    <a:pt x="3554" y="8222"/>
                    <a:pt x="3447" y="8791"/>
                  </a:cubicBezTo>
                  <a:cubicBezTo>
                    <a:pt x="3410" y="8991"/>
                    <a:pt x="3430" y="9203"/>
                    <a:pt x="3349" y="9389"/>
                  </a:cubicBezTo>
                  <a:cubicBezTo>
                    <a:pt x="3289" y="9526"/>
                    <a:pt x="3141" y="9636"/>
                    <a:pt x="3003" y="9636"/>
                  </a:cubicBezTo>
                  <a:cubicBezTo>
                    <a:pt x="2953" y="9636"/>
                    <a:pt x="2905" y="9622"/>
                    <a:pt x="2863" y="9588"/>
                  </a:cubicBezTo>
                  <a:cubicBezTo>
                    <a:pt x="2659" y="9429"/>
                    <a:pt x="2832" y="9118"/>
                    <a:pt x="2913" y="8872"/>
                  </a:cubicBezTo>
                  <a:cubicBezTo>
                    <a:pt x="3166" y="8096"/>
                    <a:pt x="2292" y="7152"/>
                    <a:pt x="2793" y="6507"/>
                  </a:cubicBezTo>
                  <a:cubicBezTo>
                    <a:pt x="2915" y="6349"/>
                    <a:pt x="3097" y="6254"/>
                    <a:pt x="3251" y="6128"/>
                  </a:cubicBezTo>
                  <a:cubicBezTo>
                    <a:pt x="3857" y="5629"/>
                    <a:pt x="3937" y="4750"/>
                    <a:pt x="4046" y="3973"/>
                  </a:cubicBezTo>
                  <a:cubicBezTo>
                    <a:pt x="4093" y="3641"/>
                    <a:pt x="4155" y="3302"/>
                    <a:pt x="4335" y="3020"/>
                  </a:cubicBezTo>
                  <a:cubicBezTo>
                    <a:pt x="4437" y="2859"/>
                    <a:pt x="4572" y="2722"/>
                    <a:pt x="4676" y="2564"/>
                  </a:cubicBezTo>
                  <a:cubicBezTo>
                    <a:pt x="5059" y="1977"/>
                    <a:pt x="4716" y="1560"/>
                    <a:pt x="4770" y="960"/>
                  </a:cubicBezTo>
                  <a:cubicBezTo>
                    <a:pt x="4803" y="604"/>
                    <a:pt x="5104" y="353"/>
                    <a:pt x="4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4864202" y="-271085"/>
              <a:ext cx="151222" cy="462667"/>
            </a:xfrm>
            <a:custGeom>
              <a:avLst/>
              <a:gdLst/>
              <a:ahLst/>
              <a:cxnLst/>
              <a:rect l="l" t="t" r="r" b="b"/>
              <a:pathLst>
                <a:path w="4016" h="12287" extrusionOk="0">
                  <a:moveTo>
                    <a:pt x="3847" y="1"/>
                  </a:moveTo>
                  <a:cubicBezTo>
                    <a:pt x="3798" y="1"/>
                    <a:pt x="3735" y="26"/>
                    <a:pt x="3658" y="88"/>
                  </a:cubicBezTo>
                  <a:cubicBezTo>
                    <a:pt x="3658" y="88"/>
                    <a:pt x="3331" y="721"/>
                    <a:pt x="3102" y="1048"/>
                  </a:cubicBezTo>
                  <a:cubicBezTo>
                    <a:pt x="2874" y="1375"/>
                    <a:pt x="2841" y="1338"/>
                    <a:pt x="2874" y="1667"/>
                  </a:cubicBezTo>
                  <a:cubicBezTo>
                    <a:pt x="2906" y="1996"/>
                    <a:pt x="2531" y="3073"/>
                    <a:pt x="2531" y="3383"/>
                  </a:cubicBezTo>
                  <a:cubicBezTo>
                    <a:pt x="2531" y="3693"/>
                    <a:pt x="2708" y="3601"/>
                    <a:pt x="2594" y="3879"/>
                  </a:cubicBezTo>
                  <a:cubicBezTo>
                    <a:pt x="2480" y="4157"/>
                    <a:pt x="2419" y="4409"/>
                    <a:pt x="2351" y="4601"/>
                  </a:cubicBezTo>
                  <a:cubicBezTo>
                    <a:pt x="2286" y="4784"/>
                    <a:pt x="2111" y="4954"/>
                    <a:pt x="1992" y="5130"/>
                  </a:cubicBezTo>
                  <a:cubicBezTo>
                    <a:pt x="1572" y="5753"/>
                    <a:pt x="1567" y="5695"/>
                    <a:pt x="1191" y="5751"/>
                  </a:cubicBezTo>
                  <a:cubicBezTo>
                    <a:pt x="1122" y="5761"/>
                    <a:pt x="879" y="5875"/>
                    <a:pt x="831" y="6055"/>
                  </a:cubicBezTo>
                  <a:cubicBezTo>
                    <a:pt x="782" y="6234"/>
                    <a:pt x="1044" y="6158"/>
                    <a:pt x="979" y="6583"/>
                  </a:cubicBezTo>
                  <a:cubicBezTo>
                    <a:pt x="914" y="7007"/>
                    <a:pt x="792" y="7007"/>
                    <a:pt x="649" y="7318"/>
                  </a:cubicBezTo>
                  <a:cubicBezTo>
                    <a:pt x="505" y="7628"/>
                    <a:pt x="538" y="7546"/>
                    <a:pt x="473" y="7921"/>
                  </a:cubicBezTo>
                  <a:cubicBezTo>
                    <a:pt x="408" y="8297"/>
                    <a:pt x="146" y="8330"/>
                    <a:pt x="146" y="8558"/>
                  </a:cubicBezTo>
                  <a:cubicBezTo>
                    <a:pt x="146" y="8787"/>
                    <a:pt x="260" y="8640"/>
                    <a:pt x="327" y="8966"/>
                  </a:cubicBezTo>
                  <a:cubicBezTo>
                    <a:pt x="392" y="9293"/>
                    <a:pt x="0" y="9390"/>
                    <a:pt x="212" y="9521"/>
                  </a:cubicBezTo>
                  <a:cubicBezTo>
                    <a:pt x="276" y="9561"/>
                    <a:pt x="342" y="9567"/>
                    <a:pt x="406" y="9567"/>
                  </a:cubicBezTo>
                  <a:cubicBezTo>
                    <a:pt x="438" y="9567"/>
                    <a:pt x="470" y="9566"/>
                    <a:pt x="500" y="9566"/>
                  </a:cubicBezTo>
                  <a:cubicBezTo>
                    <a:pt x="609" y="9566"/>
                    <a:pt x="705" y="9587"/>
                    <a:pt x="767" y="9782"/>
                  </a:cubicBezTo>
                  <a:cubicBezTo>
                    <a:pt x="881" y="10142"/>
                    <a:pt x="734" y="9995"/>
                    <a:pt x="881" y="10484"/>
                  </a:cubicBezTo>
                  <a:cubicBezTo>
                    <a:pt x="1029" y="10974"/>
                    <a:pt x="620" y="10844"/>
                    <a:pt x="605" y="11252"/>
                  </a:cubicBezTo>
                  <a:cubicBezTo>
                    <a:pt x="589" y="11660"/>
                    <a:pt x="424" y="12117"/>
                    <a:pt x="605" y="12264"/>
                  </a:cubicBezTo>
                  <a:cubicBezTo>
                    <a:pt x="623" y="12279"/>
                    <a:pt x="638" y="12286"/>
                    <a:pt x="650" y="12286"/>
                  </a:cubicBezTo>
                  <a:cubicBezTo>
                    <a:pt x="754" y="12286"/>
                    <a:pt x="643" y="11763"/>
                    <a:pt x="833" y="11529"/>
                  </a:cubicBezTo>
                  <a:cubicBezTo>
                    <a:pt x="865" y="11490"/>
                    <a:pt x="897" y="11473"/>
                    <a:pt x="930" y="11473"/>
                  </a:cubicBezTo>
                  <a:cubicBezTo>
                    <a:pt x="1116" y="11473"/>
                    <a:pt x="1300" y="12008"/>
                    <a:pt x="1300" y="12008"/>
                  </a:cubicBezTo>
                  <a:cubicBezTo>
                    <a:pt x="1300" y="12008"/>
                    <a:pt x="1386" y="12128"/>
                    <a:pt x="1454" y="12128"/>
                  </a:cubicBezTo>
                  <a:cubicBezTo>
                    <a:pt x="1517" y="12128"/>
                    <a:pt x="1565" y="12028"/>
                    <a:pt x="1519" y="11644"/>
                  </a:cubicBezTo>
                  <a:cubicBezTo>
                    <a:pt x="1497" y="11463"/>
                    <a:pt x="1405" y="11350"/>
                    <a:pt x="1470" y="10991"/>
                  </a:cubicBezTo>
                  <a:cubicBezTo>
                    <a:pt x="1536" y="10631"/>
                    <a:pt x="1258" y="10011"/>
                    <a:pt x="1258" y="10011"/>
                  </a:cubicBezTo>
                  <a:cubicBezTo>
                    <a:pt x="1258" y="10011"/>
                    <a:pt x="948" y="9521"/>
                    <a:pt x="801" y="9179"/>
                  </a:cubicBezTo>
                  <a:cubicBezTo>
                    <a:pt x="655" y="8836"/>
                    <a:pt x="794" y="8898"/>
                    <a:pt x="829" y="8364"/>
                  </a:cubicBezTo>
                  <a:cubicBezTo>
                    <a:pt x="846" y="8117"/>
                    <a:pt x="735" y="8084"/>
                    <a:pt x="931" y="7645"/>
                  </a:cubicBezTo>
                  <a:cubicBezTo>
                    <a:pt x="1127" y="7204"/>
                    <a:pt x="1357" y="6972"/>
                    <a:pt x="1602" y="6727"/>
                  </a:cubicBezTo>
                  <a:cubicBezTo>
                    <a:pt x="1708" y="6621"/>
                    <a:pt x="1729" y="6477"/>
                    <a:pt x="1719" y="6371"/>
                  </a:cubicBezTo>
                  <a:cubicBezTo>
                    <a:pt x="1816" y="6356"/>
                    <a:pt x="1977" y="6251"/>
                    <a:pt x="2059" y="6144"/>
                  </a:cubicBezTo>
                  <a:cubicBezTo>
                    <a:pt x="2182" y="5985"/>
                    <a:pt x="1732" y="5833"/>
                    <a:pt x="2090" y="5555"/>
                  </a:cubicBezTo>
                  <a:cubicBezTo>
                    <a:pt x="2450" y="5277"/>
                    <a:pt x="2646" y="5049"/>
                    <a:pt x="2663" y="4738"/>
                  </a:cubicBezTo>
                  <a:cubicBezTo>
                    <a:pt x="2678" y="4428"/>
                    <a:pt x="2858" y="4330"/>
                    <a:pt x="3070" y="4118"/>
                  </a:cubicBezTo>
                  <a:cubicBezTo>
                    <a:pt x="3282" y="3905"/>
                    <a:pt x="3381" y="3677"/>
                    <a:pt x="3185" y="3547"/>
                  </a:cubicBezTo>
                  <a:cubicBezTo>
                    <a:pt x="2989" y="3416"/>
                    <a:pt x="2955" y="3417"/>
                    <a:pt x="3020" y="3188"/>
                  </a:cubicBezTo>
                  <a:cubicBezTo>
                    <a:pt x="3085" y="2960"/>
                    <a:pt x="3070" y="2877"/>
                    <a:pt x="3070" y="2502"/>
                  </a:cubicBezTo>
                  <a:cubicBezTo>
                    <a:pt x="3070" y="2127"/>
                    <a:pt x="3331" y="1212"/>
                    <a:pt x="3478" y="968"/>
                  </a:cubicBezTo>
                  <a:cubicBezTo>
                    <a:pt x="3626" y="722"/>
                    <a:pt x="3641" y="608"/>
                    <a:pt x="3854" y="412"/>
                  </a:cubicBezTo>
                  <a:cubicBezTo>
                    <a:pt x="4016" y="263"/>
                    <a:pt x="4006" y="1"/>
                    <a:pt x="3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062752" y="-864176"/>
              <a:ext cx="60436" cy="161314"/>
            </a:xfrm>
            <a:custGeom>
              <a:avLst/>
              <a:gdLst/>
              <a:ahLst/>
              <a:cxnLst/>
              <a:rect l="l" t="t" r="r" b="b"/>
              <a:pathLst>
                <a:path w="1605" h="4284" extrusionOk="0">
                  <a:moveTo>
                    <a:pt x="1381" y="1"/>
                  </a:moveTo>
                  <a:cubicBezTo>
                    <a:pt x="1379" y="1"/>
                    <a:pt x="1377" y="1"/>
                    <a:pt x="1375" y="2"/>
                  </a:cubicBezTo>
                  <a:cubicBezTo>
                    <a:pt x="1309" y="18"/>
                    <a:pt x="1375" y="2"/>
                    <a:pt x="1334" y="339"/>
                  </a:cubicBezTo>
                  <a:cubicBezTo>
                    <a:pt x="1292" y="676"/>
                    <a:pt x="1334" y="651"/>
                    <a:pt x="1194" y="914"/>
                  </a:cubicBezTo>
                  <a:cubicBezTo>
                    <a:pt x="1054" y="1177"/>
                    <a:pt x="1111" y="1185"/>
                    <a:pt x="973" y="1276"/>
                  </a:cubicBezTo>
                  <a:cubicBezTo>
                    <a:pt x="833" y="1366"/>
                    <a:pt x="742" y="1435"/>
                    <a:pt x="742" y="1435"/>
                  </a:cubicBezTo>
                  <a:cubicBezTo>
                    <a:pt x="673" y="1485"/>
                    <a:pt x="589" y="1553"/>
                    <a:pt x="579" y="1569"/>
                  </a:cubicBezTo>
                  <a:cubicBezTo>
                    <a:pt x="514" y="1662"/>
                    <a:pt x="540" y="1831"/>
                    <a:pt x="517" y="1941"/>
                  </a:cubicBezTo>
                  <a:cubicBezTo>
                    <a:pt x="458" y="2224"/>
                    <a:pt x="519" y="2508"/>
                    <a:pt x="333" y="2759"/>
                  </a:cubicBezTo>
                  <a:cubicBezTo>
                    <a:pt x="272" y="2842"/>
                    <a:pt x="190" y="2912"/>
                    <a:pt x="144" y="3004"/>
                  </a:cubicBezTo>
                  <a:cubicBezTo>
                    <a:pt x="100" y="3090"/>
                    <a:pt x="92" y="3190"/>
                    <a:pt x="84" y="3287"/>
                  </a:cubicBezTo>
                  <a:lnTo>
                    <a:pt x="1" y="4283"/>
                  </a:lnTo>
                  <a:cubicBezTo>
                    <a:pt x="176" y="3992"/>
                    <a:pt x="87" y="3601"/>
                    <a:pt x="253" y="3306"/>
                  </a:cubicBezTo>
                  <a:cubicBezTo>
                    <a:pt x="342" y="3146"/>
                    <a:pt x="497" y="3031"/>
                    <a:pt x="583" y="2871"/>
                  </a:cubicBezTo>
                  <a:cubicBezTo>
                    <a:pt x="651" y="2746"/>
                    <a:pt x="671" y="2601"/>
                    <a:pt x="690" y="2460"/>
                  </a:cubicBezTo>
                  <a:lnTo>
                    <a:pt x="759" y="1964"/>
                  </a:lnTo>
                  <a:cubicBezTo>
                    <a:pt x="771" y="1871"/>
                    <a:pt x="833" y="1790"/>
                    <a:pt x="920" y="1754"/>
                  </a:cubicBezTo>
                  <a:cubicBezTo>
                    <a:pt x="995" y="1723"/>
                    <a:pt x="1083" y="1685"/>
                    <a:pt x="1164" y="1645"/>
                  </a:cubicBezTo>
                  <a:cubicBezTo>
                    <a:pt x="1357" y="1556"/>
                    <a:pt x="1261" y="1383"/>
                    <a:pt x="1318" y="1136"/>
                  </a:cubicBezTo>
                  <a:cubicBezTo>
                    <a:pt x="1376" y="890"/>
                    <a:pt x="1458" y="906"/>
                    <a:pt x="1532" y="569"/>
                  </a:cubicBezTo>
                  <a:cubicBezTo>
                    <a:pt x="1600" y="258"/>
                    <a:pt x="1604" y="206"/>
                    <a:pt x="1546" y="206"/>
                  </a:cubicBezTo>
                  <a:cubicBezTo>
                    <a:pt x="1542" y="206"/>
                    <a:pt x="1536" y="207"/>
                    <a:pt x="1531" y="207"/>
                  </a:cubicBezTo>
                  <a:cubicBezTo>
                    <a:pt x="1529" y="208"/>
                    <a:pt x="1528" y="208"/>
                    <a:pt x="1527" y="208"/>
                  </a:cubicBezTo>
                  <a:cubicBezTo>
                    <a:pt x="1459" y="208"/>
                    <a:pt x="1441" y="1"/>
                    <a:pt x="1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4230332" y="-1220233"/>
              <a:ext cx="893101" cy="2133909"/>
            </a:xfrm>
            <a:custGeom>
              <a:avLst/>
              <a:gdLst/>
              <a:ahLst/>
              <a:cxnLst/>
              <a:rect l="l" t="t" r="r" b="b"/>
              <a:pathLst>
                <a:path w="23718" h="56670" extrusionOk="0">
                  <a:moveTo>
                    <a:pt x="16270" y="7213"/>
                  </a:moveTo>
                  <a:cubicBezTo>
                    <a:pt x="16313" y="7213"/>
                    <a:pt x="16356" y="7222"/>
                    <a:pt x="16396" y="7239"/>
                  </a:cubicBezTo>
                  <a:cubicBezTo>
                    <a:pt x="16398" y="7280"/>
                    <a:pt x="16394" y="7321"/>
                    <a:pt x="16384" y="7360"/>
                  </a:cubicBezTo>
                  <a:cubicBezTo>
                    <a:pt x="16371" y="7403"/>
                    <a:pt x="16342" y="7445"/>
                    <a:pt x="16300" y="7462"/>
                  </a:cubicBezTo>
                  <a:cubicBezTo>
                    <a:pt x="16295" y="7464"/>
                    <a:pt x="16290" y="7465"/>
                    <a:pt x="16286" y="7465"/>
                  </a:cubicBezTo>
                  <a:cubicBezTo>
                    <a:pt x="16279" y="7465"/>
                    <a:pt x="16273" y="7463"/>
                    <a:pt x="16268" y="7459"/>
                  </a:cubicBezTo>
                  <a:cubicBezTo>
                    <a:pt x="16263" y="7453"/>
                    <a:pt x="16261" y="7445"/>
                    <a:pt x="16261" y="7437"/>
                  </a:cubicBezTo>
                  <a:cubicBezTo>
                    <a:pt x="16253" y="7397"/>
                    <a:pt x="16211" y="7369"/>
                    <a:pt x="16206" y="7328"/>
                  </a:cubicBezTo>
                  <a:cubicBezTo>
                    <a:pt x="16206" y="7319"/>
                    <a:pt x="16205" y="7309"/>
                    <a:pt x="16202" y="7300"/>
                  </a:cubicBezTo>
                  <a:cubicBezTo>
                    <a:pt x="16198" y="7291"/>
                    <a:pt x="16191" y="7285"/>
                    <a:pt x="16182" y="7279"/>
                  </a:cubicBezTo>
                  <a:lnTo>
                    <a:pt x="16137" y="7244"/>
                  </a:lnTo>
                  <a:cubicBezTo>
                    <a:pt x="16179" y="7223"/>
                    <a:pt x="16225" y="7213"/>
                    <a:pt x="16270" y="7213"/>
                  </a:cubicBezTo>
                  <a:close/>
                  <a:moveTo>
                    <a:pt x="16433" y="7261"/>
                  </a:moveTo>
                  <a:cubicBezTo>
                    <a:pt x="16441" y="7267"/>
                    <a:pt x="16449" y="7272"/>
                    <a:pt x="16457" y="7279"/>
                  </a:cubicBezTo>
                  <a:cubicBezTo>
                    <a:pt x="16475" y="7295"/>
                    <a:pt x="16489" y="7313"/>
                    <a:pt x="16499" y="7334"/>
                  </a:cubicBezTo>
                  <a:cubicBezTo>
                    <a:pt x="16511" y="7362"/>
                    <a:pt x="16513" y="7392"/>
                    <a:pt x="16529" y="7417"/>
                  </a:cubicBezTo>
                  <a:cubicBezTo>
                    <a:pt x="16547" y="7450"/>
                    <a:pt x="16581" y="7467"/>
                    <a:pt x="16610" y="7489"/>
                  </a:cubicBezTo>
                  <a:cubicBezTo>
                    <a:pt x="16641" y="7514"/>
                    <a:pt x="16666" y="7544"/>
                    <a:pt x="16686" y="7577"/>
                  </a:cubicBezTo>
                  <a:lnTo>
                    <a:pt x="16519" y="7581"/>
                  </a:lnTo>
                  <a:cubicBezTo>
                    <a:pt x="16514" y="7582"/>
                    <a:pt x="16508" y="7582"/>
                    <a:pt x="16503" y="7582"/>
                  </a:cubicBezTo>
                  <a:cubicBezTo>
                    <a:pt x="16486" y="7582"/>
                    <a:pt x="16470" y="7580"/>
                    <a:pt x="16455" y="7575"/>
                  </a:cubicBezTo>
                  <a:cubicBezTo>
                    <a:pt x="16417" y="7559"/>
                    <a:pt x="16396" y="7519"/>
                    <a:pt x="16361" y="7500"/>
                  </a:cubicBezTo>
                  <a:cubicBezTo>
                    <a:pt x="16402" y="7473"/>
                    <a:pt x="16426" y="7426"/>
                    <a:pt x="16425" y="7376"/>
                  </a:cubicBezTo>
                  <a:lnTo>
                    <a:pt x="16433" y="7275"/>
                  </a:lnTo>
                  <a:lnTo>
                    <a:pt x="16433" y="7261"/>
                  </a:lnTo>
                  <a:close/>
                  <a:moveTo>
                    <a:pt x="16861" y="7180"/>
                  </a:moveTo>
                  <a:cubicBezTo>
                    <a:pt x="16916" y="7180"/>
                    <a:pt x="16990" y="7218"/>
                    <a:pt x="17050" y="7235"/>
                  </a:cubicBezTo>
                  <a:cubicBezTo>
                    <a:pt x="17068" y="7239"/>
                    <a:pt x="17087" y="7242"/>
                    <a:pt x="17105" y="7242"/>
                  </a:cubicBezTo>
                  <a:cubicBezTo>
                    <a:pt x="17131" y="7242"/>
                    <a:pt x="17157" y="7237"/>
                    <a:pt x="17182" y="7228"/>
                  </a:cubicBezTo>
                  <a:lnTo>
                    <a:pt x="17182" y="7228"/>
                  </a:lnTo>
                  <a:cubicBezTo>
                    <a:pt x="17162" y="7316"/>
                    <a:pt x="17151" y="7405"/>
                    <a:pt x="17150" y="7496"/>
                  </a:cubicBezTo>
                  <a:cubicBezTo>
                    <a:pt x="17152" y="7623"/>
                    <a:pt x="17183" y="7747"/>
                    <a:pt x="17224" y="7871"/>
                  </a:cubicBezTo>
                  <a:cubicBezTo>
                    <a:pt x="17211" y="7935"/>
                    <a:pt x="17197" y="8000"/>
                    <a:pt x="17184" y="8064"/>
                  </a:cubicBezTo>
                  <a:cubicBezTo>
                    <a:pt x="17147" y="8062"/>
                    <a:pt x="17109" y="8051"/>
                    <a:pt x="17076" y="8032"/>
                  </a:cubicBezTo>
                  <a:cubicBezTo>
                    <a:pt x="17028" y="8002"/>
                    <a:pt x="17002" y="7949"/>
                    <a:pt x="16978" y="7898"/>
                  </a:cubicBezTo>
                  <a:cubicBezTo>
                    <a:pt x="16892" y="7704"/>
                    <a:pt x="16830" y="7500"/>
                    <a:pt x="16795" y="7291"/>
                  </a:cubicBezTo>
                  <a:cubicBezTo>
                    <a:pt x="16789" y="7268"/>
                    <a:pt x="16789" y="7245"/>
                    <a:pt x="16797" y="7221"/>
                  </a:cubicBezTo>
                  <a:cubicBezTo>
                    <a:pt x="16809" y="7191"/>
                    <a:pt x="16832" y="7180"/>
                    <a:pt x="16861" y="7180"/>
                  </a:cubicBezTo>
                  <a:close/>
                  <a:moveTo>
                    <a:pt x="9774" y="25873"/>
                  </a:moveTo>
                  <a:cubicBezTo>
                    <a:pt x="9793" y="25873"/>
                    <a:pt x="9826" y="25895"/>
                    <a:pt x="9874" y="25950"/>
                  </a:cubicBezTo>
                  <a:cubicBezTo>
                    <a:pt x="9874" y="25950"/>
                    <a:pt x="10140" y="26189"/>
                    <a:pt x="10341" y="26325"/>
                  </a:cubicBezTo>
                  <a:cubicBezTo>
                    <a:pt x="10544" y="26461"/>
                    <a:pt x="11138" y="26575"/>
                    <a:pt x="11154" y="26607"/>
                  </a:cubicBezTo>
                  <a:cubicBezTo>
                    <a:pt x="11167" y="26635"/>
                    <a:pt x="10987" y="26668"/>
                    <a:pt x="10855" y="26668"/>
                  </a:cubicBezTo>
                  <a:cubicBezTo>
                    <a:pt x="10833" y="26668"/>
                    <a:pt x="10812" y="26667"/>
                    <a:pt x="10794" y="26665"/>
                  </a:cubicBezTo>
                  <a:cubicBezTo>
                    <a:pt x="10665" y="26652"/>
                    <a:pt x="10481" y="26499"/>
                    <a:pt x="10450" y="26492"/>
                  </a:cubicBezTo>
                  <a:cubicBezTo>
                    <a:pt x="10449" y="26492"/>
                    <a:pt x="10449" y="26492"/>
                    <a:pt x="10448" y="26492"/>
                  </a:cubicBezTo>
                  <a:lnTo>
                    <a:pt x="10448" y="26492"/>
                  </a:lnTo>
                  <a:cubicBezTo>
                    <a:pt x="10426" y="26492"/>
                    <a:pt x="10663" y="26653"/>
                    <a:pt x="10629" y="26667"/>
                  </a:cubicBezTo>
                  <a:cubicBezTo>
                    <a:pt x="10609" y="26676"/>
                    <a:pt x="10536" y="26683"/>
                    <a:pt x="10462" y="26683"/>
                  </a:cubicBezTo>
                  <a:cubicBezTo>
                    <a:pt x="10404" y="26683"/>
                    <a:pt x="10344" y="26678"/>
                    <a:pt x="10310" y="26667"/>
                  </a:cubicBezTo>
                  <a:cubicBezTo>
                    <a:pt x="10233" y="26643"/>
                    <a:pt x="9914" y="26213"/>
                    <a:pt x="9817" y="26063"/>
                  </a:cubicBezTo>
                  <a:cubicBezTo>
                    <a:pt x="9753" y="25962"/>
                    <a:pt x="9735" y="25873"/>
                    <a:pt x="9774" y="25873"/>
                  </a:cubicBezTo>
                  <a:close/>
                  <a:moveTo>
                    <a:pt x="9704" y="25986"/>
                  </a:moveTo>
                  <a:cubicBezTo>
                    <a:pt x="9720" y="25986"/>
                    <a:pt x="9763" y="26042"/>
                    <a:pt x="9806" y="26111"/>
                  </a:cubicBezTo>
                  <a:lnTo>
                    <a:pt x="9808" y="26111"/>
                  </a:lnTo>
                  <a:cubicBezTo>
                    <a:pt x="9873" y="26213"/>
                    <a:pt x="10112" y="26465"/>
                    <a:pt x="10023" y="26466"/>
                  </a:cubicBezTo>
                  <a:cubicBezTo>
                    <a:pt x="10023" y="26466"/>
                    <a:pt x="10023" y="26466"/>
                    <a:pt x="10023" y="26466"/>
                  </a:cubicBezTo>
                  <a:cubicBezTo>
                    <a:pt x="9943" y="26466"/>
                    <a:pt x="9818" y="26195"/>
                    <a:pt x="9809" y="26195"/>
                  </a:cubicBezTo>
                  <a:lnTo>
                    <a:pt x="9809" y="26195"/>
                  </a:lnTo>
                  <a:cubicBezTo>
                    <a:pt x="9808" y="26195"/>
                    <a:pt x="9809" y="26199"/>
                    <a:pt x="9811" y="26207"/>
                  </a:cubicBezTo>
                  <a:cubicBezTo>
                    <a:pt x="9833" y="26284"/>
                    <a:pt x="9950" y="26523"/>
                    <a:pt x="10023" y="26625"/>
                  </a:cubicBezTo>
                  <a:cubicBezTo>
                    <a:pt x="10064" y="26681"/>
                    <a:pt x="10050" y="26704"/>
                    <a:pt x="10008" y="26704"/>
                  </a:cubicBezTo>
                  <a:cubicBezTo>
                    <a:pt x="9975" y="26704"/>
                    <a:pt x="9923" y="26689"/>
                    <a:pt x="9868" y="26665"/>
                  </a:cubicBezTo>
                  <a:cubicBezTo>
                    <a:pt x="9747" y="26611"/>
                    <a:pt x="9700" y="26028"/>
                    <a:pt x="9700" y="26028"/>
                  </a:cubicBezTo>
                  <a:cubicBezTo>
                    <a:pt x="9694" y="25999"/>
                    <a:pt x="9696" y="25986"/>
                    <a:pt x="9704" y="25986"/>
                  </a:cubicBezTo>
                  <a:close/>
                  <a:moveTo>
                    <a:pt x="9590" y="25671"/>
                  </a:moveTo>
                  <a:cubicBezTo>
                    <a:pt x="9594" y="25671"/>
                    <a:pt x="9597" y="25672"/>
                    <a:pt x="9601" y="25675"/>
                  </a:cubicBezTo>
                  <a:cubicBezTo>
                    <a:pt x="9638" y="25713"/>
                    <a:pt x="9560" y="26674"/>
                    <a:pt x="9508" y="26683"/>
                  </a:cubicBezTo>
                  <a:cubicBezTo>
                    <a:pt x="9476" y="26688"/>
                    <a:pt x="9409" y="26696"/>
                    <a:pt x="9355" y="26696"/>
                  </a:cubicBezTo>
                  <a:cubicBezTo>
                    <a:pt x="9320" y="26696"/>
                    <a:pt x="9290" y="26692"/>
                    <a:pt x="9281" y="26683"/>
                  </a:cubicBezTo>
                  <a:cubicBezTo>
                    <a:pt x="9256" y="26659"/>
                    <a:pt x="9348" y="26250"/>
                    <a:pt x="9330" y="26250"/>
                  </a:cubicBezTo>
                  <a:lnTo>
                    <a:pt x="9330" y="26250"/>
                  </a:lnTo>
                  <a:cubicBezTo>
                    <a:pt x="9330" y="26250"/>
                    <a:pt x="9329" y="26250"/>
                    <a:pt x="9329" y="26250"/>
                  </a:cubicBezTo>
                  <a:cubicBezTo>
                    <a:pt x="9309" y="26258"/>
                    <a:pt x="9208" y="26677"/>
                    <a:pt x="9108" y="26698"/>
                  </a:cubicBezTo>
                  <a:cubicBezTo>
                    <a:pt x="9056" y="26709"/>
                    <a:pt x="8946" y="26715"/>
                    <a:pt x="8854" y="26715"/>
                  </a:cubicBezTo>
                  <a:cubicBezTo>
                    <a:pt x="8770" y="26715"/>
                    <a:pt x="8702" y="26710"/>
                    <a:pt x="8707" y="26698"/>
                  </a:cubicBezTo>
                  <a:cubicBezTo>
                    <a:pt x="8718" y="26674"/>
                    <a:pt x="9055" y="26386"/>
                    <a:pt x="9035" y="26377"/>
                  </a:cubicBezTo>
                  <a:cubicBezTo>
                    <a:pt x="9035" y="26377"/>
                    <a:pt x="9034" y="26377"/>
                    <a:pt x="9034" y="26377"/>
                  </a:cubicBezTo>
                  <a:cubicBezTo>
                    <a:pt x="9003" y="26377"/>
                    <a:pt x="8686" y="26629"/>
                    <a:pt x="8505" y="26666"/>
                  </a:cubicBezTo>
                  <a:cubicBezTo>
                    <a:pt x="8450" y="26677"/>
                    <a:pt x="8389" y="26681"/>
                    <a:pt x="8328" y="26681"/>
                  </a:cubicBezTo>
                  <a:cubicBezTo>
                    <a:pt x="8181" y="26681"/>
                    <a:pt x="8042" y="26657"/>
                    <a:pt x="8028" y="26645"/>
                  </a:cubicBezTo>
                  <a:cubicBezTo>
                    <a:pt x="8007" y="26628"/>
                    <a:pt x="8573" y="26510"/>
                    <a:pt x="8887" y="26311"/>
                  </a:cubicBezTo>
                  <a:cubicBezTo>
                    <a:pt x="9200" y="26113"/>
                    <a:pt x="9387" y="25910"/>
                    <a:pt x="9387" y="25910"/>
                  </a:cubicBezTo>
                  <a:cubicBezTo>
                    <a:pt x="9471" y="25828"/>
                    <a:pt x="9549" y="25671"/>
                    <a:pt x="9590" y="25671"/>
                  </a:cubicBezTo>
                  <a:close/>
                  <a:moveTo>
                    <a:pt x="8714" y="26959"/>
                  </a:moveTo>
                  <a:cubicBezTo>
                    <a:pt x="8725" y="26959"/>
                    <a:pt x="8739" y="26976"/>
                    <a:pt x="8759" y="26976"/>
                  </a:cubicBezTo>
                  <a:cubicBezTo>
                    <a:pt x="8759" y="26976"/>
                    <a:pt x="8760" y="26976"/>
                    <a:pt x="8760" y="26976"/>
                  </a:cubicBezTo>
                  <a:cubicBezTo>
                    <a:pt x="8761" y="26976"/>
                    <a:pt x="8762" y="26976"/>
                    <a:pt x="8763" y="26976"/>
                  </a:cubicBezTo>
                  <a:cubicBezTo>
                    <a:pt x="8789" y="26976"/>
                    <a:pt x="8759" y="27006"/>
                    <a:pt x="8760" y="27070"/>
                  </a:cubicBezTo>
                  <a:cubicBezTo>
                    <a:pt x="8761" y="27119"/>
                    <a:pt x="8747" y="27451"/>
                    <a:pt x="8738" y="27615"/>
                  </a:cubicBezTo>
                  <a:cubicBezTo>
                    <a:pt x="8810" y="27610"/>
                    <a:pt x="8920" y="27612"/>
                    <a:pt x="9102" y="27607"/>
                  </a:cubicBezTo>
                  <a:cubicBezTo>
                    <a:pt x="9204" y="27603"/>
                    <a:pt x="9300" y="27601"/>
                    <a:pt x="9383" y="27601"/>
                  </a:cubicBezTo>
                  <a:cubicBezTo>
                    <a:pt x="9547" y="27601"/>
                    <a:pt x="9659" y="27607"/>
                    <a:pt x="9659" y="27607"/>
                  </a:cubicBezTo>
                  <a:cubicBezTo>
                    <a:pt x="9659" y="27607"/>
                    <a:pt x="9771" y="27601"/>
                    <a:pt x="9936" y="27601"/>
                  </a:cubicBezTo>
                  <a:cubicBezTo>
                    <a:pt x="10018" y="27601"/>
                    <a:pt x="10113" y="27603"/>
                    <a:pt x="10215" y="27607"/>
                  </a:cubicBezTo>
                  <a:cubicBezTo>
                    <a:pt x="10520" y="27619"/>
                    <a:pt x="10622" y="27600"/>
                    <a:pt x="10683" y="27637"/>
                  </a:cubicBezTo>
                  <a:cubicBezTo>
                    <a:pt x="10743" y="27674"/>
                    <a:pt x="10812" y="27858"/>
                    <a:pt x="11056" y="28044"/>
                  </a:cubicBezTo>
                  <a:cubicBezTo>
                    <a:pt x="11277" y="28211"/>
                    <a:pt x="11437" y="28309"/>
                    <a:pt x="11766" y="28309"/>
                  </a:cubicBezTo>
                  <a:cubicBezTo>
                    <a:pt x="11801" y="28309"/>
                    <a:pt x="11838" y="28308"/>
                    <a:pt x="11877" y="28305"/>
                  </a:cubicBezTo>
                  <a:cubicBezTo>
                    <a:pt x="12175" y="28289"/>
                    <a:pt x="12302" y="28266"/>
                    <a:pt x="12351" y="28266"/>
                  </a:cubicBezTo>
                  <a:cubicBezTo>
                    <a:pt x="12369" y="28266"/>
                    <a:pt x="12377" y="28269"/>
                    <a:pt x="12379" y="28277"/>
                  </a:cubicBezTo>
                  <a:cubicBezTo>
                    <a:pt x="12384" y="28307"/>
                    <a:pt x="12184" y="28400"/>
                    <a:pt x="11804" y="28432"/>
                  </a:cubicBezTo>
                  <a:cubicBezTo>
                    <a:pt x="11736" y="28437"/>
                    <a:pt x="11672" y="28440"/>
                    <a:pt x="11612" y="28440"/>
                  </a:cubicBezTo>
                  <a:cubicBezTo>
                    <a:pt x="11342" y="28440"/>
                    <a:pt x="11154" y="28384"/>
                    <a:pt x="10973" y="28305"/>
                  </a:cubicBezTo>
                  <a:cubicBezTo>
                    <a:pt x="10893" y="28271"/>
                    <a:pt x="10852" y="28258"/>
                    <a:pt x="10832" y="28258"/>
                  </a:cubicBezTo>
                  <a:cubicBezTo>
                    <a:pt x="10797" y="28258"/>
                    <a:pt x="10826" y="28298"/>
                    <a:pt x="10814" y="28329"/>
                  </a:cubicBezTo>
                  <a:cubicBezTo>
                    <a:pt x="10812" y="28333"/>
                    <a:pt x="10808" y="28335"/>
                    <a:pt x="10800" y="28335"/>
                  </a:cubicBezTo>
                  <a:cubicBezTo>
                    <a:pt x="10715" y="28335"/>
                    <a:pt x="10279" y="28100"/>
                    <a:pt x="10150" y="27963"/>
                  </a:cubicBezTo>
                  <a:cubicBezTo>
                    <a:pt x="10131" y="27944"/>
                    <a:pt x="10120" y="27935"/>
                    <a:pt x="10115" y="27935"/>
                  </a:cubicBezTo>
                  <a:lnTo>
                    <a:pt x="10115" y="27935"/>
                  </a:lnTo>
                  <a:cubicBezTo>
                    <a:pt x="10082" y="27935"/>
                    <a:pt x="10308" y="28303"/>
                    <a:pt x="10453" y="28400"/>
                  </a:cubicBezTo>
                  <a:cubicBezTo>
                    <a:pt x="10522" y="28446"/>
                    <a:pt x="10490" y="28469"/>
                    <a:pt x="10414" y="28469"/>
                  </a:cubicBezTo>
                  <a:cubicBezTo>
                    <a:pt x="10306" y="28469"/>
                    <a:pt x="10109" y="28423"/>
                    <a:pt x="9984" y="28334"/>
                  </a:cubicBezTo>
                  <a:cubicBezTo>
                    <a:pt x="9846" y="28236"/>
                    <a:pt x="9802" y="27946"/>
                    <a:pt x="9753" y="27946"/>
                  </a:cubicBezTo>
                  <a:cubicBezTo>
                    <a:pt x="9751" y="27946"/>
                    <a:pt x="9749" y="27947"/>
                    <a:pt x="9747" y="27948"/>
                  </a:cubicBezTo>
                  <a:cubicBezTo>
                    <a:pt x="9697" y="27978"/>
                    <a:pt x="9827" y="28441"/>
                    <a:pt x="9662" y="28441"/>
                  </a:cubicBezTo>
                  <a:cubicBezTo>
                    <a:pt x="9661" y="28441"/>
                    <a:pt x="9660" y="28441"/>
                    <a:pt x="9659" y="28440"/>
                  </a:cubicBezTo>
                  <a:cubicBezTo>
                    <a:pt x="9658" y="28441"/>
                    <a:pt x="9656" y="28441"/>
                    <a:pt x="9655" y="28441"/>
                  </a:cubicBezTo>
                  <a:cubicBezTo>
                    <a:pt x="9534" y="28441"/>
                    <a:pt x="9523" y="28260"/>
                    <a:pt x="9440" y="28260"/>
                  </a:cubicBezTo>
                  <a:cubicBezTo>
                    <a:pt x="9410" y="28260"/>
                    <a:pt x="9371" y="28283"/>
                    <a:pt x="9315" y="28345"/>
                  </a:cubicBezTo>
                  <a:cubicBezTo>
                    <a:pt x="9244" y="28422"/>
                    <a:pt x="9041" y="28466"/>
                    <a:pt x="8922" y="28466"/>
                  </a:cubicBezTo>
                  <a:cubicBezTo>
                    <a:pt x="8839" y="28466"/>
                    <a:pt x="8797" y="28445"/>
                    <a:pt x="8866" y="28400"/>
                  </a:cubicBezTo>
                  <a:cubicBezTo>
                    <a:pt x="9010" y="28304"/>
                    <a:pt x="9237" y="27935"/>
                    <a:pt x="9204" y="27935"/>
                  </a:cubicBezTo>
                  <a:lnTo>
                    <a:pt x="9204" y="27935"/>
                  </a:lnTo>
                  <a:cubicBezTo>
                    <a:pt x="9199" y="27935"/>
                    <a:pt x="9188" y="27944"/>
                    <a:pt x="9170" y="27963"/>
                  </a:cubicBezTo>
                  <a:cubicBezTo>
                    <a:pt x="9043" y="28098"/>
                    <a:pt x="8604" y="28335"/>
                    <a:pt x="8518" y="28335"/>
                  </a:cubicBezTo>
                  <a:cubicBezTo>
                    <a:pt x="8510" y="28335"/>
                    <a:pt x="8505" y="28333"/>
                    <a:pt x="8504" y="28329"/>
                  </a:cubicBezTo>
                  <a:cubicBezTo>
                    <a:pt x="8486" y="28280"/>
                    <a:pt x="8910" y="27894"/>
                    <a:pt x="8840" y="27894"/>
                  </a:cubicBezTo>
                  <a:cubicBezTo>
                    <a:pt x="8840" y="27894"/>
                    <a:pt x="8839" y="27894"/>
                    <a:pt x="8839" y="27894"/>
                  </a:cubicBezTo>
                  <a:cubicBezTo>
                    <a:pt x="8761" y="27897"/>
                    <a:pt x="8567" y="28210"/>
                    <a:pt x="8345" y="28305"/>
                  </a:cubicBezTo>
                  <a:cubicBezTo>
                    <a:pt x="8164" y="28383"/>
                    <a:pt x="7976" y="28440"/>
                    <a:pt x="7705" y="28440"/>
                  </a:cubicBezTo>
                  <a:cubicBezTo>
                    <a:pt x="7645" y="28440"/>
                    <a:pt x="7581" y="28438"/>
                    <a:pt x="7512" y="28432"/>
                  </a:cubicBezTo>
                  <a:lnTo>
                    <a:pt x="7513" y="28432"/>
                  </a:lnTo>
                  <a:cubicBezTo>
                    <a:pt x="7133" y="28400"/>
                    <a:pt x="6932" y="28309"/>
                    <a:pt x="6938" y="28278"/>
                  </a:cubicBezTo>
                  <a:cubicBezTo>
                    <a:pt x="6940" y="28269"/>
                    <a:pt x="6948" y="28266"/>
                    <a:pt x="6967" y="28266"/>
                  </a:cubicBezTo>
                  <a:cubicBezTo>
                    <a:pt x="7018" y="28266"/>
                    <a:pt x="7146" y="28289"/>
                    <a:pt x="7441" y="28305"/>
                  </a:cubicBezTo>
                  <a:cubicBezTo>
                    <a:pt x="7467" y="28307"/>
                    <a:pt x="7493" y="28308"/>
                    <a:pt x="7517" y="28308"/>
                  </a:cubicBezTo>
                  <a:cubicBezTo>
                    <a:pt x="7866" y="28308"/>
                    <a:pt x="8004" y="28163"/>
                    <a:pt x="8231" y="27990"/>
                  </a:cubicBezTo>
                  <a:cubicBezTo>
                    <a:pt x="8444" y="27829"/>
                    <a:pt x="8460" y="27731"/>
                    <a:pt x="8517" y="27668"/>
                  </a:cubicBezTo>
                  <a:lnTo>
                    <a:pt x="8609" y="27659"/>
                  </a:lnTo>
                  <a:cubicBezTo>
                    <a:pt x="8609" y="27659"/>
                    <a:pt x="8687" y="27015"/>
                    <a:pt x="8699" y="26976"/>
                  </a:cubicBezTo>
                  <a:cubicBezTo>
                    <a:pt x="8704" y="26963"/>
                    <a:pt x="8709" y="26959"/>
                    <a:pt x="8714" y="26959"/>
                  </a:cubicBezTo>
                  <a:close/>
                  <a:moveTo>
                    <a:pt x="10340" y="29295"/>
                  </a:moveTo>
                  <a:cubicBezTo>
                    <a:pt x="10521" y="29295"/>
                    <a:pt x="10664" y="29296"/>
                    <a:pt x="10686" y="29299"/>
                  </a:cubicBezTo>
                  <a:cubicBezTo>
                    <a:pt x="10754" y="29309"/>
                    <a:pt x="10777" y="29418"/>
                    <a:pt x="11074" y="29646"/>
                  </a:cubicBezTo>
                  <a:cubicBezTo>
                    <a:pt x="11369" y="29873"/>
                    <a:pt x="11535" y="29966"/>
                    <a:pt x="12190" y="30077"/>
                  </a:cubicBezTo>
                  <a:cubicBezTo>
                    <a:pt x="12423" y="30116"/>
                    <a:pt x="12545" y="30131"/>
                    <a:pt x="12600" y="30133"/>
                  </a:cubicBezTo>
                  <a:cubicBezTo>
                    <a:pt x="12553" y="30135"/>
                    <a:pt x="12505" y="30143"/>
                    <a:pt x="12460" y="30158"/>
                  </a:cubicBezTo>
                  <a:cubicBezTo>
                    <a:pt x="12308" y="30211"/>
                    <a:pt x="12095" y="30268"/>
                    <a:pt x="11766" y="30268"/>
                  </a:cubicBezTo>
                  <a:cubicBezTo>
                    <a:pt x="11711" y="30268"/>
                    <a:pt x="11653" y="30266"/>
                    <a:pt x="11591" y="30263"/>
                  </a:cubicBezTo>
                  <a:cubicBezTo>
                    <a:pt x="11160" y="30238"/>
                    <a:pt x="11031" y="29936"/>
                    <a:pt x="10883" y="29818"/>
                  </a:cubicBezTo>
                  <a:cubicBezTo>
                    <a:pt x="10796" y="29748"/>
                    <a:pt x="10701" y="29669"/>
                    <a:pt x="10656" y="29669"/>
                  </a:cubicBezTo>
                  <a:cubicBezTo>
                    <a:pt x="10624" y="29669"/>
                    <a:pt x="10617" y="29708"/>
                    <a:pt x="10655" y="29818"/>
                  </a:cubicBezTo>
                  <a:cubicBezTo>
                    <a:pt x="10748" y="30081"/>
                    <a:pt x="11197" y="30280"/>
                    <a:pt x="11062" y="30306"/>
                  </a:cubicBezTo>
                  <a:cubicBezTo>
                    <a:pt x="11033" y="30311"/>
                    <a:pt x="11005" y="30314"/>
                    <a:pt x="10977" y="30314"/>
                  </a:cubicBezTo>
                  <a:cubicBezTo>
                    <a:pt x="10873" y="30314"/>
                    <a:pt x="10764" y="30275"/>
                    <a:pt x="10600" y="30183"/>
                  </a:cubicBezTo>
                  <a:cubicBezTo>
                    <a:pt x="10426" y="30086"/>
                    <a:pt x="10190" y="29577"/>
                    <a:pt x="10113" y="29577"/>
                  </a:cubicBezTo>
                  <a:cubicBezTo>
                    <a:pt x="10097" y="29577"/>
                    <a:pt x="10088" y="29599"/>
                    <a:pt x="10088" y="29653"/>
                  </a:cubicBezTo>
                  <a:cubicBezTo>
                    <a:pt x="10088" y="29960"/>
                    <a:pt x="10440" y="30214"/>
                    <a:pt x="10347" y="30256"/>
                  </a:cubicBezTo>
                  <a:cubicBezTo>
                    <a:pt x="10312" y="30272"/>
                    <a:pt x="10297" y="30280"/>
                    <a:pt x="10279" y="30280"/>
                  </a:cubicBezTo>
                  <a:cubicBezTo>
                    <a:pt x="10249" y="30280"/>
                    <a:pt x="10211" y="30257"/>
                    <a:pt x="10057" y="30207"/>
                  </a:cubicBezTo>
                  <a:cubicBezTo>
                    <a:pt x="9814" y="30129"/>
                    <a:pt x="9738" y="29652"/>
                    <a:pt x="9663" y="29652"/>
                  </a:cubicBezTo>
                  <a:cubicBezTo>
                    <a:pt x="9662" y="29652"/>
                    <a:pt x="9661" y="29652"/>
                    <a:pt x="9659" y="29653"/>
                  </a:cubicBezTo>
                  <a:cubicBezTo>
                    <a:pt x="9582" y="29670"/>
                    <a:pt x="9552" y="30195"/>
                    <a:pt x="9398" y="30225"/>
                  </a:cubicBezTo>
                  <a:cubicBezTo>
                    <a:pt x="9387" y="30227"/>
                    <a:pt x="9376" y="30228"/>
                    <a:pt x="9367" y="30228"/>
                  </a:cubicBezTo>
                  <a:cubicBezTo>
                    <a:pt x="9267" y="30228"/>
                    <a:pt x="9247" y="30118"/>
                    <a:pt x="9150" y="30118"/>
                  </a:cubicBezTo>
                  <a:cubicBezTo>
                    <a:pt x="9127" y="30118"/>
                    <a:pt x="9100" y="30124"/>
                    <a:pt x="9066" y="30140"/>
                  </a:cubicBezTo>
                  <a:cubicBezTo>
                    <a:pt x="8919" y="30206"/>
                    <a:pt x="8712" y="30305"/>
                    <a:pt x="8642" y="30305"/>
                  </a:cubicBezTo>
                  <a:cubicBezTo>
                    <a:pt x="8621" y="30305"/>
                    <a:pt x="8613" y="30296"/>
                    <a:pt x="8621" y="30276"/>
                  </a:cubicBezTo>
                  <a:cubicBezTo>
                    <a:pt x="8659" y="30184"/>
                    <a:pt x="9046" y="29732"/>
                    <a:pt x="8984" y="29732"/>
                  </a:cubicBezTo>
                  <a:cubicBezTo>
                    <a:pt x="8922" y="29732"/>
                    <a:pt x="8486" y="30207"/>
                    <a:pt x="8290" y="30276"/>
                  </a:cubicBezTo>
                  <a:cubicBezTo>
                    <a:pt x="8185" y="30312"/>
                    <a:pt x="7972" y="30335"/>
                    <a:pt x="7843" y="30335"/>
                  </a:cubicBezTo>
                  <a:cubicBezTo>
                    <a:pt x="7732" y="30335"/>
                    <a:pt x="7682" y="30318"/>
                    <a:pt x="7819" y="30276"/>
                  </a:cubicBezTo>
                  <a:cubicBezTo>
                    <a:pt x="8115" y="30184"/>
                    <a:pt x="8473" y="29886"/>
                    <a:pt x="8442" y="29843"/>
                  </a:cubicBezTo>
                  <a:cubicBezTo>
                    <a:pt x="8437" y="29837"/>
                    <a:pt x="8431" y="29834"/>
                    <a:pt x="8424" y="29834"/>
                  </a:cubicBezTo>
                  <a:cubicBezTo>
                    <a:pt x="8375" y="29834"/>
                    <a:pt x="8250" y="29946"/>
                    <a:pt x="7942" y="30083"/>
                  </a:cubicBezTo>
                  <a:cubicBezTo>
                    <a:pt x="7584" y="30244"/>
                    <a:pt x="7387" y="30214"/>
                    <a:pt x="7079" y="30225"/>
                  </a:cubicBezTo>
                  <a:cubicBezTo>
                    <a:pt x="7062" y="30226"/>
                    <a:pt x="7046" y="30226"/>
                    <a:pt x="7030" y="30226"/>
                  </a:cubicBezTo>
                  <a:cubicBezTo>
                    <a:pt x="6762" y="30226"/>
                    <a:pt x="6697" y="30132"/>
                    <a:pt x="6999" y="30114"/>
                  </a:cubicBezTo>
                  <a:cubicBezTo>
                    <a:pt x="7320" y="30096"/>
                    <a:pt x="7587" y="30039"/>
                    <a:pt x="7931" y="29784"/>
                  </a:cubicBezTo>
                  <a:cubicBezTo>
                    <a:pt x="8277" y="29529"/>
                    <a:pt x="8490" y="29299"/>
                    <a:pt x="8490" y="29299"/>
                  </a:cubicBezTo>
                  <a:lnTo>
                    <a:pt x="9469" y="29299"/>
                  </a:lnTo>
                  <a:cubicBezTo>
                    <a:pt x="9469" y="29299"/>
                    <a:pt x="9979" y="29295"/>
                    <a:pt x="10340" y="29295"/>
                  </a:cubicBezTo>
                  <a:close/>
                  <a:moveTo>
                    <a:pt x="8787" y="30625"/>
                  </a:moveTo>
                  <a:cubicBezTo>
                    <a:pt x="8816" y="30625"/>
                    <a:pt x="8848" y="30685"/>
                    <a:pt x="8828" y="30996"/>
                  </a:cubicBezTo>
                  <a:lnTo>
                    <a:pt x="8829" y="30996"/>
                  </a:lnTo>
                  <a:cubicBezTo>
                    <a:pt x="8818" y="31161"/>
                    <a:pt x="8801" y="31519"/>
                    <a:pt x="8784" y="31842"/>
                  </a:cubicBezTo>
                  <a:cubicBezTo>
                    <a:pt x="8745" y="31853"/>
                    <a:pt x="8707" y="31866"/>
                    <a:pt x="8671" y="31883"/>
                  </a:cubicBezTo>
                  <a:cubicBezTo>
                    <a:pt x="8684" y="31686"/>
                    <a:pt x="8718" y="31232"/>
                    <a:pt x="8732" y="31069"/>
                  </a:cubicBezTo>
                  <a:cubicBezTo>
                    <a:pt x="8750" y="30859"/>
                    <a:pt x="8750" y="30632"/>
                    <a:pt x="8781" y="30626"/>
                  </a:cubicBezTo>
                  <a:cubicBezTo>
                    <a:pt x="8783" y="30625"/>
                    <a:pt x="8785" y="30625"/>
                    <a:pt x="8787" y="30625"/>
                  </a:cubicBezTo>
                  <a:close/>
                  <a:moveTo>
                    <a:pt x="9128" y="38427"/>
                  </a:moveTo>
                  <a:lnTo>
                    <a:pt x="9128" y="38427"/>
                  </a:lnTo>
                  <a:cubicBezTo>
                    <a:pt x="9250" y="38432"/>
                    <a:pt x="9356" y="38506"/>
                    <a:pt x="9474" y="38529"/>
                  </a:cubicBezTo>
                  <a:cubicBezTo>
                    <a:pt x="9488" y="38532"/>
                    <a:pt x="9503" y="38533"/>
                    <a:pt x="9518" y="38533"/>
                  </a:cubicBezTo>
                  <a:cubicBezTo>
                    <a:pt x="9527" y="38533"/>
                    <a:pt x="9537" y="38533"/>
                    <a:pt x="9546" y="38531"/>
                  </a:cubicBezTo>
                  <a:lnTo>
                    <a:pt x="9546" y="38531"/>
                  </a:lnTo>
                  <a:cubicBezTo>
                    <a:pt x="9512" y="38744"/>
                    <a:pt x="9490" y="38928"/>
                    <a:pt x="9480" y="39093"/>
                  </a:cubicBezTo>
                  <a:cubicBezTo>
                    <a:pt x="9343" y="38881"/>
                    <a:pt x="9225" y="38659"/>
                    <a:pt x="9128" y="38427"/>
                  </a:cubicBezTo>
                  <a:close/>
                  <a:moveTo>
                    <a:pt x="23075" y="1"/>
                  </a:moveTo>
                  <a:cubicBezTo>
                    <a:pt x="22729" y="1"/>
                    <a:pt x="22146" y="363"/>
                    <a:pt x="21669" y="443"/>
                  </a:cubicBezTo>
                  <a:cubicBezTo>
                    <a:pt x="21508" y="469"/>
                    <a:pt x="21341" y="473"/>
                    <a:pt x="21175" y="473"/>
                  </a:cubicBezTo>
                  <a:cubicBezTo>
                    <a:pt x="21106" y="473"/>
                    <a:pt x="21037" y="472"/>
                    <a:pt x="20968" y="472"/>
                  </a:cubicBezTo>
                  <a:cubicBezTo>
                    <a:pt x="20591" y="472"/>
                    <a:pt x="20230" y="493"/>
                    <a:pt x="19955" y="758"/>
                  </a:cubicBezTo>
                  <a:cubicBezTo>
                    <a:pt x="19925" y="786"/>
                    <a:pt x="19897" y="816"/>
                    <a:pt x="19868" y="845"/>
                  </a:cubicBezTo>
                  <a:cubicBezTo>
                    <a:pt x="19868" y="845"/>
                    <a:pt x="19856" y="845"/>
                    <a:pt x="19835" y="845"/>
                  </a:cubicBezTo>
                  <a:cubicBezTo>
                    <a:pt x="19726" y="845"/>
                    <a:pt x="19383" y="848"/>
                    <a:pt x="19261" y="886"/>
                  </a:cubicBezTo>
                  <a:cubicBezTo>
                    <a:pt x="18915" y="993"/>
                    <a:pt x="19295" y="1123"/>
                    <a:pt x="19181" y="1372"/>
                  </a:cubicBezTo>
                  <a:cubicBezTo>
                    <a:pt x="19034" y="1696"/>
                    <a:pt x="18462" y="2238"/>
                    <a:pt x="18288" y="2672"/>
                  </a:cubicBezTo>
                  <a:cubicBezTo>
                    <a:pt x="18227" y="2822"/>
                    <a:pt x="18169" y="2987"/>
                    <a:pt x="18038" y="3084"/>
                  </a:cubicBezTo>
                  <a:cubicBezTo>
                    <a:pt x="17922" y="3167"/>
                    <a:pt x="17774" y="3184"/>
                    <a:pt x="17649" y="3253"/>
                  </a:cubicBezTo>
                  <a:cubicBezTo>
                    <a:pt x="17440" y="3365"/>
                    <a:pt x="17332" y="3608"/>
                    <a:pt x="17303" y="3843"/>
                  </a:cubicBezTo>
                  <a:cubicBezTo>
                    <a:pt x="17274" y="4077"/>
                    <a:pt x="17308" y="4317"/>
                    <a:pt x="17310" y="4554"/>
                  </a:cubicBezTo>
                  <a:cubicBezTo>
                    <a:pt x="17315" y="4927"/>
                    <a:pt x="17232" y="5316"/>
                    <a:pt x="16990" y="5603"/>
                  </a:cubicBezTo>
                  <a:cubicBezTo>
                    <a:pt x="16957" y="5640"/>
                    <a:pt x="16923" y="5678"/>
                    <a:pt x="16913" y="5726"/>
                  </a:cubicBezTo>
                  <a:cubicBezTo>
                    <a:pt x="16899" y="5802"/>
                    <a:pt x="16953" y="5872"/>
                    <a:pt x="17003" y="5931"/>
                  </a:cubicBezTo>
                  <a:cubicBezTo>
                    <a:pt x="17024" y="5940"/>
                    <a:pt x="17042" y="5944"/>
                    <a:pt x="17056" y="5944"/>
                  </a:cubicBezTo>
                  <a:cubicBezTo>
                    <a:pt x="17122" y="5944"/>
                    <a:pt x="17126" y="5861"/>
                    <a:pt x="17176" y="5842"/>
                  </a:cubicBezTo>
                  <a:cubicBezTo>
                    <a:pt x="17191" y="5837"/>
                    <a:pt x="17206" y="5834"/>
                    <a:pt x="17221" y="5834"/>
                  </a:cubicBezTo>
                  <a:cubicBezTo>
                    <a:pt x="17275" y="5834"/>
                    <a:pt x="17327" y="5869"/>
                    <a:pt x="17338" y="5925"/>
                  </a:cubicBezTo>
                  <a:cubicBezTo>
                    <a:pt x="17357" y="6018"/>
                    <a:pt x="17319" y="6115"/>
                    <a:pt x="17313" y="6251"/>
                  </a:cubicBezTo>
                  <a:cubicBezTo>
                    <a:pt x="17305" y="6428"/>
                    <a:pt x="17296" y="6604"/>
                    <a:pt x="17273" y="6779"/>
                  </a:cubicBezTo>
                  <a:cubicBezTo>
                    <a:pt x="17200" y="6769"/>
                    <a:pt x="17168" y="6752"/>
                    <a:pt x="17228" y="6700"/>
                  </a:cubicBezTo>
                  <a:cubicBezTo>
                    <a:pt x="17331" y="6613"/>
                    <a:pt x="16965" y="6628"/>
                    <a:pt x="16827" y="6579"/>
                  </a:cubicBezTo>
                  <a:cubicBezTo>
                    <a:pt x="16790" y="6567"/>
                    <a:pt x="16753" y="6561"/>
                    <a:pt x="16715" y="6561"/>
                  </a:cubicBezTo>
                  <a:cubicBezTo>
                    <a:pt x="16669" y="6561"/>
                    <a:pt x="16623" y="6570"/>
                    <a:pt x="16580" y="6588"/>
                  </a:cubicBezTo>
                  <a:cubicBezTo>
                    <a:pt x="16441" y="6646"/>
                    <a:pt x="16293" y="6675"/>
                    <a:pt x="16144" y="6675"/>
                  </a:cubicBezTo>
                  <a:cubicBezTo>
                    <a:pt x="16108" y="6675"/>
                    <a:pt x="16071" y="6674"/>
                    <a:pt x="16035" y="6670"/>
                  </a:cubicBezTo>
                  <a:cubicBezTo>
                    <a:pt x="16001" y="6667"/>
                    <a:pt x="15963" y="6663"/>
                    <a:pt x="15927" y="6663"/>
                  </a:cubicBezTo>
                  <a:cubicBezTo>
                    <a:pt x="15858" y="6663"/>
                    <a:pt x="15792" y="6677"/>
                    <a:pt x="15758" y="6733"/>
                  </a:cubicBezTo>
                  <a:cubicBezTo>
                    <a:pt x="15743" y="6759"/>
                    <a:pt x="15737" y="6791"/>
                    <a:pt x="15717" y="6815"/>
                  </a:cubicBezTo>
                  <a:cubicBezTo>
                    <a:pt x="15693" y="6844"/>
                    <a:pt x="15654" y="6854"/>
                    <a:pt x="15617" y="6862"/>
                  </a:cubicBezTo>
                  <a:cubicBezTo>
                    <a:pt x="15494" y="6889"/>
                    <a:pt x="15125" y="6853"/>
                    <a:pt x="15246" y="6946"/>
                  </a:cubicBezTo>
                  <a:cubicBezTo>
                    <a:pt x="15339" y="7008"/>
                    <a:pt x="15430" y="6954"/>
                    <a:pt x="15493" y="7020"/>
                  </a:cubicBezTo>
                  <a:cubicBezTo>
                    <a:pt x="15556" y="7086"/>
                    <a:pt x="15599" y="7172"/>
                    <a:pt x="15668" y="7233"/>
                  </a:cubicBezTo>
                  <a:cubicBezTo>
                    <a:pt x="15730" y="7289"/>
                    <a:pt x="15812" y="7315"/>
                    <a:pt x="15895" y="7315"/>
                  </a:cubicBezTo>
                  <a:cubicBezTo>
                    <a:pt x="15959" y="7315"/>
                    <a:pt x="16024" y="7299"/>
                    <a:pt x="16082" y="7270"/>
                  </a:cubicBezTo>
                  <a:cubicBezTo>
                    <a:pt x="16085" y="7272"/>
                    <a:pt x="16089" y="7274"/>
                    <a:pt x="16094" y="7277"/>
                  </a:cubicBezTo>
                  <a:cubicBezTo>
                    <a:pt x="16137" y="7303"/>
                    <a:pt x="16174" y="7344"/>
                    <a:pt x="16182" y="7394"/>
                  </a:cubicBezTo>
                  <a:cubicBezTo>
                    <a:pt x="16183" y="7411"/>
                    <a:pt x="16187" y="7426"/>
                    <a:pt x="16192" y="7442"/>
                  </a:cubicBezTo>
                  <a:cubicBezTo>
                    <a:pt x="16209" y="7473"/>
                    <a:pt x="16255" y="7488"/>
                    <a:pt x="16253" y="7525"/>
                  </a:cubicBezTo>
                  <a:cubicBezTo>
                    <a:pt x="16268" y="7555"/>
                    <a:pt x="16337" y="7538"/>
                    <a:pt x="16371" y="7564"/>
                  </a:cubicBezTo>
                  <a:cubicBezTo>
                    <a:pt x="16402" y="7583"/>
                    <a:pt x="16427" y="7612"/>
                    <a:pt x="16444" y="7647"/>
                  </a:cubicBezTo>
                  <a:cubicBezTo>
                    <a:pt x="16446" y="7654"/>
                    <a:pt x="16451" y="7662"/>
                    <a:pt x="16459" y="7668"/>
                  </a:cubicBezTo>
                  <a:cubicBezTo>
                    <a:pt x="16465" y="7670"/>
                    <a:pt x="16471" y="7672"/>
                    <a:pt x="16477" y="7672"/>
                  </a:cubicBezTo>
                  <a:cubicBezTo>
                    <a:pt x="16478" y="7672"/>
                    <a:pt x="16479" y="7672"/>
                    <a:pt x="16480" y="7672"/>
                  </a:cubicBezTo>
                  <a:cubicBezTo>
                    <a:pt x="16563" y="7675"/>
                    <a:pt x="16646" y="7676"/>
                    <a:pt x="16729" y="7676"/>
                  </a:cubicBezTo>
                  <a:cubicBezTo>
                    <a:pt x="16796" y="7876"/>
                    <a:pt x="16770" y="8137"/>
                    <a:pt x="16923" y="8285"/>
                  </a:cubicBezTo>
                  <a:cubicBezTo>
                    <a:pt x="16976" y="8336"/>
                    <a:pt x="17045" y="8365"/>
                    <a:pt x="17114" y="8389"/>
                  </a:cubicBezTo>
                  <a:cubicBezTo>
                    <a:pt x="17013" y="8885"/>
                    <a:pt x="16914" y="9381"/>
                    <a:pt x="16819" y="9878"/>
                  </a:cubicBezTo>
                  <a:lnTo>
                    <a:pt x="16818" y="9878"/>
                  </a:lnTo>
                  <a:cubicBezTo>
                    <a:pt x="16818" y="9878"/>
                    <a:pt x="16814" y="10019"/>
                    <a:pt x="16289" y="10747"/>
                  </a:cubicBezTo>
                  <a:cubicBezTo>
                    <a:pt x="15764" y="11474"/>
                    <a:pt x="15893" y="11957"/>
                    <a:pt x="15893" y="12471"/>
                  </a:cubicBezTo>
                  <a:cubicBezTo>
                    <a:pt x="15893" y="12984"/>
                    <a:pt x="16062" y="13477"/>
                    <a:pt x="15880" y="13971"/>
                  </a:cubicBezTo>
                  <a:cubicBezTo>
                    <a:pt x="15698" y="14465"/>
                    <a:pt x="15467" y="14148"/>
                    <a:pt x="15467" y="14650"/>
                  </a:cubicBezTo>
                  <a:cubicBezTo>
                    <a:pt x="15467" y="15154"/>
                    <a:pt x="15172" y="15661"/>
                    <a:pt x="15139" y="15753"/>
                  </a:cubicBezTo>
                  <a:cubicBezTo>
                    <a:pt x="15104" y="15845"/>
                    <a:pt x="15172" y="16362"/>
                    <a:pt x="14975" y="16909"/>
                  </a:cubicBezTo>
                  <a:cubicBezTo>
                    <a:pt x="14778" y="17456"/>
                    <a:pt x="15040" y="17488"/>
                    <a:pt x="15139" y="17753"/>
                  </a:cubicBezTo>
                  <a:cubicBezTo>
                    <a:pt x="15236" y="18016"/>
                    <a:pt x="14897" y="18190"/>
                    <a:pt x="14903" y="18957"/>
                  </a:cubicBezTo>
                  <a:cubicBezTo>
                    <a:pt x="14908" y="19726"/>
                    <a:pt x="14903" y="20660"/>
                    <a:pt x="14903" y="20660"/>
                  </a:cubicBezTo>
                  <a:cubicBezTo>
                    <a:pt x="14903" y="20660"/>
                    <a:pt x="14744" y="22028"/>
                    <a:pt x="14613" y="22700"/>
                  </a:cubicBezTo>
                  <a:cubicBezTo>
                    <a:pt x="14482" y="23373"/>
                    <a:pt x="14185" y="23603"/>
                    <a:pt x="14185" y="23933"/>
                  </a:cubicBezTo>
                  <a:cubicBezTo>
                    <a:pt x="14185" y="24263"/>
                    <a:pt x="13593" y="24491"/>
                    <a:pt x="13725" y="24820"/>
                  </a:cubicBezTo>
                  <a:cubicBezTo>
                    <a:pt x="13856" y="25148"/>
                    <a:pt x="14152" y="24810"/>
                    <a:pt x="14054" y="25619"/>
                  </a:cubicBezTo>
                  <a:cubicBezTo>
                    <a:pt x="13976" y="26263"/>
                    <a:pt x="14213" y="26754"/>
                    <a:pt x="14218" y="27224"/>
                  </a:cubicBezTo>
                  <a:cubicBezTo>
                    <a:pt x="14200" y="27345"/>
                    <a:pt x="14183" y="27467"/>
                    <a:pt x="14166" y="27588"/>
                  </a:cubicBezTo>
                  <a:cubicBezTo>
                    <a:pt x="14146" y="27645"/>
                    <a:pt x="14136" y="27704"/>
                    <a:pt x="14135" y="27764"/>
                  </a:cubicBezTo>
                  <a:cubicBezTo>
                    <a:pt x="14133" y="27780"/>
                    <a:pt x="14135" y="27794"/>
                    <a:pt x="14137" y="27810"/>
                  </a:cubicBezTo>
                  <a:lnTo>
                    <a:pt x="14102" y="27978"/>
                  </a:lnTo>
                  <a:cubicBezTo>
                    <a:pt x="13443" y="28870"/>
                    <a:pt x="13752" y="29595"/>
                    <a:pt x="13490" y="30734"/>
                  </a:cubicBezTo>
                  <a:cubicBezTo>
                    <a:pt x="13483" y="30732"/>
                    <a:pt x="13476" y="30732"/>
                    <a:pt x="13468" y="30732"/>
                  </a:cubicBezTo>
                  <a:cubicBezTo>
                    <a:pt x="13383" y="30732"/>
                    <a:pt x="13273" y="30838"/>
                    <a:pt x="13156" y="30994"/>
                  </a:cubicBezTo>
                  <a:cubicBezTo>
                    <a:pt x="13156" y="30994"/>
                    <a:pt x="13019" y="31077"/>
                    <a:pt x="12860" y="31164"/>
                  </a:cubicBezTo>
                  <a:cubicBezTo>
                    <a:pt x="12702" y="31250"/>
                    <a:pt x="12525" y="31340"/>
                    <a:pt x="12443" y="31352"/>
                  </a:cubicBezTo>
                  <a:cubicBezTo>
                    <a:pt x="12439" y="31352"/>
                    <a:pt x="12435" y="31353"/>
                    <a:pt x="12431" y="31353"/>
                  </a:cubicBezTo>
                  <a:cubicBezTo>
                    <a:pt x="12290" y="31353"/>
                    <a:pt x="12275" y="30993"/>
                    <a:pt x="12093" y="30993"/>
                  </a:cubicBezTo>
                  <a:cubicBezTo>
                    <a:pt x="12079" y="30993"/>
                    <a:pt x="12064" y="30995"/>
                    <a:pt x="12048" y="31000"/>
                  </a:cubicBezTo>
                  <a:cubicBezTo>
                    <a:pt x="11818" y="31066"/>
                    <a:pt x="11818" y="31329"/>
                    <a:pt x="11326" y="31658"/>
                  </a:cubicBezTo>
                  <a:cubicBezTo>
                    <a:pt x="11255" y="31706"/>
                    <a:pt x="11179" y="31745"/>
                    <a:pt x="11098" y="31773"/>
                  </a:cubicBezTo>
                  <a:cubicBezTo>
                    <a:pt x="11065" y="31323"/>
                    <a:pt x="11044" y="30929"/>
                    <a:pt x="11046" y="30452"/>
                  </a:cubicBezTo>
                  <a:lnTo>
                    <a:pt x="11046" y="30452"/>
                  </a:lnTo>
                  <a:cubicBezTo>
                    <a:pt x="11152" y="30462"/>
                    <a:pt x="11258" y="30468"/>
                    <a:pt x="11363" y="30468"/>
                  </a:cubicBezTo>
                  <a:cubicBezTo>
                    <a:pt x="11939" y="30468"/>
                    <a:pt x="12506" y="30310"/>
                    <a:pt x="13002" y="30010"/>
                  </a:cubicBezTo>
                  <a:cubicBezTo>
                    <a:pt x="13104" y="29948"/>
                    <a:pt x="13214" y="29852"/>
                    <a:pt x="13189" y="29738"/>
                  </a:cubicBezTo>
                  <a:cubicBezTo>
                    <a:pt x="13172" y="29703"/>
                    <a:pt x="13145" y="29689"/>
                    <a:pt x="13116" y="29689"/>
                  </a:cubicBezTo>
                  <a:cubicBezTo>
                    <a:pt x="13081" y="29689"/>
                    <a:pt x="13044" y="29710"/>
                    <a:pt x="13019" y="29742"/>
                  </a:cubicBezTo>
                  <a:cubicBezTo>
                    <a:pt x="12981" y="29789"/>
                    <a:pt x="12963" y="29881"/>
                    <a:pt x="12908" y="29903"/>
                  </a:cubicBezTo>
                  <a:cubicBezTo>
                    <a:pt x="12750" y="29969"/>
                    <a:pt x="12582" y="30003"/>
                    <a:pt x="12414" y="30003"/>
                  </a:cubicBezTo>
                  <a:cubicBezTo>
                    <a:pt x="12287" y="30003"/>
                    <a:pt x="12159" y="29983"/>
                    <a:pt x="12036" y="29945"/>
                  </a:cubicBezTo>
                  <a:cubicBezTo>
                    <a:pt x="11803" y="29868"/>
                    <a:pt x="11600" y="29727"/>
                    <a:pt x="11401" y="29584"/>
                  </a:cubicBezTo>
                  <a:cubicBezTo>
                    <a:pt x="11219" y="29452"/>
                    <a:pt x="11222" y="29459"/>
                    <a:pt x="11044" y="29323"/>
                  </a:cubicBezTo>
                  <a:cubicBezTo>
                    <a:pt x="10996" y="28939"/>
                    <a:pt x="10994" y="28717"/>
                    <a:pt x="10961" y="28409"/>
                  </a:cubicBezTo>
                  <a:lnTo>
                    <a:pt x="10961" y="28409"/>
                  </a:lnTo>
                  <a:cubicBezTo>
                    <a:pt x="11130" y="28531"/>
                    <a:pt x="11313" y="28574"/>
                    <a:pt x="11504" y="28574"/>
                  </a:cubicBezTo>
                  <a:cubicBezTo>
                    <a:pt x="11704" y="28574"/>
                    <a:pt x="11913" y="28527"/>
                    <a:pt x="12123" y="28474"/>
                  </a:cubicBezTo>
                  <a:cubicBezTo>
                    <a:pt x="12238" y="28444"/>
                    <a:pt x="12356" y="28408"/>
                    <a:pt x="12444" y="28331"/>
                  </a:cubicBezTo>
                  <a:cubicBezTo>
                    <a:pt x="12533" y="28253"/>
                    <a:pt x="12625" y="28149"/>
                    <a:pt x="12542" y="28015"/>
                  </a:cubicBezTo>
                  <a:cubicBezTo>
                    <a:pt x="12522" y="27992"/>
                    <a:pt x="12501" y="27982"/>
                    <a:pt x="12479" y="27982"/>
                  </a:cubicBezTo>
                  <a:cubicBezTo>
                    <a:pt x="12454" y="27982"/>
                    <a:pt x="12428" y="27996"/>
                    <a:pt x="12405" y="28013"/>
                  </a:cubicBezTo>
                  <a:cubicBezTo>
                    <a:pt x="12331" y="28069"/>
                    <a:pt x="12344" y="28156"/>
                    <a:pt x="12303" y="28173"/>
                  </a:cubicBezTo>
                  <a:cubicBezTo>
                    <a:pt x="12189" y="28220"/>
                    <a:pt x="12067" y="28243"/>
                    <a:pt x="11944" y="28243"/>
                  </a:cubicBezTo>
                  <a:cubicBezTo>
                    <a:pt x="11910" y="28243"/>
                    <a:pt x="11877" y="28241"/>
                    <a:pt x="11843" y="28238"/>
                  </a:cubicBezTo>
                  <a:cubicBezTo>
                    <a:pt x="11592" y="28210"/>
                    <a:pt x="11356" y="28097"/>
                    <a:pt x="11151" y="27950"/>
                  </a:cubicBezTo>
                  <a:cubicBezTo>
                    <a:pt x="11057" y="27881"/>
                    <a:pt x="10937" y="27708"/>
                    <a:pt x="10869" y="27612"/>
                  </a:cubicBezTo>
                  <a:cubicBezTo>
                    <a:pt x="10826" y="27214"/>
                    <a:pt x="10803" y="27061"/>
                    <a:pt x="10781" y="26763"/>
                  </a:cubicBezTo>
                  <a:lnTo>
                    <a:pt x="10781" y="26763"/>
                  </a:lnTo>
                  <a:cubicBezTo>
                    <a:pt x="10860" y="26780"/>
                    <a:pt x="10940" y="26788"/>
                    <a:pt x="11020" y="26788"/>
                  </a:cubicBezTo>
                  <a:cubicBezTo>
                    <a:pt x="11294" y="26788"/>
                    <a:pt x="11563" y="26694"/>
                    <a:pt x="11780" y="26518"/>
                  </a:cubicBezTo>
                  <a:cubicBezTo>
                    <a:pt x="11850" y="26417"/>
                    <a:pt x="11760" y="26346"/>
                    <a:pt x="11668" y="26346"/>
                  </a:cubicBezTo>
                  <a:cubicBezTo>
                    <a:pt x="11589" y="26346"/>
                    <a:pt x="11603" y="26448"/>
                    <a:pt x="11575" y="26510"/>
                  </a:cubicBezTo>
                  <a:cubicBezTo>
                    <a:pt x="11562" y="26541"/>
                    <a:pt x="11502" y="26552"/>
                    <a:pt x="11486" y="26552"/>
                  </a:cubicBezTo>
                  <a:cubicBezTo>
                    <a:pt x="11477" y="26552"/>
                    <a:pt x="11469" y="26552"/>
                    <a:pt x="11460" y="26552"/>
                  </a:cubicBezTo>
                  <a:cubicBezTo>
                    <a:pt x="11206" y="26552"/>
                    <a:pt x="10950" y="26488"/>
                    <a:pt x="10715" y="26385"/>
                  </a:cubicBezTo>
                  <a:cubicBezTo>
                    <a:pt x="10415" y="26253"/>
                    <a:pt x="10003" y="26043"/>
                    <a:pt x="9866" y="25745"/>
                  </a:cubicBezTo>
                  <a:cubicBezTo>
                    <a:pt x="9816" y="25632"/>
                    <a:pt x="9784" y="25513"/>
                    <a:pt x="9770" y="25390"/>
                  </a:cubicBezTo>
                  <a:lnTo>
                    <a:pt x="9770" y="25390"/>
                  </a:lnTo>
                  <a:cubicBezTo>
                    <a:pt x="9803" y="25397"/>
                    <a:pt x="9837" y="25401"/>
                    <a:pt x="9871" y="25401"/>
                  </a:cubicBezTo>
                  <a:cubicBezTo>
                    <a:pt x="9882" y="25401"/>
                    <a:pt x="9894" y="25401"/>
                    <a:pt x="9905" y="25400"/>
                  </a:cubicBezTo>
                  <a:cubicBezTo>
                    <a:pt x="9955" y="25394"/>
                    <a:pt x="9779" y="25283"/>
                    <a:pt x="9751" y="25147"/>
                  </a:cubicBezTo>
                  <a:cubicBezTo>
                    <a:pt x="9748" y="25037"/>
                    <a:pt x="9749" y="24925"/>
                    <a:pt x="9747" y="24814"/>
                  </a:cubicBezTo>
                  <a:cubicBezTo>
                    <a:pt x="9746" y="24681"/>
                    <a:pt x="9682" y="24499"/>
                    <a:pt x="9678" y="24339"/>
                  </a:cubicBezTo>
                  <a:cubicBezTo>
                    <a:pt x="9672" y="24123"/>
                    <a:pt x="9674" y="23924"/>
                    <a:pt x="9624" y="23924"/>
                  </a:cubicBezTo>
                  <a:cubicBezTo>
                    <a:pt x="9575" y="23924"/>
                    <a:pt x="9565" y="24188"/>
                    <a:pt x="9555" y="24368"/>
                  </a:cubicBezTo>
                  <a:cubicBezTo>
                    <a:pt x="9545" y="24550"/>
                    <a:pt x="9505" y="24657"/>
                    <a:pt x="9503" y="24814"/>
                  </a:cubicBezTo>
                  <a:cubicBezTo>
                    <a:pt x="9502" y="24929"/>
                    <a:pt x="9503" y="25044"/>
                    <a:pt x="9500" y="25161"/>
                  </a:cubicBezTo>
                  <a:cubicBezTo>
                    <a:pt x="9472" y="25208"/>
                    <a:pt x="9441" y="25255"/>
                    <a:pt x="9406" y="25299"/>
                  </a:cubicBezTo>
                  <a:cubicBezTo>
                    <a:pt x="9354" y="25363"/>
                    <a:pt x="9307" y="25370"/>
                    <a:pt x="9323" y="25391"/>
                  </a:cubicBezTo>
                  <a:cubicBezTo>
                    <a:pt x="9334" y="25406"/>
                    <a:pt x="9345" y="25423"/>
                    <a:pt x="9370" y="25423"/>
                  </a:cubicBezTo>
                  <a:cubicBezTo>
                    <a:pt x="9381" y="25423"/>
                    <a:pt x="9394" y="25420"/>
                    <a:pt x="9410" y="25413"/>
                  </a:cubicBezTo>
                  <a:cubicBezTo>
                    <a:pt x="9440" y="25399"/>
                    <a:pt x="9452" y="25394"/>
                    <a:pt x="9474" y="25394"/>
                  </a:cubicBezTo>
                  <a:cubicBezTo>
                    <a:pt x="9476" y="25394"/>
                    <a:pt x="9478" y="25394"/>
                    <a:pt x="9481" y="25394"/>
                  </a:cubicBezTo>
                  <a:cubicBezTo>
                    <a:pt x="9467" y="25515"/>
                    <a:pt x="9433" y="25633"/>
                    <a:pt x="9384" y="25745"/>
                  </a:cubicBezTo>
                  <a:cubicBezTo>
                    <a:pt x="9247" y="26043"/>
                    <a:pt x="8836" y="26253"/>
                    <a:pt x="8536" y="26386"/>
                  </a:cubicBezTo>
                  <a:cubicBezTo>
                    <a:pt x="8328" y="26477"/>
                    <a:pt x="8102" y="26538"/>
                    <a:pt x="7876" y="26550"/>
                  </a:cubicBezTo>
                  <a:cubicBezTo>
                    <a:pt x="7867" y="26550"/>
                    <a:pt x="7854" y="26551"/>
                    <a:pt x="7839" y="26551"/>
                  </a:cubicBezTo>
                  <a:cubicBezTo>
                    <a:pt x="7793" y="26551"/>
                    <a:pt x="7726" y="26544"/>
                    <a:pt x="7692" y="26506"/>
                  </a:cubicBezTo>
                  <a:cubicBezTo>
                    <a:pt x="7643" y="26449"/>
                    <a:pt x="7690" y="26374"/>
                    <a:pt x="7617" y="26325"/>
                  </a:cubicBezTo>
                  <a:cubicBezTo>
                    <a:pt x="7588" y="26305"/>
                    <a:pt x="7560" y="26297"/>
                    <a:pt x="7535" y="26297"/>
                  </a:cubicBezTo>
                  <a:cubicBezTo>
                    <a:pt x="7422" y="26297"/>
                    <a:pt x="7361" y="26463"/>
                    <a:pt x="7471" y="26519"/>
                  </a:cubicBezTo>
                  <a:cubicBezTo>
                    <a:pt x="7688" y="26695"/>
                    <a:pt x="7957" y="26789"/>
                    <a:pt x="8230" y="26789"/>
                  </a:cubicBezTo>
                  <a:cubicBezTo>
                    <a:pt x="8310" y="26789"/>
                    <a:pt x="8390" y="26781"/>
                    <a:pt x="8469" y="26765"/>
                  </a:cubicBezTo>
                  <a:lnTo>
                    <a:pt x="8469" y="26765"/>
                  </a:lnTo>
                  <a:cubicBezTo>
                    <a:pt x="8435" y="27078"/>
                    <a:pt x="8417" y="27244"/>
                    <a:pt x="8349" y="27710"/>
                  </a:cubicBezTo>
                  <a:cubicBezTo>
                    <a:pt x="8282" y="27805"/>
                    <a:pt x="8192" y="27883"/>
                    <a:pt x="8098" y="27951"/>
                  </a:cubicBezTo>
                  <a:cubicBezTo>
                    <a:pt x="7895" y="28098"/>
                    <a:pt x="7659" y="28212"/>
                    <a:pt x="7407" y="28239"/>
                  </a:cubicBezTo>
                  <a:cubicBezTo>
                    <a:pt x="7338" y="28246"/>
                    <a:pt x="7267" y="28252"/>
                    <a:pt x="7198" y="28252"/>
                  </a:cubicBezTo>
                  <a:cubicBezTo>
                    <a:pt x="7082" y="28252"/>
                    <a:pt x="6968" y="28235"/>
                    <a:pt x="6867" y="28179"/>
                  </a:cubicBezTo>
                  <a:cubicBezTo>
                    <a:pt x="6840" y="28164"/>
                    <a:pt x="6894" y="28083"/>
                    <a:pt x="6820" y="28010"/>
                  </a:cubicBezTo>
                  <a:cubicBezTo>
                    <a:pt x="6806" y="27996"/>
                    <a:pt x="6781" y="27982"/>
                    <a:pt x="6757" y="27982"/>
                  </a:cubicBezTo>
                  <a:cubicBezTo>
                    <a:pt x="6738" y="27982"/>
                    <a:pt x="6720" y="27991"/>
                    <a:pt x="6709" y="28017"/>
                  </a:cubicBezTo>
                  <a:cubicBezTo>
                    <a:pt x="6664" y="28125"/>
                    <a:pt x="6717" y="28255"/>
                    <a:pt x="6805" y="28332"/>
                  </a:cubicBezTo>
                  <a:cubicBezTo>
                    <a:pt x="6895" y="28409"/>
                    <a:pt x="7011" y="28445"/>
                    <a:pt x="7126" y="28475"/>
                  </a:cubicBezTo>
                  <a:cubicBezTo>
                    <a:pt x="7337" y="28528"/>
                    <a:pt x="7546" y="28575"/>
                    <a:pt x="7746" y="28575"/>
                  </a:cubicBezTo>
                  <a:cubicBezTo>
                    <a:pt x="7937" y="28575"/>
                    <a:pt x="8120" y="28532"/>
                    <a:pt x="8289" y="28411"/>
                  </a:cubicBezTo>
                  <a:lnTo>
                    <a:pt x="8289" y="28411"/>
                  </a:lnTo>
                  <a:cubicBezTo>
                    <a:pt x="8256" y="28718"/>
                    <a:pt x="8252" y="28940"/>
                    <a:pt x="8206" y="29324"/>
                  </a:cubicBezTo>
                  <a:cubicBezTo>
                    <a:pt x="8026" y="29460"/>
                    <a:pt x="8032" y="29453"/>
                    <a:pt x="7849" y="29585"/>
                  </a:cubicBezTo>
                  <a:cubicBezTo>
                    <a:pt x="7651" y="29728"/>
                    <a:pt x="7448" y="29870"/>
                    <a:pt x="7214" y="29946"/>
                  </a:cubicBezTo>
                  <a:cubicBezTo>
                    <a:pt x="7075" y="29991"/>
                    <a:pt x="6928" y="30015"/>
                    <a:pt x="6782" y="30015"/>
                  </a:cubicBezTo>
                  <a:cubicBezTo>
                    <a:pt x="6625" y="30015"/>
                    <a:pt x="6469" y="29987"/>
                    <a:pt x="6325" y="29924"/>
                  </a:cubicBezTo>
                  <a:cubicBezTo>
                    <a:pt x="6290" y="29908"/>
                    <a:pt x="6289" y="29816"/>
                    <a:pt x="6253" y="29768"/>
                  </a:cubicBezTo>
                  <a:cubicBezTo>
                    <a:pt x="6220" y="29720"/>
                    <a:pt x="6175" y="29690"/>
                    <a:pt x="6134" y="29690"/>
                  </a:cubicBezTo>
                  <a:cubicBezTo>
                    <a:pt x="6106" y="29690"/>
                    <a:pt x="6080" y="29704"/>
                    <a:pt x="6061" y="29738"/>
                  </a:cubicBezTo>
                  <a:cubicBezTo>
                    <a:pt x="6036" y="29853"/>
                    <a:pt x="6146" y="29949"/>
                    <a:pt x="6248" y="30011"/>
                  </a:cubicBezTo>
                  <a:cubicBezTo>
                    <a:pt x="6745" y="30311"/>
                    <a:pt x="7313" y="30468"/>
                    <a:pt x="7890" y="30468"/>
                  </a:cubicBezTo>
                  <a:cubicBezTo>
                    <a:pt x="7995" y="30468"/>
                    <a:pt x="8099" y="30463"/>
                    <a:pt x="8204" y="30453"/>
                  </a:cubicBezTo>
                  <a:lnTo>
                    <a:pt x="8204" y="30453"/>
                  </a:lnTo>
                  <a:cubicBezTo>
                    <a:pt x="8207" y="31141"/>
                    <a:pt x="8161" y="31659"/>
                    <a:pt x="8101" y="32420"/>
                  </a:cubicBezTo>
                  <a:cubicBezTo>
                    <a:pt x="7940" y="32683"/>
                    <a:pt x="7881" y="32761"/>
                    <a:pt x="7724" y="32883"/>
                  </a:cubicBezTo>
                  <a:cubicBezTo>
                    <a:pt x="7693" y="32817"/>
                    <a:pt x="7657" y="32754"/>
                    <a:pt x="7617" y="32693"/>
                  </a:cubicBezTo>
                  <a:cubicBezTo>
                    <a:pt x="7576" y="32632"/>
                    <a:pt x="7528" y="32572"/>
                    <a:pt x="7460" y="32543"/>
                  </a:cubicBezTo>
                  <a:cubicBezTo>
                    <a:pt x="7427" y="32529"/>
                    <a:pt x="7394" y="32524"/>
                    <a:pt x="7360" y="32524"/>
                  </a:cubicBezTo>
                  <a:cubicBezTo>
                    <a:pt x="7262" y="32524"/>
                    <a:pt x="7160" y="32566"/>
                    <a:pt x="7060" y="32577"/>
                  </a:cubicBezTo>
                  <a:cubicBezTo>
                    <a:pt x="7043" y="32579"/>
                    <a:pt x="7026" y="32580"/>
                    <a:pt x="7010" y="32580"/>
                  </a:cubicBezTo>
                  <a:cubicBezTo>
                    <a:pt x="6503" y="32580"/>
                    <a:pt x="6241" y="31779"/>
                    <a:pt x="5715" y="31759"/>
                  </a:cubicBezTo>
                  <a:cubicBezTo>
                    <a:pt x="5671" y="31628"/>
                    <a:pt x="5811" y="31506"/>
                    <a:pt x="5939" y="31454"/>
                  </a:cubicBezTo>
                  <a:cubicBezTo>
                    <a:pt x="6322" y="31296"/>
                    <a:pt x="6303" y="31078"/>
                    <a:pt x="6428" y="30837"/>
                  </a:cubicBezTo>
                  <a:cubicBezTo>
                    <a:pt x="6458" y="30779"/>
                    <a:pt x="6546" y="30748"/>
                    <a:pt x="6569" y="30686"/>
                  </a:cubicBezTo>
                  <a:lnTo>
                    <a:pt x="6569" y="30686"/>
                  </a:lnTo>
                  <a:cubicBezTo>
                    <a:pt x="6276" y="30715"/>
                    <a:pt x="6215" y="31185"/>
                    <a:pt x="5930" y="31250"/>
                  </a:cubicBezTo>
                  <a:cubicBezTo>
                    <a:pt x="5901" y="31256"/>
                    <a:pt x="5872" y="31258"/>
                    <a:pt x="5842" y="31258"/>
                  </a:cubicBezTo>
                  <a:cubicBezTo>
                    <a:pt x="5808" y="31258"/>
                    <a:pt x="5773" y="31256"/>
                    <a:pt x="5739" y="31256"/>
                  </a:cubicBezTo>
                  <a:cubicBezTo>
                    <a:pt x="5717" y="31256"/>
                    <a:pt x="5696" y="31257"/>
                    <a:pt x="5674" y="31260"/>
                  </a:cubicBezTo>
                  <a:cubicBezTo>
                    <a:pt x="5571" y="31273"/>
                    <a:pt x="5480" y="31342"/>
                    <a:pt x="5427" y="31430"/>
                  </a:cubicBezTo>
                  <a:cubicBezTo>
                    <a:pt x="5411" y="31461"/>
                    <a:pt x="5380" y="31476"/>
                    <a:pt x="5350" y="31476"/>
                  </a:cubicBezTo>
                  <a:cubicBezTo>
                    <a:pt x="5322" y="31476"/>
                    <a:pt x="5293" y="31463"/>
                    <a:pt x="5276" y="31436"/>
                  </a:cubicBezTo>
                  <a:cubicBezTo>
                    <a:pt x="5130" y="31200"/>
                    <a:pt x="4986" y="30924"/>
                    <a:pt x="4801" y="30746"/>
                  </a:cubicBezTo>
                  <a:cubicBezTo>
                    <a:pt x="4676" y="30627"/>
                    <a:pt x="4494" y="30649"/>
                    <a:pt x="4366" y="30533"/>
                  </a:cubicBezTo>
                  <a:lnTo>
                    <a:pt x="3941" y="30144"/>
                  </a:lnTo>
                  <a:cubicBezTo>
                    <a:pt x="3918" y="30129"/>
                    <a:pt x="3902" y="30122"/>
                    <a:pt x="3894" y="30122"/>
                  </a:cubicBezTo>
                  <a:cubicBezTo>
                    <a:pt x="3812" y="30122"/>
                    <a:pt x="4306" y="30715"/>
                    <a:pt x="4564" y="30846"/>
                  </a:cubicBezTo>
                  <a:cubicBezTo>
                    <a:pt x="4269" y="30864"/>
                    <a:pt x="3971" y="30882"/>
                    <a:pt x="3675" y="30882"/>
                  </a:cubicBezTo>
                  <a:cubicBezTo>
                    <a:pt x="3320" y="30882"/>
                    <a:pt x="2967" y="30856"/>
                    <a:pt x="2623" y="30773"/>
                  </a:cubicBezTo>
                  <a:cubicBezTo>
                    <a:pt x="2395" y="30717"/>
                    <a:pt x="2166" y="30635"/>
                    <a:pt x="1933" y="30635"/>
                  </a:cubicBezTo>
                  <a:cubicBezTo>
                    <a:pt x="1902" y="30635"/>
                    <a:pt x="1871" y="30637"/>
                    <a:pt x="1840" y="30640"/>
                  </a:cubicBezTo>
                  <a:cubicBezTo>
                    <a:pt x="2295" y="30862"/>
                    <a:pt x="2785" y="31002"/>
                    <a:pt x="3289" y="31051"/>
                  </a:cubicBezTo>
                  <a:cubicBezTo>
                    <a:pt x="3751" y="31095"/>
                    <a:pt x="4225" y="31063"/>
                    <a:pt x="4678" y="31169"/>
                  </a:cubicBezTo>
                  <a:cubicBezTo>
                    <a:pt x="4738" y="31183"/>
                    <a:pt x="4801" y="31202"/>
                    <a:pt x="4843" y="31248"/>
                  </a:cubicBezTo>
                  <a:cubicBezTo>
                    <a:pt x="4885" y="31293"/>
                    <a:pt x="4898" y="31353"/>
                    <a:pt x="4915" y="31412"/>
                  </a:cubicBezTo>
                  <a:cubicBezTo>
                    <a:pt x="5013" y="31757"/>
                    <a:pt x="5228" y="32058"/>
                    <a:pt x="5524" y="32264"/>
                  </a:cubicBezTo>
                  <a:cubicBezTo>
                    <a:pt x="5625" y="32335"/>
                    <a:pt x="5736" y="32392"/>
                    <a:pt x="5836" y="32468"/>
                  </a:cubicBezTo>
                  <a:cubicBezTo>
                    <a:pt x="6131" y="32692"/>
                    <a:pt x="6300" y="33053"/>
                    <a:pt x="6365" y="33420"/>
                  </a:cubicBezTo>
                  <a:cubicBezTo>
                    <a:pt x="6380" y="33505"/>
                    <a:pt x="6391" y="33591"/>
                    <a:pt x="6398" y="33679"/>
                  </a:cubicBezTo>
                  <a:lnTo>
                    <a:pt x="4992" y="33893"/>
                  </a:lnTo>
                  <a:cubicBezTo>
                    <a:pt x="4989" y="33896"/>
                    <a:pt x="4987" y="33898"/>
                    <a:pt x="4985" y="33899"/>
                  </a:cubicBezTo>
                  <a:cubicBezTo>
                    <a:pt x="4981" y="33895"/>
                    <a:pt x="4977" y="33893"/>
                    <a:pt x="4972" y="33893"/>
                  </a:cubicBezTo>
                  <a:cubicBezTo>
                    <a:pt x="4959" y="33893"/>
                    <a:pt x="4941" y="33904"/>
                    <a:pt x="4916" y="33927"/>
                  </a:cubicBezTo>
                  <a:cubicBezTo>
                    <a:pt x="4895" y="33949"/>
                    <a:pt x="4876" y="33971"/>
                    <a:pt x="4857" y="33995"/>
                  </a:cubicBezTo>
                  <a:cubicBezTo>
                    <a:pt x="4459" y="34317"/>
                    <a:pt x="4281" y="34687"/>
                    <a:pt x="4183" y="35090"/>
                  </a:cubicBezTo>
                  <a:cubicBezTo>
                    <a:pt x="3972" y="35450"/>
                    <a:pt x="3780" y="35775"/>
                    <a:pt x="3708" y="35870"/>
                  </a:cubicBezTo>
                  <a:cubicBezTo>
                    <a:pt x="3507" y="36135"/>
                    <a:pt x="3097" y="36351"/>
                    <a:pt x="3057" y="36707"/>
                  </a:cubicBezTo>
                  <a:cubicBezTo>
                    <a:pt x="3039" y="36881"/>
                    <a:pt x="3119" y="37061"/>
                    <a:pt x="3064" y="37226"/>
                  </a:cubicBezTo>
                  <a:cubicBezTo>
                    <a:pt x="3004" y="37400"/>
                    <a:pt x="2819" y="37491"/>
                    <a:pt x="2701" y="37631"/>
                  </a:cubicBezTo>
                  <a:cubicBezTo>
                    <a:pt x="2583" y="37772"/>
                    <a:pt x="2600" y="38059"/>
                    <a:pt x="2784" y="38063"/>
                  </a:cubicBezTo>
                  <a:cubicBezTo>
                    <a:pt x="2785" y="38063"/>
                    <a:pt x="2785" y="38063"/>
                    <a:pt x="2786" y="38063"/>
                  </a:cubicBezTo>
                  <a:cubicBezTo>
                    <a:pt x="2960" y="38063"/>
                    <a:pt x="2960" y="38317"/>
                    <a:pt x="3067" y="38358"/>
                  </a:cubicBezTo>
                  <a:cubicBezTo>
                    <a:pt x="2787" y="39328"/>
                    <a:pt x="2653" y="41026"/>
                    <a:pt x="2519" y="41424"/>
                  </a:cubicBezTo>
                  <a:cubicBezTo>
                    <a:pt x="2426" y="41701"/>
                    <a:pt x="2326" y="42051"/>
                    <a:pt x="2274" y="42273"/>
                  </a:cubicBezTo>
                  <a:cubicBezTo>
                    <a:pt x="2267" y="42274"/>
                    <a:pt x="2260" y="42274"/>
                    <a:pt x="2251" y="42274"/>
                  </a:cubicBezTo>
                  <a:cubicBezTo>
                    <a:pt x="2106" y="42274"/>
                    <a:pt x="1662" y="42166"/>
                    <a:pt x="1535" y="42166"/>
                  </a:cubicBezTo>
                  <a:cubicBezTo>
                    <a:pt x="1532" y="42166"/>
                    <a:pt x="1528" y="42166"/>
                    <a:pt x="1525" y="42167"/>
                  </a:cubicBezTo>
                  <a:cubicBezTo>
                    <a:pt x="1517" y="42168"/>
                    <a:pt x="1509" y="42168"/>
                    <a:pt x="1501" y="42168"/>
                  </a:cubicBezTo>
                  <a:cubicBezTo>
                    <a:pt x="1478" y="42168"/>
                    <a:pt x="1455" y="42164"/>
                    <a:pt x="1434" y="42156"/>
                  </a:cubicBezTo>
                  <a:cubicBezTo>
                    <a:pt x="1409" y="42146"/>
                    <a:pt x="1390" y="42127"/>
                    <a:pt x="1370" y="42110"/>
                  </a:cubicBezTo>
                  <a:cubicBezTo>
                    <a:pt x="1261" y="42015"/>
                    <a:pt x="1122" y="41964"/>
                    <a:pt x="978" y="41964"/>
                  </a:cubicBezTo>
                  <a:cubicBezTo>
                    <a:pt x="968" y="41964"/>
                    <a:pt x="958" y="41965"/>
                    <a:pt x="948" y="41965"/>
                  </a:cubicBezTo>
                  <a:cubicBezTo>
                    <a:pt x="930" y="41966"/>
                    <a:pt x="912" y="41967"/>
                    <a:pt x="892" y="41967"/>
                  </a:cubicBezTo>
                  <a:cubicBezTo>
                    <a:pt x="791" y="41967"/>
                    <a:pt x="668" y="41954"/>
                    <a:pt x="560" y="41954"/>
                  </a:cubicBezTo>
                  <a:cubicBezTo>
                    <a:pt x="426" y="41954"/>
                    <a:pt x="315" y="41974"/>
                    <a:pt x="293" y="42063"/>
                  </a:cubicBezTo>
                  <a:cubicBezTo>
                    <a:pt x="270" y="42090"/>
                    <a:pt x="299" y="42133"/>
                    <a:pt x="333" y="42142"/>
                  </a:cubicBezTo>
                  <a:cubicBezTo>
                    <a:pt x="341" y="42144"/>
                    <a:pt x="349" y="42145"/>
                    <a:pt x="357" y="42145"/>
                  </a:cubicBezTo>
                  <a:cubicBezTo>
                    <a:pt x="384" y="42145"/>
                    <a:pt x="411" y="42135"/>
                    <a:pt x="438" y="42130"/>
                  </a:cubicBezTo>
                  <a:cubicBezTo>
                    <a:pt x="452" y="42127"/>
                    <a:pt x="467" y="42126"/>
                    <a:pt x="481" y="42126"/>
                  </a:cubicBezTo>
                  <a:cubicBezTo>
                    <a:pt x="619" y="42126"/>
                    <a:pt x="752" y="42249"/>
                    <a:pt x="754" y="42390"/>
                  </a:cubicBezTo>
                  <a:cubicBezTo>
                    <a:pt x="754" y="42418"/>
                    <a:pt x="749" y="42448"/>
                    <a:pt x="765" y="42470"/>
                  </a:cubicBezTo>
                  <a:cubicBezTo>
                    <a:pt x="780" y="42493"/>
                    <a:pt x="805" y="42501"/>
                    <a:pt x="829" y="42512"/>
                  </a:cubicBezTo>
                  <a:cubicBezTo>
                    <a:pt x="996" y="42577"/>
                    <a:pt x="1453" y="42831"/>
                    <a:pt x="1224" y="42863"/>
                  </a:cubicBezTo>
                  <a:cubicBezTo>
                    <a:pt x="1213" y="42869"/>
                    <a:pt x="1198" y="42871"/>
                    <a:pt x="1180" y="42871"/>
                  </a:cubicBezTo>
                  <a:cubicBezTo>
                    <a:pt x="1143" y="42871"/>
                    <a:pt x="1097" y="42862"/>
                    <a:pt x="1062" y="42862"/>
                  </a:cubicBezTo>
                  <a:cubicBezTo>
                    <a:pt x="1021" y="42862"/>
                    <a:pt x="997" y="42875"/>
                    <a:pt x="1025" y="42931"/>
                  </a:cubicBezTo>
                  <a:cubicBezTo>
                    <a:pt x="1048" y="42968"/>
                    <a:pt x="1087" y="42976"/>
                    <a:pt x="1131" y="42976"/>
                  </a:cubicBezTo>
                  <a:cubicBezTo>
                    <a:pt x="1168" y="42976"/>
                    <a:pt x="1209" y="42971"/>
                    <a:pt x="1247" y="42971"/>
                  </a:cubicBezTo>
                  <a:cubicBezTo>
                    <a:pt x="1254" y="42971"/>
                    <a:pt x="1261" y="42971"/>
                    <a:pt x="1269" y="42971"/>
                  </a:cubicBezTo>
                  <a:cubicBezTo>
                    <a:pt x="1385" y="42980"/>
                    <a:pt x="1466" y="43082"/>
                    <a:pt x="1541" y="43169"/>
                  </a:cubicBezTo>
                  <a:cubicBezTo>
                    <a:pt x="1613" y="43250"/>
                    <a:pt x="1691" y="43326"/>
                    <a:pt x="1774" y="43394"/>
                  </a:cubicBezTo>
                  <a:cubicBezTo>
                    <a:pt x="1883" y="44376"/>
                    <a:pt x="2449" y="44790"/>
                    <a:pt x="1892" y="46847"/>
                  </a:cubicBezTo>
                  <a:cubicBezTo>
                    <a:pt x="1213" y="49355"/>
                    <a:pt x="1" y="56670"/>
                    <a:pt x="485" y="56670"/>
                  </a:cubicBezTo>
                  <a:cubicBezTo>
                    <a:pt x="518" y="56670"/>
                    <a:pt x="559" y="56635"/>
                    <a:pt x="609" y="56562"/>
                  </a:cubicBezTo>
                  <a:cubicBezTo>
                    <a:pt x="855" y="56107"/>
                    <a:pt x="987" y="54221"/>
                    <a:pt x="1201" y="53159"/>
                  </a:cubicBezTo>
                  <a:cubicBezTo>
                    <a:pt x="1667" y="50842"/>
                    <a:pt x="2095" y="48516"/>
                    <a:pt x="2255" y="48516"/>
                  </a:cubicBezTo>
                  <a:cubicBezTo>
                    <a:pt x="2289" y="48516"/>
                    <a:pt x="2311" y="48621"/>
                    <a:pt x="2319" y="48854"/>
                  </a:cubicBezTo>
                  <a:cubicBezTo>
                    <a:pt x="2345" y="49647"/>
                    <a:pt x="2414" y="49966"/>
                    <a:pt x="2511" y="49966"/>
                  </a:cubicBezTo>
                  <a:cubicBezTo>
                    <a:pt x="2771" y="49966"/>
                    <a:pt x="3235" y="47707"/>
                    <a:pt x="3630" y="46157"/>
                  </a:cubicBezTo>
                  <a:cubicBezTo>
                    <a:pt x="4023" y="44612"/>
                    <a:pt x="3035" y="43529"/>
                    <a:pt x="3571" y="42026"/>
                  </a:cubicBezTo>
                  <a:cubicBezTo>
                    <a:pt x="4154" y="40389"/>
                    <a:pt x="4091" y="38492"/>
                    <a:pt x="4872" y="36983"/>
                  </a:cubicBezTo>
                  <a:cubicBezTo>
                    <a:pt x="4888" y="36952"/>
                    <a:pt x="4949" y="36923"/>
                    <a:pt x="5015" y="36923"/>
                  </a:cubicBezTo>
                  <a:cubicBezTo>
                    <a:pt x="5126" y="36923"/>
                    <a:pt x="5251" y="37003"/>
                    <a:pt x="5213" y="37289"/>
                  </a:cubicBezTo>
                  <a:cubicBezTo>
                    <a:pt x="5116" y="37996"/>
                    <a:pt x="5054" y="38097"/>
                    <a:pt x="4997" y="38097"/>
                  </a:cubicBezTo>
                  <a:cubicBezTo>
                    <a:pt x="4974" y="38097"/>
                    <a:pt x="4952" y="38081"/>
                    <a:pt x="4929" y="38081"/>
                  </a:cubicBezTo>
                  <a:cubicBezTo>
                    <a:pt x="4903" y="38081"/>
                    <a:pt x="4874" y="38103"/>
                    <a:pt x="4842" y="38202"/>
                  </a:cubicBezTo>
                  <a:cubicBezTo>
                    <a:pt x="4744" y="38495"/>
                    <a:pt x="4636" y="39042"/>
                    <a:pt x="4661" y="39056"/>
                  </a:cubicBezTo>
                  <a:cubicBezTo>
                    <a:pt x="4666" y="39059"/>
                    <a:pt x="4671" y="39060"/>
                    <a:pt x="4678" y="39060"/>
                  </a:cubicBezTo>
                  <a:cubicBezTo>
                    <a:pt x="4753" y="39060"/>
                    <a:pt x="4975" y="38901"/>
                    <a:pt x="5151" y="38668"/>
                  </a:cubicBezTo>
                  <a:cubicBezTo>
                    <a:pt x="5169" y="38644"/>
                    <a:pt x="5200" y="38638"/>
                    <a:pt x="5235" y="38638"/>
                  </a:cubicBezTo>
                  <a:cubicBezTo>
                    <a:pt x="5266" y="38638"/>
                    <a:pt x="5299" y="38642"/>
                    <a:pt x="5330" y="38642"/>
                  </a:cubicBezTo>
                  <a:cubicBezTo>
                    <a:pt x="5370" y="38642"/>
                    <a:pt x="5406" y="38635"/>
                    <a:pt x="5426" y="38604"/>
                  </a:cubicBezTo>
                  <a:cubicBezTo>
                    <a:pt x="5554" y="38407"/>
                    <a:pt x="5533" y="38038"/>
                    <a:pt x="5582" y="37783"/>
                  </a:cubicBezTo>
                  <a:cubicBezTo>
                    <a:pt x="5640" y="37482"/>
                    <a:pt x="5754" y="37299"/>
                    <a:pt x="5665" y="37121"/>
                  </a:cubicBezTo>
                  <a:cubicBezTo>
                    <a:pt x="5399" y="36585"/>
                    <a:pt x="5809" y="36627"/>
                    <a:pt x="6224" y="36196"/>
                  </a:cubicBezTo>
                  <a:cubicBezTo>
                    <a:pt x="6407" y="36007"/>
                    <a:pt x="6617" y="35959"/>
                    <a:pt x="6848" y="35959"/>
                  </a:cubicBezTo>
                  <a:cubicBezTo>
                    <a:pt x="7085" y="35959"/>
                    <a:pt x="7344" y="36009"/>
                    <a:pt x="7619" y="36009"/>
                  </a:cubicBezTo>
                  <a:cubicBezTo>
                    <a:pt x="7924" y="36009"/>
                    <a:pt x="8249" y="35948"/>
                    <a:pt x="8585" y="35693"/>
                  </a:cubicBezTo>
                  <a:cubicBezTo>
                    <a:pt x="9338" y="35124"/>
                    <a:pt x="10208" y="34743"/>
                    <a:pt x="11124" y="34509"/>
                  </a:cubicBezTo>
                  <a:cubicBezTo>
                    <a:pt x="11167" y="34498"/>
                    <a:pt x="11685" y="33639"/>
                    <a:pt x="11796" y="33220"/>
                  </a:cubicBezTo>
                  <a:cubicBezTo>
                    <a:pt x="11879" y="32914"/>
                    <a:pt x="11524" y="33070"/>
                    <a:pt x="11689" y="32826"/>
                  </a:cubicBezTo>
                  <a:cubicBezTo>
                    <a:pt x="11897" y="32518"/>
                    <a:pt x="12496" y="32547"/>
                    <a:pt x="12536" y="32539"/>
                  </a:cubicBezTo>
                  <a:cubicBezTo>
                    <a:pt x="12537" y="32539"/>
                    <a:pt x="12539" y="32539"/>
                    <a:pt x="12540" y="32539"/>
                  </a:cubicBezTo>
                  <a:cubicBezTo>
                    <a:pt x="12641" y="32539"/>
                    <a:pt x="12227" y="33657"/>
                    <a:pt x="11817" y="34359"/>
                  </a:cubicBezTo>
                  <a:cubicBezTo>
                    <a:pt x="11668" y="34660"/>
                    <a:pt x="11543" y="34969"/>
                    <a:pt x="11462" y="35296"/>
                  </a:cubicBezTo>
                  <a:cubicBezTo>
                    <a:pt x="11397" y="35563"/>
                    <a:pt x="11358" y="35842"/>
                    <a:pt x="11222" y="36082"/>
                  </a:cubicBezTo>
                  <a:cubicBezTo>
                    <a:pt x="10935" y="36588"/>
                    <a:pt x="10293" y="36790"/>
                    <a:pt x="9954" y="37261"/>
                  </a:cubicBezTo>
                  <a:cubicBezTo>
                    <a:pt x="9809" y="37462"/>
                    <a:pt x="9729" y="37698"/>
                    <a:pt x="9670" y="37939"/>
                  </a:cubicBezTo>
                  <a:cubicBezTo>
                    <a:pt x="9572" y="37933"/>
                    <a:pt x="9474" y="37913"/>
                    <a:pt x="9381" y="37878"/>
                  </a:cubicBezTo>
                  <a:cubicBezTo>
                    <a:pt x="9331" y="37860"/>
                    <a:pt x="9280" y="37837"/>
                    <a:pt x="9228" y="37837"/>
                  </a:cubicBezTo>
                  <a:cubicBezTo>
                    <a:pt x="9215" y="37837"/>
                    <a:pt x="9201" y="37838"/>
                    <a:pt x="9188" y="37842"/>
                  </a:cubicBezTo>
                  <a:cubicBezTo>
                    <a:pt x="9127" y="37856"/>
                    <a:pt x="9084" y="37911"/>
                    <a:pt x="9036" y="37955"/>
                  </a:cubicBezTo>
                  <a:cubicBezTo>
                    <a:pt x="8932" y="38047"/>
                    <a:pt x="8798" y="38077"/>
                    <a:pt x="8658" y="38077"/>
                  </a:cubicBezTo>
                  <a:cubicBezTo>
                    <a:pt x="8534" y="38077"/>
                    <a:pt x="8406" y="38054"/>
                    <a:pt x="8287" y="38028"/>
                  </a:cubicBezTo>
                  <a:lnTo>
                    <a:pt x="8287" y="38028"/>
                  </a:lnTo>
                  <a:cubicBezTo>
                    <a:pt x="8241" y="38068"/>
                    <a:pt x="8273" y="38147"/>
                    <a:pt x="8326" y="38176"/>
                  </a:cubicBezTo>
                  <a:cubicBezTo>
                    <a:pt x="8380" y="38205"/>
                    <a:pt x="8443" y="38202"/>
                    <a:pt x="8500" y="38218"/>
                  </a:cubicBezTo>
                  <a:cubicBezTo>
                    <a:pt x="8642" y="38260"/>
                    <a:pt x="8732" y="38430"/>
                    <a:pt x="8684" y="38570"/>
                  </a:cubicBezTo>
                  <a:cubicBezTo>
                    <a:pt x="8678" y="38589"/>
                    <a:pt x="8668" y="38610"/>
                    <a:pt x="8675" y="38630"/>
                  </a:cubicBezTo>
                  <a:cubicBezTo>
                    <a:pt x="8684" y="38655"/>
                    <a:pt x="8708" y="38662"/>
                    <a:pt x="8735" y="38662"/>
                  </a:cubicBezTo>
                  <a:cubicBezTo>
                    <a:pt x="8757" y="38662"/>
                    <a:pt x="8781" y="38658"/>
                    <a:pt x="8801" y="38653"/>
                  </a:cubicBezTo>
                  <a:cubicBezTo>
                    <a:pt x="8819" y="38650"/>
                    <a:pt x="8836" y="38648"/>
                    <a:pt x="8853" y="38648"/>
                  </a:cubicBezTo>
                  <a:cubicBezTo>
                    <a:pt x="9038" y="38648"/>
                    <a:pt x="9182" y="38842"/>
                    <a:pt x="9255" y="39023"/>
                  </a:cubicBezTo>
                  <a:cubicBezTo>
                    <a:pt x="9313" y="39167"/>
                    <a:pt x="9368" y="39329"/>
                    <a:pt x="9471" y="39438"/>
                  </a:cubicBezTo>
                  <a:cubicBezTo>
                    <a:pt x="9481" y="40201"/>
                    <a:pt x="9689" y="40565"/>
                    <a:pt x="9355" y="41835"/>
                  </a:cubicBezTo>
                  <a:cubicBezTo>
                    <a:pt x="9064" y="42940"/>
                    <a:pt x="8022" y="46950"/>
                    <a:pt x="8389" y="46950"/>
                  </a:cubicBezTo>
                  <a:cubicBezTo>
                    <a:pt x="8406" y="46950"/>
                    <a:pt x="8427" y="46941"/>
                    <a:pt x="8450" y="46922"/>
                  </a:cubicBezTo>
                  <a:cubicBezTo>
                    <a:pt x="9006" y="45558"/>
                    <a:pt x="9272" y="44678"/>
                    <a:pt x="9754" y="43254"/>
                  </a:cubicBezTo>
                  <a:cubicBezTo>
                    <a:pt x="10032" y="42434"/>
                    <a:pt x="10003" y="41546"/>
                    <a:pt x="10157" y="40695"/>
                  </a:cubicBezTo>
                  <a:cubicBezTo>
                    <a:pt x="10311" y="39844"/>
                    <a:pt x="10727" y="38946"/>
                    <a:pt x="11531" y="38625"/>
                  </a:cubicBezTo>
                  <a:cubicBezTo>
                    <a:pt x="11611" y="38562"/>
                    <a:pt x="11665" y="38535"/>
                    <a:pt x="11699" y="38535"/>
                  </a:cubicBezTo>
                  <a:cubicBezTo>
                    <a:pt x="11866" y="38535"/>
                    <a:pt x="11556" y="39197"/>
                    <a:pt x="11459" y="39533"/>
                  </a:cubicBezTo>
                  <a:cubicBezTo>
                    <a:pt x="11264" y="40206"/>
                    <a:pt x="10783" y="41164"/>
                    <a:pt x="10920" y="41851"/>
                  </a:cubicBezTo>
                  <a:cubicBezTo>
                    <a:pt x="10921" y="41908"/>
                    <a:pt x="10929" y="41933"/>
                    <a:pt x="10942" y="41933"/>
                  </a:cubicBezTo>
                  <a:cubicBezTo>
                    <a:pt x="11035" y="41933"/>
                    <a:pt x="11404" y="40616"/>
                    <a:pt x="11705" y="39730"/>
                  </a:cubicBezTo>
                  <a:cubicBezTo>
                    <a:pt x="11926" y="39082"/>
                    <a:pt x="12238" y="39460"/>
                    <a:pt x="12464" y="38538"/>
                  </a:cubicBezTo>
                  <a:cubicBezTo>
                    <a:pt x="12498" y="38402"/>
                    <a:pt x="12543" y="35526"/>
                    <a:pt x="12806" y="34455"/>
                  </a:cubicBezTo>
                  <a:cubicBezTo>
                    <a:pt x="13092" y="33289"/>
                    <a:pt x="13632" y="33861"/>
                    <a:pt x="13957" y="31923"/>
                  </a:cubicBezTo>
                  <a:cubicBezTo>
                    <a:pt x="14097" y="31083"/>
                    <a:pt x="14847" y="31620"/>
                    <a:pt x="14989" y="30778"/>
                  </a:cubicBezTo>
                  <a:cubicBezTo>
                    <a:pt x="15134" y="31103"/>
                    <a:pt x="15256" y="31440"/>
                    <a:pt x="15256" y="31659"/>
                  </a:cubicBezTo>
                  <a:cubicBezTo>
                    <a:pt x="15256" y="32063"/>
                    <a:pt x="15283" y="32409"/>
                    <a:pt x="15458" y="32409"/>
                  </a:cubicBezTo>
                  <a:cubicBezTo>
                    <a:pt x="15519" y="32409"/>
                    <a:pt x="15597" y="32367"/>
                    <a:pt x="15699" y="32273"/>
                  </a:cubicBezTo>
                  <a:cubicBezTo>
                    <a:pt x="16093" y="31904"/>
                    <a:pt x="15798" y="31067"/>
                    <a:pt x="16144" y="30475"/>
                  </a:cubicBezTo>
                  <a:cubicBezTo>
                    <a:pt x="16488" y="29883"/>
                    <a:pt x="16833" y="29637"/>
                    <a:pt x="17130" y="28849"/>
                  </a:cubicBezTo>
                  <a:cubicBezTo>
                    <a:pt x="17237" y="28563"/>
                    <a:pt x="17128" y="28459"/>
                    <a:pt x="16943" y="28459"/>
                  </a:cubicBezTo>
                  <a:cubicBezTo>
                    <a:pt x="16617" y="28459"/>
                    <a:pt x="16054" y="28782"/>
                    <a:pt x="16012" y="29013"/>
                  </a:cubicBezTo>
                  <a:cubicBezTo>
                    <a:pt x="15945" y="29375"/>
                    <a:pt x="16004" y="29670"/>
                    <a:pt x="15843" y="29933"/>
                  </a:cubicBezTo>
                  <a:cubicBezTo>
                    <a:pt x="15682" y="30196"/>
                    <a:pt x="15815" y="30278"/>
                    <a:pt x="15601" y="30541"/>
                  </a:cubicBezTo>
                  <a:cubicBezTo>
                    <a:pt x="15574" y="30575"/>
                    <a:pt x="15547" y="30590"/>
                    <a:pt x="15521" y="30590"/>
                  </a:cubicBezTo>
                  <a:cubicBezTo>
                    <a:pt x="15342" y="30590"/>
                    <a:pt x="15203" y="29871"/>
                    <a:pt x="15288" y="29556"/>
                  </a:cubicBezTo>
                  <a:cubicBezTo>
                    <a:pt x="15386" y="29195"/>
                    <a:pt x="15518" y="29457"/>
                    <a:pt x="15518" y="28864"/>
                  </a:cubicBezTo>
                  <a:cubicBezTo>
                    <a:pt x="15518" y="28271"/>
                    <a:pt x="15502" y="28322"/>
                    <a:pt x="15601" y="27746"/>
                  </a:cubicBezTo>
                  <a:cubicBezTo>
                    <a:pt x="15701" y="27171"/>
                    <a:pt x="15837" y="27093"/>
                    <a:pt x="15844" y="26728"/>
                  </a:cubicBezTo>
                  <a:cubicBezTo>
                    <a:pt x="15846" y="26600"/>
                    <a:pt x="15861" y="26461"/>
                    <a:pt x="15875" y="26335"/>
                  </a:cubicBezTo>
                  <a:cubicBezTo>
                    <a:pt x="15900" y="26304"/>
                    <a:pt x="15929" y="26271"/>
                    <a:pt x="15963" y="26234"/>
                  </a:cubicBezTo>
                  <a:cubicBezTo>
                    <a:pt x="16323" y="25839"/>
                    <a:pt x="16227" y="26037"/>
                    <a:pt x="16323" y="25445"/>
                  </a:cubicBezTo>
                  <a:cubicBezTo>
                    <a:pt x="16420" y="24853"/>
                    <a:pt x="16455" y="24301"/>
                    <a:pt x="16455" y="23739"/>
                  </a:cubicBezTo>
                  <a:cubicBezTo>
                    <a:pt x="16455" y="23178"/>
                    <a:pt x="16455" y="22784"/>
                    <a:pt x="16620" y="22701"/>
                  </a:cubicBezTo>
                  <a:cubicBezTo>
                    <a:pt x="16785" y="22618"/>
                    <a:pt x="16824" y="22610"/>
                    <a:pt x="16820" y="22383"/>
                  </a:cubicBezTo>
                  <a:cubicBezTo>
                    <a:pt x="16817" y="22156"/>
                    <a:pt x="16953" y="22105"/>
                    <a:pt x="17080" y="21289"/>
                  </a:cubicBezTo>
                  <a:cubicBezTo>
                    <a:pt x="17181" y="20641"/>
                    <a:pt x="16925" y="19507"/>
                    <a:pt x="17003" y="19507"/>
                  </a:cubicBezTo>
                  <a:cubicBezTo>
                    <a:pt x="17023" y="19507"/>
                    <a:pt x="17066" y="19584"/>
                    <a:pt x="17143" y="19766"/>
                  </a:cubicBezTo>
                  <a:cubicBezTo>
                    <a:pt x="17143" y="19766"/>
                    <a:pt x="17305" y="20130"/>
                    <a:pt x="17326" y="20259"/>
                  </a:cubicBezTo>
                  <a:cubicBezTo>
                    <a:pt x="17385" y="20594"/>
                    <a:pt x="17308" y="21622"/>
                    <a:pt x="17308" y="21622"/>
                  </a:cubicBezTo>
                  <a:cubicBezTo>
                    <a:pt x="17266" y="22384"/>
                    <a:pt x="17499" y="22560"/>
                    <a:pt x="17326" y="22889"/>
                  </a:cubicBezTo>
                  <a:cubicBezTo>
                    <a:pt x="17153" y="23218"/>
                    <a:pt x="17227" y="23744"/>
                    <a:pt x="17331" y="24113"/>
                  </a:cubicBezTo>
                  <a:cubicBezTo>
                    <a:pt x="17435" y="24483"/>
                    <a:pt x="17406" y="24631"/>
                    <a:pt x="17210" y="25075"/>
                  </a:cubicBezTo>
                  <a:cubicBezTo>
                    <a:pt x="17015" y="25515"/>
                    <a:pt x="16880" y="26037"/>
                    <a:pt x="17121" y="26037"/>
                  </a:cubicBezTo>
                  <a:cubicBezTo>
                    <a:pt x="17124" y="26037"/>
                    <a:pt x="17126" y="26037"/>
                    <a:pt x="17129" y="26037"/>
                  </a:cubicBezTo>
                  <a:cubicBezTo>
                    <a:pt x="17345" y="26025"/>
                    <a:pt x="17277" y="25421"/>
                    <a:pt x="17376" y="25209"/>
                  </a:cubicBezTo>
                  <a:cubicBezTo>
                    <a:pt x="17473" y="24998"/>
                    <a:pt x="17622" y="24459"/>
                    <a:pt x="17499" y="23768"/>
                  </a:cubicBezTo>
                  <a:cubicBezTo>
                    <a:pt x="17375" y="23078"/>
                    <a:pt x="17820" y="23201"/>
                    <a:pt x="17992" y="22709"/>
                  </a:cubicBezTo>
                  <a:cubicBezTo>
                    <a:pt x="18165" y="22216"/>
                    <a:pt x="18214" y="22216"/>
                    <a:pt x="17820" y="21476"/>
                  </a:cubicBezTo>
                  <a:cubicBezTo>
                    <a:pt x="17425" y="20735"/>
                    <a:pt x="17820" y="20982"/>
                    <a:pt x="17820" y="20563"/>
                  </a:cubicBezTo>
                  <a:cubicBezTo>
                    <a:pt x="17820" y="20145"/>
                    <a:pt x="18189" y="18641"/>
                    <a:pt x="18312" y="18239"/>
                  </a:cubicBezTo>
                  <a:cubicBezTo>
                    <a:pt x="18436" y="17838"/>
                    <a:pt x="18560" y="17925"/>
                    <a:pt x="18312" y="17188"/>
                  </a:cubicBezTo>
                  <a:lnTo>
                    <a:pt x="18312" y="17185"/>
                  </a:lnTo>
                  <a:cubicBezTo>
                    <a:pt x="18410" y="16508"/>
                    <a:pt x="17739" y="16769"/>
                    <a:pt x="17786" y="16086"/>
                  </a:cubicBezTo>
                  <a:cubicBezTo>
                    <a:pt x="17824" y="15545"/>
                    <a:pt x="18590" y="14058"/>
                    <a:pt x="18597" y="13517"/>
                  </a:cubicBezTo>
                  <a:cubicBezTo>
                    <a:pt x="18597" y="13506"/>
                    <a:pt x="18598" y="13496"/>
                    <a:pt x="18598" y="13487"/>
                  </a:cubicBezTo>
                  <a:cubicBezTo>
                    <a:pt x="18608" y="12992"/>
                    <a:pt x="18599" y="12870"/>
                    <a:pt x="18756" y="12698"/>
                  </a:cubicBezTo>
                  <a:cubicBezTo>
                    <a:pt x="18813" y="12635"/>
                    <a:pt x="18862" y="12595"/>
                    <a:pt x="18899" y="12595"/>
                  </a:cubicBezTo>
                  <a:cubicBezTo>
                    <a:pt x="18963" y="12595"/>
                    <a:pt x="18993" y="12715"/>
                    <a:pt x="18977" y="13043"/>
                  </a:cubicBezTo>
                  <a:cubicBezTo>
                    <a:pt x="18953" y="13561"/>
                    <a:pt x="18829" y="13881"/>
                    <a:pt x="18904" y="14375"/>
                  </a:cubicBezTo>
                  <a:cubicBezTo>
                    <a:pt x="18978" y="14867"/>
                    <a:pt x="18953" y="15015"/>
                    <a:pt x="18706" y="15314"/>
                  </a:cubicBezTo>
                  <a:cubicBezTo>
                    <a:pt x="18458" y="15613"/>
                    <a:pt x="18509" y="16544"/>
                    <a:pt x="18460" y="16742"/>
                  </a:cubicBezTo>
                  <a:cubicBezTo>
                    <a:pt x="18449" y="16791"/>
                    <a:pt x="18454" y="16814"/>
                    <a:pt x="18471" y="16814"/>
                  </a:cubicBezTo>
                  <a:cubicBezTo>
                    <a:pt x="18521" y="16814"/>
                    <a:pt x="18676" y="16591"/>
                    <a:pt x="18732" y="16199"/>
                  </a:cubicBezTo>
                  <a:cubicBezTo>
                    <a:pt x="18807" y="15681"/>
                    <a:pt x="19053" y="16075"/>
                    <a:pt x="19101" y="15705"/>
                  </a:cubicBezTo>
                  <a:cubicBezTo>
                    <a:pt x="19150" y="15336"/>
                    <a:pt x="19298" y="15213"/>
                    <a:pt x="19347" y="14967"/>
                  </a:cubicBezTo>
                  <a:cubicBezTo>
                    <a:pt x="19396" y="14721"/>
                    <a:pt x="19298" y="14300"/>
                    <a:pt x="19323" y="13980"/>
                  </a:cubicBezTo>
                  <a:cubicBezTo>
                    <a:pt x="19347" y="13659"/>
                    <a:pt x="19692" y="13808"/>
                    <a:pt x="19779" y="13257"/>
                  </a:cubicBezTo>
                  <a:cubicBezTo>
                    <a:pt x="19866" y="12705"/>
                    <a:pt x="19519" y="12032"/>
                    <a:pt x="19546" y="11514"/>
                  </a:cubicBezTo>
                  <a:cubicBezTo>
                    <a:pt x="19573" y="10997"/>
                    <a:pt x="19594" y="11046"/>
                    <a:pt x="19249" y="10747"/>
                  </a:cubicBezTo>
                  <a:cubicBezTo>
                    <a:pt x="18903" y="10448"/>
                    <a:pt x="18953" y="9987"/>
                    <a:pt x="18583" y="9368"/>
                  </a:cubicBezTo>
                  <a:cubicBezTo>
                    <a:pt x="18214" y="8750"/>
                    <a:pt x="18805" y="8777"/>
                    <a:pt x="18728" y="8460"/>
                  </a:cubicBezTo>
                  <a:cubicBezTo>
                    <a:pt x="18653" y="8144"/>
                    <a:pt x="19199" y="8161"/>
                    <a:pt x="19052" y="7890"/>
                  </a:cubicBezTo>
                  <a:cubicBezTo>
                    <a:pt x="18904" y="7619"/>
                    <a:pt x="18805" y="6978"/>
                    <a:pt x="18736" y="6433"/>
                  </a:cubicBezTo>
                  <a:cubicBezTo>
                    <a:pt x="18767" y="6322"/>
                    <a:pt x="18800" y="6211"/>
                    <a:pt x="18838" y="6101"/>
                  </a:cubicBezTo>
                  <a:cubicBezTo>
                    <a:pt x="18965" y="6037"/>
                    <a:pt x="19182" y="6069"/>
                    <a:pt x="19346" y="5844"/>
                  </a:cubicBezTo>
                  <a:cubicBezTo>
                    <a:pt x="19618" y="5474"/>
                    <a:pt x="19494" y="5499"/>
                    <a:pt x="19856" y="5375"/>
                  </a:cubicBezTo>
                  <a:cubicBezTo>
                    <a:pt x="20218" y="5252"/>
                    <a:pt x="19988" y="5080"/>
                    <a:pt x="19880" y="4635"/>
                  </a:cubicBezTo>
                  <a:cubicBezTo>
                    <a:pt x="19771" y="4191"/>
                    <a:pt x="20062" y="4439"/>
                    <a:pt x="20235" y="4118"/>
                  </a:cubicBezTo>
                  <a:cubicBezTo>
                    <a:pt x="20408" y="3797"/>
                    <a:pt x="20729" y="3921"/>
                    <a:pt x="20876" y="3649"/>
                  </a:cubicBezTo>
                  <a:cubicBezTo>
                    <a:pt x="20910" y="3585"/>
                    <a:pt x="20940" y="3468"/>
                    <a:pt x="20968" y="3325"/>
                  </a:cubicBezTo>
                  <a:cubicBezTo>
                    <a:pt x="21108" y="3248"/>
                    <a:pt x="21253" y="3178"/>
                    <a:pt x="21402" y="3114"/>
                  </a:cubicBezTo>
                  <a:lnTo>
                    <a:pt x="21402" y="3114"/>
                  </a:lnTo>
                  <a:cubicBezTo>
                    <a:pt x="21372" y="3483"/>
                    <a:pt x="21368" y="3865"/>
                    <a:pt x="21185" y="4183"/>
                  </a:cubicBezTo>
                  <a:cubicBezTo>
                    <a:pt x="21128" y="4283"/>
                    <a:pt x="21055" y="4374"/>
                    <a:pt x="21024" y="4483"/>
                  </a:cubicBezTo>
                  <a:cubicBezTo>
                    <a:pt x="20963" y="4698"/>
                    <a:pt x="21077" y="4917"/>
                    <a:pt x="21114" y="5137"/>
                  </a:cubicBezTo>
                  <a:cubicBezTo>
                    <a:pt x="21150" y="5351"/>
                    <a:pt x="21048" y="5634"/>
                    <a:pt x="20837" y="5634"/>
                  </a:cubicBezTo>
                  <a:cubicBezTo>
                    <a:pt x="20831" y="5634"/>
                    <a:pt x="20825" y="5633"/>
                    <a:pt x="20819" y="5633"/>
                  </a:cubicBezTo>
                  <a:cubicBezTo>
                    <a:pt x="20689" y="5624"/>
                    <a:pt x="20577" y="5502"/>
                    <a:pt x="20450" y="5502"/>
                  </a:cubicBezTo>
                  <a:cubicBezTo>
                    <a:pt x="20430" y="5502"/>
                    <a:pt x="20409" y="5505"/>
                    <a:pt x="20388" y="5512"/>
                  </a:cubicBezTo>
                  <a:cubicBezTo>
                    <a:pt x="20274" y="5550"/>
                    <a:pt x="20224" y="5683"/>
                    <a:pt x="20254" y="5799"/>
                  </a:cubicBezTo>
                  <a:cubicBezTo>
                    <a:pt x="20300" y="5976"/>
                    <a:pt x="20463" y="6071"/>
                    <a:pt x="20613" y="6154"/>
                  </a:cubicBezTo>
                  <a:lnTo>
                    <a:pt x="20550" y="6170"/>
                  </a:lnTo>
                  <a:cubicBezTo>
                    <a:pt x="20321" y="6226"/>
                    <a:pt x="20472" y="6410"/>
                    <a:pt x="20357" y="6593"/>
                  </a:cubicBezTo>
                  <a:cubicBezTo>
                    <a:pt x="20207" y="6832"/>
                    <a:pt x="19843" y="7103"/>
                    <a:pt x="19978" y="7384"/>
                  </a:cubicBezTo>
                  <a:cubicBezTo>
                    <a:pt x="20028" y="7487"/>
                    <a:pt x="20077" y="7612"/>
                    <a:pt x="20020" y="7711"/>
                  </a:cubicBezTo>
                  <a:cubicBezTo>
                    <a:pt x="19922" y="7883"/>
                    <a:pt x="19611" y="7808"/>
                    <a:pt x="19554" y="8061"/>
                  </a:cubicBezTo>
                  <a:cubicBezTo>
                    <a:pt x="19510" y="8249"/>
                    <a:pt x="19492" y="8270"/>
                    <a:pt x="19684" y="8293"/>
                  </a:cubicBezTo>
                  <a:cubicBezTo>
                    <a:pt x="19686" y="8293"/>
                    <a:pt x="19689" y="8293"/>
                    <a:pt x="19691" y="8293"/>
                  </a:cubicBezTo>
                  <a:cubicBezTo>
                    <a:pt x="19775" y="8293"/>
                    <a:pt x="19766" y="8119"/>
                    <a:pt x="19840" y="8079"/>
                  </a:cubicBezTo>
                  <a:cubicBezTo>
                    <a:pt x="19879" y="8058"/>
                    <a:pt x="19932" y="8052"/>
                    <a:pt x="19991" y="8052"/>
                  </a:cubicBezTo>
                  <a:cubicBezTo>
                    <a:pt x="20071" y="8052"/>
                    <a:pt x="20160" y="8064"/>
                    <a:pt x="20238" y="8064"/>
                  </a:cubicBezTo>
                  <a:cubicBezTo>
                    <a:pt x="20332" y="8064"/>
                    <a:pt x="20410" y="8047"/>
                    <a:pt x="20432" y="7974"/>
                  </a:cubicBezTo>
                  <a:cubicBezTo>
                    <a:pt x="20509" y="7727"/>
                    <a:pt x="20499" y="7461"/>
                    <a:pt x="20553" y="7207"/>
                  </a:cubicBezTo>
                  <a:cubicBezTo>
                    <a:pt x="20605" y="6896"/>
                    <a:pt x="21208" y="6997"/>
                    <a:pt x="21482" y="6793"/>
                  </a:cubicBezTo>
                  <a:lnTo>
                    <a:pt x="21482" y="6793"/>
                  </a:lnTo>
                  <a:cubicBezTo>
                    <a:pt x="21419" y="6966"/>
                    <a:pt x="21355" y="7146"/>
                    <a:pt x="21378" y="7328"/>
                  </a:cubicBezTo>
                  <a:cubicBezTo>
                    <a:pt x="21386" y="7385"/>
                    <a:pt x="21398" y="7404"/>
                    <a:pt x="21418" y="7404"/>
                  </a:cubicBezTo>
                  <a:cubicBezTo>
                    <a:pt x="21462" y="7404"/>
                    <a:pt x="21538" y="7310"/>
                    <a:pt x="21664" y="7307"/>
                  </a:cubicBezTo>
                  <a:cubicBezTo>
                    <a:pt x="21695" y="7305"/>
                    <a:pt x="21723" y="7304"/>
                    <a:pt x="21748" y="7304"/>
                  </a:cubicBezTo>
                  <a:cubicBezTo>
                    <a:pt x="21806" y="7304"/>
                    <a:pt x="21848" y="7308"/>
                    <a:pt x="21880" y="7308"/>
                  </a:cubicBezTo>
                  <a:cubicBezTo>
                    <a:pt x="21948" y="7308"/>
                    <a:pt x="21963" y="7289"/>
                    <a:pt x="21977" y="7166"/>
                  </a:cubicBezTo>
                  <a:cubicBezTo>
                    <a:pt x="22035" y="6658"/>
                    <a:pt x="21997" y="6079"/>
                    <a:pt x="22344" y="5699"/>
                  </a:cubicBezTo>
                  <a:cubicBezTo>
                    <a:pt x="22445" y="5591"/>
                    <a:pt x="22558" y="5487"/>
                    <a:pt x="22655" y="5373"/>
                  </a:cubicBezTo>
                  <a:cubicBezTo>
                    <a:pt x="22655" y="5372"/>
                    <a:pt x="22656" y="5372"/>
                    <a:pt x="22656" y="5371"/>
                  </a:cubicBezTo>
                  <a:cubicBezTo>
                    <a:pt x="22790" y="5277"/>
                    <a:pt x="22889" y="5358"/>
                    <a:pt x="22926" y="5215"/>
                  </a:cubicBezTo>
                  <a:cubicBezTo>
                    <a:pt x="22963" y="5071"/>
                    <a:pt x="22947" y="5013"/>
                    <a:pt x="22942" y="4874"/>
                  </a:cubicBezTo>
                  <a:cubicBezTo>
                    <a:pt x="22938" y="4734"/>
                    <a:pt x="23029" y="4693"/>
                    <a:pt x="23012" y="4557"/>
                  </a:cubicBezTo>
                  <a:cubicBezTo>
                    <a:pt x="22996" y="4422"/>
                    <a:pt x="23029" y="4340"/>
                    <a:pt x="23091" y="4200"/>
                  </a:cubicBezTo>
                  <a:cubicBezTo>
                    <a:pt x="23152" y="4060"/>
                    <a:pt x="23226" y="4097"/>
                    <a:pt x="23206" y="4048"/>
                  </a:cubicBezTo>
                  <a:cubicBezTo>
                    <a:pt x="23198" y="4028"/>
                    <a:pt x="23195" y="4020"/>
                    <a:pt x="23188" y="4020"/>
                  </a:cubicBezTo>
                  <a:cubicBezTo>
                    <a:pt x="23177" y="4020"/>
                    <a:pt x="23157" y="4040"/>
                    <a:pt x="23095" y="4064"/>
                  </a:cubicBezTo>
                  <a:cubicBezTo>
                    <a:pt x="22992" y="4105"/>
                    <a:pt x="22968" y="4192"/>
                    <a:pt x="22968" y="4302"/>
                  </a:cubicBezTo>
                  <a:cubicBezTo>
                    <a:pt x="22968" y="4413"/>
                    <a:pt x="22832" y="4561"/>
                    <a:pt x="22795" y="4697"/>
                  </a:cubicBezTo>
                  <a:cubicBezTo>
                    <a:pt x="22758" y="4833"/>
                    <a:pt x="22770" y="4878"/>
                    <a:pt x="22700" y="4968"/>
                  </a:cubicBezTo>
                  <a:cubicBezTo>
                    <a:pt x="22630" y="5059"/>
                    <a:pt x="22448" y="5158"/>
                    <a:pt x="22448" y="5158"/>
                  </a:cubicBezTo>
                  <a:cubicBezTo>
                    <a:pt x="22306" y="5209"/>
                    <a:pt x="22173" y="5282"/>
                    <a:pt x="22054" y="5374"/>
                  </a:cubicBezTo>
                  <a:cubicBezTo>
                    <a:pt x="22292" y="4952"/>
                    <a:pt x="22408" y="4472"/>
                    <a:pt x="22390" y="3988"/>
                  </a:cubicBezTo>
                  <a:cubicBezTo>
                    <a:pt x="22382" y="3777"/>
                    <a:pt x="22348" y="3564"/>
                    <a:pt x="22378" y="3355"/>
                  </a:cubicBezTo>
                  <a:cubicBezTo>
                    <a:pt x="22423" y="3027"/>
                    <a:pt x="22614" y="2753"/>
                    <a:pt x="22845" y="2510"/>
                  </a:cubicBezTo>
                  <a:cubicBezTo>
                    <a:pt x="22983" y="2441"/>
                    <a:pt x="23117" y="2363"/>
                    <a:pt x="23246" y="2277"/>
                  </a:cubicBezTo>
                  <a:cubicBezTo>
                    <a:pt x="23373" y="2192"/>
                    <a:pt x="23496" y="2099"/>
                    <a:pt x="23612" y="1999"/>
                  </a:cubicBezTo>
                  <a:cubicBezTo>
                    <a:pt x="23627" y="1910"/>
                    <a:pt x="23595" y="1810"/>
                    <a:pt x="23513" y="1810"/>
                  </a:cubicBezTo>
                  <a:cubicBezTo>
                    <a:pt x="23512" y="1810"/>
                    <a:pt x="23511" y="1810"/>
                    <a:pt x="23509" y="1810"/>
                  </a:cubicBezTo>
                  <a:cubicBezTo>
                    <a:pt x="23594" y="1679"/>
                    <a:pt x="23664" y="1541"/>
                    <a:pt x="23717" y="1395"/>
                  </a:cubicBezTo>
                  <a:cubicBezTo>
                    <a:pt x="23528" y="1340"/>
                    <a:pt x="23427" y="1127"/>
                    <a:pt x="23249" y="1041"/>
                  </a:cubicBezTo>
                  <a:cubicBezTo>
                    <a:pt x="23191" y="1013"/>
                    <a:pt x="23129" y="1001"/>
                    <a:pt x="23067" y="1001"/>
                  </a:cubicBezTo>
                  <a:cubicBezTo>
                    <a:pt x="22923" y="1001"/>
                    <a:pt x="22775" y="1065"/>
                    <a:pt x="22654" y="1148"/>
                  </a:cubicBezTo>
                  <a:cubicBezTo>
                    <a:pt x="22480" y="1268"/>
                    <a:pt x="22335" y="1429"/>
                    <a:pt x="22147" y="1525"/>
                  </a:cubicBezTo>
                  <a:cubicBezTo>
                    <a:pt x="22084" y="1558"/>
                    <a:pt x="22016" y="1583"/>
                    <a:pt x="21947" y="1583"/>
                  </a:cubicBezTo>
                  <a:cubicBezTo>
                    <a:pt x="21940" y="1583"/>
                    <a:pt x="21933" y="1583"/>
                    <a:pt x="21926" y="1583"/>
                  </a:cubicBezTo>
                  <a:cubicBezTo>
                    <a:pt x="21854" y="1578"/>
                    <a:pt x="21788" y="1545"/>
                    <a:pt x="21719" y="1531"/>
                  </a:cubicBezTo>
                  <a:cubicBezTo>
                    <a:pt x="21694" y="1526"/>
                    <a:pt x="21669" y="1524"/>
                    <a:pt x="21644" y="1524"/>
                  </a:cubicBezTo>
                  <a:cubicBezTo>
                    <a:pt x="21514" y="1524"/>
                    <a:pt x="21390" y="1586"/>
                    <a:pt x="21311" y="1693"/>
                  </a:cubicBezTo>
                  <a:cubicBezTo>
                    <a:pt x="21153" y="1913"/>
                    <a:pt x="21208" y="2291"/>
                    <a:pt x="20959" y="2400"/>
                  </a:cubicBezTo>
                  <a:cubicBezTo>
                    <a:pt x="20920" y="2417"/>
                    <a:pt x="20879" y="2424"/>
                    <a:pt x="20837" y="2424"/>
                  </a:cubicBezTo>
                  <a:cubicBezTo>
                    <a:pt x="20648" y="2424"/>
                    <a:pt x="20439" y="2283"/>
                    <a:pt x="20261" y="2283"/>
                  </a:cubicBezTo>
                  <a:cubicBezTo>
                    <a:pt x="20204" y="2283"/>
                    <a:pt x="20150" y="2297"/>
                    <a:pt x="20101" y="2337"/>
                  </a:cubicBezTo>
                  <a:cubicBezTo>
                    <a:pt x="19973" y="2437"/>
                    <a:pt x="19990" y="2630"/>
                    <a:pt x="19959" y="2790"/>
                  </a:cubicBezTo>
                  <a:cubicBezTo>
                    <a:pt x="19944" y="2862"/>
                    <a:pt x="19905" y="2928"/>
                    <a:pt x="19850" y="2976"/>
                  </a:cubicBezTo>
                  <a:cubicBezTo>
                    <a:pt x="19828" y="2996"/>
                    <a:pt x="19803" y="3004"/>
                    <a:pt x="19779" y="3004"/>
                  </a:cubicBezTo>
                  <a:cubicBezTo>
                    <a:pt x="19715" y="3004"/>
                    <a:pt x="19655" y="2945"/>
                    <a:pt x="19665" y="2870"/>
                  </a:cubicBezTo>
                  <a:cubicBezTo>
                    <a:pt x="19675" y="2788"/>
                    <a:pt x="19665" y="2700"/>
                    <a:pt x="19677" y="2617"/>
                  </a:cubicBezTo>
                  <a:cubicBezTo>
                    <a:pt x="19688" y="2532"/>
                    <a:pt x="19749" y="2447"/>
                    <a:pt x="19819" y="2416"/>
                  </a:cubicBezTo>
                  <a:cubicBezTo>
                    <a:pt x="19872" y="2391"/>
                    <a:pt x="19907" y="2339"/>
                    <a:pt x="19911" y="2280"/>
                  </a:cubicBezTo>
                  <a:cubicBezTo>
                    <a:pt x="19917" y="2189"/>
                    <a:pt x="19964" y="2096"/>
                    <a:pt x="20025" y="2025"/>
                  </a:cubicBezTo>
                  <a:cubicBezTo>
                    <a:pt x="20119" y="1915"/>
                    <a:pt x="20244" y="1835"/>
                    <a:pt x="20335" y="1722"/>
                  </a:cubicBezTo>
                  <a:cubicBezTo>
                    <a:pt x="20502" y="1520"/>
                    <a:pt x="20580" y="1204"/>
                    <a:pt x="20836" y="1141"/>
                  </a:cubicBezTo>
                  <a:cubicBezTo>
                    <a:pt x="20866" y="1133"/>
                    <a:pt x="20897" y="1130"/>
                    <a:pt x="20927" y="1130"/>
                  </a:cubicBezTo>
                  <a:cubicBezTo>
                    <a:pt x="21085" y="1130"/>
                    <a:pt x="21245" y="1217"/>
                    <a:pt x="21407" y="1217"/>
                  </a:cubicBezTo>
                  <a:cubicBezTo>
                    <a:pt x="21550" y="1217"/>
                    <a:pt x="21684" y="1151"/>
                    <a:pt x="21811" y="1086"/>
                  </a:cubicBezTo>
                  <a:cubicBezTo>
                    <a:pt x="22038" y="969"/>
                    <a:pt x="22265" y="853"/>
                    <a:pt x="22492" y="736"/>
                  </a:cubicBezTo>
                  <a:cubicBezTo>
                    <a:pt x="22572" y="695"/>
                    <a:pt x="22654" y="653"/>
                    <a:pt x="22711" y="583"/>
                  </a:cubicBezTo>
                  <a:cubicBezTo>
                    <a:pt x="22750" y="537"/>
                    <a:pt x="22779" y="479"/>
                    <a:pt x="22831" y="448"/>
                  </a:cubicBezTo>
                  <a:cubicBezTo>
                    <a:pt x="22865" y="428"/>
                    <a:pt x="22903" y="423"/>
                    <a:pt x="22943" y="423"/>
                  </a:cubicBezTo>
                  <a:cubicBezTo>
                    <a:pt x="22985" y="423"/>
                    <a:pt x="23029" y="428"/>
                    <a:pt x="23072" y="428"/>
                  </a:cubicBezTo>
                  <a:cubicBezTo>
                    <a:pt x="23096" y="428"/>
                    <a:pt x="23121" y="426"/>
                    <a:pt x="23144" y="420"/>
                  </a:cubicBezTo>
                  <a:cubicBezTo>
                    <a:pt x="23271" y="387"/>
                    <a:pt x="23331" y="236"/>
                    <a:pt x="23306" y="105"/>
                  </a:cubicBezTo>
                  <a:cubicBezTo>
                    <a:pt x="23253" y="30"/>
                    <a:pt x="23174" y="1"/>
                    <a:pt x="230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267496" y="-131050"/>
              <a:ext cx="185187" cy="73051"/>
            </a:xfrm>
            <a:custGeom>
              <a:avLst/>
              <a:gdLst/>
              <a:ahLst/>
              <a:cxnLst/>
              <a:rect l="l" t="t" r="r" b="b"/>
              <a:pathLst>
                <a:path w="4918" h="1940" extrusionOk="0">
                  <a:moveTo>
                    <a:pt x="2631" y="1"/>
                  </a:moveTo>
                  <a:cubicBezTo>
                    <a:pt x="2617" y="1"/>
                    <a:pt x="2602" y="2"/>
                    <a:pt x="2587" y="4"/>
                  </a:cubicBezTo>
                  <a:cubicBezTo>
                    <a:pt x="2570" y="5"/>
                    <a:pt x="2552" y="9"/>
                    <a:pt x="2536" y="18"/>
                  </a:cubicBezTo>
                  <a:cubicBezTo>
                    <a:pt x="2512" y="33"/>
                    <a:pt x="2499" y="60"/>
                    <a:pt x="2487" y="85"/>
                  </a:cubicBezTo>
                  <a:cubicBezTo>
                    <a:pt x="2409" y="245"/>
                    <a:pt x="2292" y="420"/>
                    <a:pt x="2115" y="429"/>
                  </a:cubicBezTo>
                  <a:cubicBezTo>
                    <a:pt x="2109" y="429"/>
                    <a:pt x="2104" y="429"/>
                    <a:pt x="2099" y="429"/>
                  </a:cubicBezTo>
                  <a:cubicBezTo>
                    <a:pt x="2029" y="429"/>
                    <a:pt x="1960" y="404"/>
                    <a:pt x="1890" y="398"/>
                  </a:cubicBezTo>
                  <a:cubicBezTo>
                    <a:pt x="1881" y="397"/>
                    <a:pt x="1871" y="396"/>
                    <a:pt x="1862" y="396"/>
                  </a:cubicBezTo>
                  <a:cubicBezTo>
                    <a:pt x="1794" y="396"/>
                    <a:pt x="1723" y="422"/>
                    <a:pt x="1696" y="483"/>
                  </a:cubicBezTo>
                  <a:cubicBezTo>
                    <a:pt x="1713" y="507"/>
                    <a:pt x="1743" y="515"/>
                    <a:pt x="1773" y="515"/>
                  </a:cubicBezTo>
                  <a:cubicBezTo>
                    <a:pt x="1785" y="515"/>
                    <a:pt x="1796" y="514"/>
                    <a:pt x="1807" y="512"/>
                  </a:cubicBezTo>
                  <a:cubicBezTo>
                    <a:pt x="1838" y="506"/>
                    <a:pt x="1870" y="495"/>
                    <a:pt x="1902" y="495"/>
                  </a:cubicBezTo>
                  <a:cubicBezTo>
                    <a:pt x="1910" y="495"/>
                    <a:pt x="1918" y="496"/>
                    <a:pt x="1926" y="497"/>
                  </a:cubicBezTo>
                  <a:cubicBezTo>
                    <a:pt x="1966" y="506"/>
                    <a:pt x="2001" y="553"/>
                    <a:pt x="1979" y="587"/>
                  </a:cubicBezTo>
                  <a:cubicBezTo>
                    <a:pt x="1942" y="626"/>
                    <a:pt x="1894" y="638"/>
                    <a:pt x="1841" y="638"/>
                  </a:cubicBezTo>
                  <a:cubicBezTo>
                    <a:pt x="1758" y="638"/>
                    <a:pt x="1663" y="609"/>
                    <a:pt x="1577" y="609"/>
                  </a:cubicBezTo>
                  <a:cubicBezTo>
                    <a:pt x="1529" y="609"/>
                    <a:pt x="1485" y="618"/>
                    <a:pt x="1447" y="647"/>
                  </a:cubicBezTo>
                  <a:cubicBezTo>
                    <a:pt x="1353" y="718"/>
                    <a:pt x="1333" y="894"/>
                    <a:pt x="1216" y="896"/>
                  </a:cubicBezTo>
                  <a:cubicBezTo>
                    <a:pt x="1196" y="896"/>
                    <a:pt x="1176" y="891"/>
                    <a:pt x="1157" y="891"/>
                  </a:cubicBezTo>
                  <a:cubicBezTo>
                    <a:pt x="1148" y="891"/>
                    <a:pt x="1138" y="892"/>
                    <a:pt x="1129" y="896"/>
                  </a:cubicBezTo>
                  <a:cubicBezTo>
                    <a:pt x="1102" y="907"/>
                    <a:pt x="1086" y="940"/>
                    <a:pt x="1066" y="963"/>
                  </a:cubicBezTo>
                  <a:cubicBezTo>
                    <a:pt x="1033" y="1003"/>
                    <a:pt x="982" y="1018"/>
                    <a:pt x="929" y="1018"/>
                  </a:cubicBezTo>
                  <a:cubicBezTo>
                    <a:pt x="896" y="1018"/>
                    <a:pt x="862" y="1012"/>
                    <a:pt x="831" y="1002"/>
                  </a:cubicBezTo>
                  <a:cubicBezTo>
                    <a:pt x="751" y="977"/>
                    <a:pt x="675" y="932"/>
                    <a:pt x="590" y="928"/>
                  </a:cubicBezTo>
                  <a:cubicBezTo>
                    <a:pt x="581" y="928"/>
                    <a:pt x="572" y="927"/>
                    <a:pt x="562" y="927"/>
                  </a:cubicBezTo>
                  <a:cubicBezTo>
                    <a:pt x="468" y="927"/>
                    <a:pt x="348" y="952"/>
                    <a:pt x="316" y="1018"/>
                  </a:cubicBezTo>
                  <a:cubicBezTo>
                    <a:pt x="327" y="1053"/>
                    <a:pt x="393" y="1062"/>
                    <a:pt x="463" y="1062"/>
                  </a:cubicBezTo>
                  <a:cubicBezTo>
                    <a:pt x="504" y="1062"/>
                    <a:pt x="546" y="1059"/>
                    <a:pt x="579" y="1055"/>
                  </a:cubicBezTo>
                  <a:cubicBezTo>
                    <a:pt x="608" y="1052"/>
                    <a:pt x="637" y="1047"/>
                    <a:pt x="665" y="1047"/>
                  </a:cubicBezTo>
                  <a:cubicBezTo>
                    <a:pt x="689" y="1047"/>
                    <a:pt x="712" y="1051"/>
                    <a:pt x="733" y="1062"/>
                  </a:cubicBezTo>
                  <a:cubicBezTo>
                    <a:pt x="764" y="1076"/>
                    <a:pt x="786" y="1105"/>
                    <a:pt x="811" y="1128"/>
                  </a:cubicBezTo>
                  <a:cubicBezTo>
                    <a:pt x="866" y="1179"/>
                    <a:pt x="937" y="1206"/>
                    <a:pt x="1010" y="1206"/>
                  </a:cubicBezTo>
                  <a:cubicBezTo>
                    <a:pt x="1032" y="1206"/>
                    <a:pt x="1054" y="1203"/>
                    <a:pt x="1076" y="1198"/>
                  </a:cubicBezTo>
                  <a:cubicBezTo>
                    <a:pt x="1101" y="1192"/>
                    <a:pt x="1125" y="1183"/>
                    <a:pt x="1150" y="1183"/>
                  </a:cubicBezTo>
                  <a:cubicBezTo>
                    <a:pt x="1154" y="1183"/>
                    <a:pt x="1158" y="1183"/>
                    <a:pt x="1162" y="1184"/>
                  </a:cubicBezTo>
                  <a:cubicBezTo>
                    <a:pt x="1191" y="1186"/>
                    <a:pt x="1220" y="1209"/>
                    <a:pt x="1217" y="1238"/>
                  </a:cubicBezTo>
                  <a:cubicBezTo>
                    <a:pt x="1100" y="1300"/>
                    <a:pt x="971" y="1333"/>
                    <a:pt x="839" y="1333"/>
                  </a:cubicBezTo>
                  <a:cubicBezTo>
                    <a:pt x="837" y="1333"/>
                    <a:pt x="835" y="1333"/>
                    <a:pt x="833" y="1333"/>
                  </a:cubicBezTo>
                  <a:cubicBezTo>
                    <a:pt x="832" y="1333"/>
                    <a:pt x="832" y="1333"/>
                    <a:pt x="831" y="1333"/>
                  </a:cubicBezTo>
                  <a:cubicBezTo>
                    <a:pt x="781" y="1333"/>
                    <a:pt x="740" y="1376"/>
                    <a:pt x="745" y="1426"/>
                  </a:cubicBezTo>
                  <a:cubicBezTo>
                    <a:pt x="767" y="1586"/>
                    <a:pt x="642" y="1723"/>
                    <a:pt x="488" y="1723"/>
                  </a:cubicBezTo>
                  <a:cubicBezTo>
                    <a:pt x="476" y="1723"/>
                    <a:pt x="464" y="1722"/>
                    <a:pt x="452" y="1721"/>
                  </a:cubicBezTo>
                  <a:cubicBezTo>
                    <a:pt x="397" y="1713"/>
                    <a:pt x="346" y="1689"/>
                    <a:pt x="292" y="1681"/>
                  </a:cubicBezTo>
                  <a:cubicBezTo>
                    <a:pt x="278" y="1679"/>
                    <a:pt x="265" y="1678"/>
                    <a:pt x="252" y="1678"/>
                  </a:cubicBezTo>
                  <a:cubicBezTo>
                    <a:pt x="148" y="1678"/>
                    <a:pt x="51" y="1736"/>
                    <a:pt x="0" y="1830"/>
                  </a:cubicBezTo>
                  <a:cubicBezTo>
                    <a:pt x="137" y="1887"/>
                    <a:pt x="284" y="1916"/>
                    <a:pt x="432" y="1916"/>
                  </a:cubicBezTo>
                  <a:cubicBezTo>
                    <a:pt x="458" y="1916"/>
                    <a:pt x="485" y="1915"/>
                    <a:pt x="512" y="1913"/>
                  </a:cubicBezTo>
                  <a:cubicBezTo>
                    <a:pt x="622" y="1906"/>
                    <a:pt x="733" y="1882"/>
                    <a:pt x="843" y="1882"/>
                  </a:cubicBezTo>
                  <a:cubicBezTo>
                    <a:pt x="884" y="1882"/>
                    <a:pt x="926" y="1885"/>
                    <a:pt x="967" y="1894"/>
                  </a:cubicBezTo>
                  <a:cubicBezTo>
                    <a:pt x="1035" y="1910"/>
                    <a:pt x="1107" y="1940"/>
                    <a:pt x="1174" y="1940"/>
                  </a:cubicBezTo>
                  <a:cubicBezTo>
                    <a:pt x="1200" y="1940"/>
                    <a:pt x="1225" y="1936"/>
                    <a:pt x="1249" y="1924"/>
                  </a:cubicBezTo>
                  <a:cubicBezTo>
                    <a:pt x="1298" y="1902"/>
                    <a:pt x="1331" y="1857"/>
                    <a:pt x="1370" y="1819"/>
                  </a:cubicBezTo>
                  <a:cubicBezTo>
                    <a:pt x="1477" y="1716"/>
                    <a:pt x="1625" y="1683"/>
                    <a:pt x="1778" y="1683"/>
                  </a:cubicBezTo>
                  <a:cubicBezTo>
                    <a:pt x="1864" y="1683"/>
                    <a:pt x="1951" y="1694"/>
                    <a:pt x="2034" y="1708"/>
                  </a:cubicBezTo>
                  <a:cubicBezTo>
                    <a:pt x="2174" y="1733"/>
                    <a:pt x="2314" y="1764"/>
                    <a:pt x="2450" y="1803"/>
                  </a:cubicBezTo>
                  <a:cubicBezTo>
                    <a:pt x="2479" y="1811"/>
                    <a:pt x="2510" y="1820"/>
                    <a:pt x="2540" y="1820"/>
                  </a:cubicBezTo>
                  <a:cubicBezTo>
                    <a:pt x="2559" y="1820"/>
                    <a:pt x="2578" y="1816"/>
                    <a:pt x="2595" y="1807"/>
                  </a:cubicBezTo>
                  <a:cubicBezTo>
                    <a:pt x="2628" y="1790"/>
                    <a:pt x="2649" y="1756"/>
                    <a:pt x="2681" y="1737"/>
                  </a:cubicBezTo>
                  <a:cubicBezTo>
                    <a:pt x="2703" y="1724"/>
                    <a:pt x="2726" y="1720"/>
                    <a:pt x="2749" y="1720"/>
                  </a:cubicBezTo>
                  <a:cubicBezTo>
                    <a:pt x="2809" y="1720"/>
                    <a:pt x="2875" y="1749"/>
                    <a:pt x="2937" y="1749"/>
                  </a:cubicBezTo>
                  <a:cubicBezTo>
                    <a:pt x="2946" y="1749"/>
                    <a:pt x="2955" y="1749"/>
                    <a:pt x="2964" y="1747"/>
                  </a:cubicBezTo>
                  <a:cubicBezTo>
                    <a:pt x="3136" y="1721"/>
                    <a:pt x="3166" y="1439"/>
                    <a:pt x="3337" y="1401"/>
                  </a:cubicBezTo>
                  <a:cubicBezTo>
                    <a:pt x="3349" y="1398"/>
                    <a:pt x="3361" y="1397"/>
                    <a:pt x="3373" y="1397"/>
                  </a:cubicBezTo>
                  <a:cubicBezTo>
                    <a:pt x="3448" y="1397"/>
                    <a:pt x="3519" y="1442"/>
                    <a:pt x="3586" y="1482"/>
                  </a:cubicBezTo>
                  <a:cubicBezTo>
                    <a:pt x="3637" y="1512"/>
                    <a:pt x="3698" y="1538"/>
                    <a:pt x="3756" y="1538"/>
                  </a:cubicBezTo>
                  <a:cubicBezTo>
                    <a:pt x="3785" y="1538"/>
                    <a:pt x="3813" y="1531"/>
                    <a:pt x="3838" y="1515"/>
                  </a:cubicBezTo>
                  <a:cubicBezTo>
                    <a:pt x="3894" y="1478"/>
                    <a:pt x="3913" y="1406"/>
                    <a:pt x="3958" y="1356"/>
                  </a:cubicBezTo>
                  <a:cubicBezTo>
                    <a:pt x="4000" y="1310"/>
                    <a:pt x="4063" y="1287"/>
                    <a:pt x="4126" y="1287"/>
                  </a:cubicBezTo>
                  <a:cubicBezTo>
                    <a:pt x="4146" y="1287"/>
                    <a:pt x="4166" y="1289"/>
                    <a:pt x="4185" y="1293"/>
                  </a:cubicBezTo>
                  <a:cubicBezTo>
                    <a:pt x="4264" y="1312"/>
                    <a:pt x="4202" y="1373"/>
                    <a:pt x="4250" y="1439"/>
                  </a:cubicBezTo>
                  <a:cubicBezTo>
                    <a:pt x="4237" y="1452"/>
                    <a:pt x="4327" y="1484"/>
                    <a:pt x="4403" y="1484"/>
                  </a:cubicBezTo>
                  <a:cubicBezTo>
                    <a:pt x="4417" y="1484"/>
                    <a:pt x="4431" y="1483"/>
                    <a:pt x="4444" y="1480"/>
                  </a:cubicBezTo>
                  <a:cubicBezTo>
                    <a:pt x="4557" y="1454"/>
                    <a:pt x="4706" y="1420"/>
                    <a:pt x="4658" y="1360"/>
                  </a:cubicBezTo>
                  <a:cubicBezTo>
                    <a:pt x="4836" y="1268"/>
                    <a:pt x="4917" y="928"/>
                    <a:pt x="4586" y="828"/>
                  </a:cubicBezTo>
                  <a:cubicBezTo>
                    <a:pt x="4538" y="814"/>
                    <a:pt x="4372" y="814"/>
                    <a:pt x="4326" y="791"/>
                  </a:cubicBezTo>
                  <a:cubicBezTo>
                    <a:pt x="4263" y="758"/>
                    <a:pt x="3884" y="716"/>
                    <a:pt x="3726" y="652"/>
                  </a:cubicBezTo>
                  <a:cubicBezTo>
                    <a:pt x="3536" y="575"/>
                    <a:pt x="3569" y="476"/>
                    <a:pt x="3544" y="447"/>
                  </a:cubicBezTo>
                  <a:cubicBezTo>
                    <a:pt x="3486" y="378"/>
                    <a:pt x="3458" y="290"/>
                    <a:pt x="3416" y="212"/>
                  </a:cubicBezTo>
                  <a:cubicBezTo>
                    <a:pt x="3373" y="133"/>
                    <a:pt x="3306" y="58"/>
                    <a:pt x="3217" y="49"/>
                  </a:cubicBezTo>
                  <a:cubicBezTo>
                    <a:pt x="3211" y="49"/>
                    <a:pt x="3205" y="48"/>
                    <a:pt x="3198" y="48"/>
                  </a:cubicBezTo>
                  <a:cubicBezTo>
                    <a:pt x="3140" y="48"/>
                    <a:pt x="3083" y="74"/>
                    <a:pt x="3025" y="78"/>
                  </a:cubicBezTo>
                  <a:cubicBezTo>
                    <a:pt x="3019" y="78"/>
                    <a:pt x="3013" y="78"/>
                    <a:pt x="3007" y="78"/>
                  </a:cubicBezTo>
                  <a:cubicBezTo>
                    <a:pt x="2880" y="78"/>
                    <a:pt x="2765" y="1"/>
                    <a:pt x="2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4438823" y="-68431"/>
              <a:ext cx="56784" cy="20823"/>
            </a:xfrm>
            <a:custGeom>
              <a:avLst/>
              <a:gdLst/>
              <a:ahLst/>
              <a:cxnLst/>
              <a:rect l="l" t="t" r="r" b="b"/>
              <a:pathLst>
                <a:path w="1508" h="553" extrusionOk="0">
                  <a:moveTo>
                    <a:pt x="1141" y="0"/>
                  </a:moveTo>
                  <a:cubicBezTo>
                    <a:pt x="1048" y="0"/>
                    <a:pt x="949" y="61"/>
                    <a:pt x="873" y="127"/>
                  </a:cubicBezTo>
                  <a:cubicBezTo>
                    <a:pt x="870" y="130"/>
                    <a:pt x="863" y="132"/>
                    <a:pt x="854" y="132"/>
                  </a:cubicBezTo>
                  <a:cubicBezTo>
                    <a:pt x="818" y="132"/>
                    <a:pt x="747" y="108"/>
                    <a:pt x="726" y="105"/>
                  </a:cubicBezTo>
                  <a:cubicBezTo>
                    <a:pt x="704" y="103"/>
                    <a:pt x="685" y="101"/>
                    <a:pt x="668" y="101"/>
                  </a:cubicBezTo>
                  <a:cubicBezTo>
                    <a:pt x="522" y="101"/>
                    <a:pt x="527" y="185"/>
                    <a:pt x="445" y="207"/>
                  </a:cubicBezTo>
                  <a:cubicBezTo>
                    <a:pt x="430" y="211"/>
                    <a:pt x="408" y="212"/>
                    <a:pt x="382" y="212"/>
                  </a:cubicBezTo>
                  <a:cubicBezTo>
                    <a:pt x="300" y="212"/>
                    <a:pt x="177" y="198"/>
                    <a:pt x="102" y="198"/>
                  </a:cubicBezTo>
                  <a:cubicBezTo>
                    <a:pt x="25" y="198"/>
                    <a:pt x="0" y="214"/>
                    <a:pt x="128" y="277"/>
                  </a:cubicBezTo>
                  <a:cubicBezTo>
                    <a:pt x="144" y="322"/>
                    <a:pt x="65" y="360"/>
                    <a:pt x="81" y="405"/>
                  </a:cubicBezTo>
                  <a:cubicBezTo>
                    <a:pt x="124" y="535"/>
                    <a:pt x="381" y="552"/>
                    <a:pt x="583" y="552"/>
                  </a:cubicBezTo>
                  <a:cubicBezTo>
                    <a:pt x="636" y="552"/>
                    <a:pt x="686" y="551"/>
                    <a:pt x="726" y="550"/>
                  </a:cubicBezTo>
                  <a:cubicBezTo>
                    <a:pt x="763" y="550"/>
                    <a:pt x="802" y="548"/>
                    <a:pt x="831" y="527"/>
                  </a:cubicBezTo>
                  <a:cubicBezTo>
                    <a:pt x="861" y="506"/>
                    <a:pt x="874" y="471"/>
                    <a:pt x="899" y="446"/>
                  </a:cubicBezTo>
                  <a:cubicBezTo>
                    <a:pt x="933" y="412"/>
                    <a:pt x="977" y="404"/>
                    <a:pt x="1024" y="404"/>
                  </a:cubicBezTo>
                  <a:cubicBezTo>
                    <a:pt x="1070" y="404"/>
                    <a:pt x="1119" y="412"/>
                    <a:pt x="1167" y="412"/>
                  </a:cubicBezTo>
                  <a:cubicBezTo>
                    <a:pt x="1194" y="412"/>
                    <a:pt x="1220" y="409"/>
                    <a:pt x="1244" y="402"/>
                  </a:cubicBezTo>
                  <a:cubicBezTo>
                    <a:pt x="1287" y="389"/>
                    <a:pt x="1327" y="331"/>
                    <a:pt x="1293" y="302"/>
                  </a:cubicBezTo>
                  <a:cubicBezTo>
                    <a:pt x="1344" y="286"/>
                    <a:pt x="1395" y="267"/>
                    <a:pt x="1446" y="247"/>
                  </a:cubicBezTo>
                  <a:cubicBezTo>
                    <a:pt x="1473" y="237"/>
                    <a:pt x="1504" y="220"/>
                    <a:pt x="1505" y="192"/>
                  </a:cubicBezTo>
                  <a:cubicBezTo>
                    <a:pt x="1508" y="147"/>
                    <a:pt x="1444" y="138"/>
                    <a:pt x="1401" y="127"/>
                  </a:cubicBezTo>
                  <a:cubicBezTo>
                    <a:pt x="1339" y="112"/>
                    <a:pt x="1293" y="62"/>
                    <a:pt x="1239" y="28"/>
                  </a:cubicBezTo>
                  <a:cubicBezTo>
                    <a:pt x="1208" y="8"/>
                    <a:pt x="1175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4634925" y="228886"/>
              <a:ext cx="483453" cy="869642"/>
            </a:xfrm>
            <a:custGeom>
              <a:avLst/>
              <a:gdLst/>
              <a:ahLst/>
              <a:cxnLst/>
              <a:rect l="l" t="t" r="r" b="b"/>
              <a:pathLst>
                <a:path w="12839" h="23095" extrusionOk="0">
                  <a:moveTo>
                    <a:pt x="10856" y="1"/>
                  </a:moveTo>
                  <a:cubicBezTo>
                    <a:pt x="10797" y="1"/>
                    <a:pt x="10732" y="165"/>
                    <a:pt x="10600" y="494"/>
                  </a:cubicBezTo>
                  <a:cubicBezTo>
                    <a:pt x="10403" y="987"/>
                    <a:pt x="9959" y="1653"/>
                    <a:pt x="9664" y="2219"/>
                  </a:cubicBezTo>
                  <a:cubicBezTo>
                    <a:pt x="9367" y="2787"/>
                    <a:pt x="9564" y="3083"/>
                    <a:pt x="9392" y="3378"/>
                  </a:cubicBezTo>
                  <a:cubicBezTo>
                    <a:pt x="9220" y="3674"/>
                    <a:pt x="8676" y="4970"/>
                    <a:pt x="8676" y="4970"/>
                  </a:cubicBezTo>
                  <a:cubicBezTo>
                    <a:pt x="8314" y="5602"/>
                    <a:pt x="8064" y="6314"/>
                    <a:pt x="7734" y="6970"/>
                  </a:cubicBezTo>
                  <a:cubicBezTo>
                    <a:pt x="7324" y="7788"/>
                    <a:pt x="6666" y="8596"/>
                    <a:pt x="5819" y="8840"/>
                  </a:cubicBezTo>
                  <a:cubicBezTo>
                    <a:pt x="5496" y="8933"/>
                    <a:pt x="5228" y="9159"/>
                    <a:pt x="5095" y="9466"/>
                  </a:cubicBezTo>
                  <a:lnTo>
                    <a:pt x="4744" y="10281"/>
                  </a:lnTo>
                  <a:cubicBezTo>
                    <a:pt x="4694" y="10397"/>
                    <a:pt x="4643" y="10523"/>
                    <a:pt x="4664" y="10648"/>
                  </a:cubicBezTo>
                  <a:cubicBezTo>
                    <a:pt x="4680" y="10747"/>
                    <a:pt x="4740" y="10834"/>
                    <a:pt x="4767" y="10930"/>
                  </a:cubicBezTo>
                  <a:cubicBezTo>
                    <a:pt x="4853" y="11240"/>
                    <a:pt x="4573" y="11543"/>
                    <a:pt x="4271" y="11654"/>
                  </a:cubicBezTo>
                  <a:cubicBezTo>
                    <a:pt x="3967" y="11763"/>
                    <a:pt x="3634" y="11756"/>
                    <a:pt x="3328" y="11855"/>
                  </a:cubicBezTo>
                  <a:cubicBezTo>
                    <a:pt x="2612" y="12089"/>
                    <a:pt x="2503" y="12010"/>
                    <a:pt x="2356" y="12749"/>
                  </a:cubicBezTo>
                  <a:cubicBezTo>
                    <a:pt x="2208" y="13486"/>
                    <a:pt x="1946" y="15102"/>
                    <a:pt x="1739" y="15825"/>
                  </a:cubicBezTo>
                  <a:cubicBezTo>
                    <a:pt x="1603" y="16301"/>
                    <a:pt x="1366" y="16740"/>
                    <a:pt x="1191" y="17204"/>
                  </a:cubicBezTo>
                  <a:cubicBezTo>
                    <a:pt x="992" y="17729"/>
                    <a:pt x="1522" y="17631"/>
                    <a:pt x="1437" y="18180"/>
                  </a:cubicBezTo>
                  <a:cubicBezTo>
                    <a:pt x="1317" y="18944"/>
                    <a:pt x="612" y="20359"/>
                    <a:pt x="487" y="21120"/>
                  </a:cubicBezTo>
                  <a:cubicBezTo>
                    <a:pt x="434" y="21438"/>
                    <a:pt x="0" y="22683"/>
                    <a:pt x="65" y="22945"/>
                  </a:cubicBezTo>
                  <a:cubicBezTo>
                    <a:pt x="92" y="23050"/>
                    <a:pt x="123" y="23094"/>
                    <a:pt x="158" y="23094"/>
                  </a:cubicBezTo>
                  <a:cubicBezTo>
                    <a:pt x="323" y="23094"/>
                    <a:pt x="557" y="22054"/>
                    <a:pt x="639" y="21797"/>
                  </a:cubicBezTo>
                  <a:cubicBezTo>
                    <a:pt x="789" y="21325"/>
                    <a:pt x="1192" y="21261"/>
                    <a:pt x="1426" y="20825"/>
                  </a:cubicBezTo>
                  <a:cubicBezTo>
                    <a:pt x="1652" y="20403"/>
                    <a:pt x="2048" y="20088"/>
                    <a:pt x="2238" y="19648"/>
                  </a:cubicBezTo>
                  <a:cubicBezTo>
                    <a:pt x="2524" y="18992"/>
                    <a:pt x="2326" y="18119"/>
                    <a:pt x="2839" y="17620"/>
                  </a:cubicBezTo>
                  <a:cubicBezTo>
                    <a:pt x="3088" y="17379"/>
                    <a:pt x="3490" y="17244"/>
                    <a:pt x="3566" y="16905"/>
                  </a:cubicBezTo>
                  <a:cubicBezTo>
                    <a:pt x="3598" y="16759"/>
                    <a:pt x="3567" y="16582"/>
                    <a:pt x="3696" y="16491"/>
                  </a:cubicBezTo>
                  <a:cubicBezTo>
                    <a:pt x="3737" y="16463"/>
                    <a:pt x="3781" y="16450"/>
                    <a:pt x="3825" y="16450"/>
                  </a:cubicBezTo>
                  <a:cubicBezTo>
                    <a:pt x="3919" y="16450"/>
                    <a:pt x="4010" y="16508"/>
                    <a:pt x="4055" y="16602"/>
                  </a:cubicBezTo>
                  <a:cubicBezTo>
                    <a:pt x="4168" y="16841"/>
                    <a:pt x="4035" y="17066"/>
                    <a:pt x="3925" y="17276"/>
                  </a:cubicBezTo>
                  <a:cubicBezTo>
                    <a:pt x="3477" y="18139"/>
                    <a:pt x="3375" y="19135"/>
                    <a:pt x="3280" y="20103"/>
                  </a:cubicBezTo>
                  <a:cubicBezTo>
                    <a:pt x="3189" y="21038"/>
                    <a:pt x="3098" y="21975"/>
                    <a:pt x="3008" y="22911"/>
                  </a:cubicBezTo>
                  <a:cubicBezTo>
                    <a:pt x="3032" y="22930"/>
                    <a:pt x="3054" y="22939"/>
                    <a:pt x="3074" y="22939"/>
                  </a:cubicBezTo>
                  <a:cubicBezTo>
                    <a:pt x="3298" y="22939"/>
                    <a:pt x="3243" y="21838"/>
                    <a:pt x="3326" y="21500"/>
                  </a:cubicBezTo>
                  <a:cubicBezTo>
                    <a:pt x="3467" y="20930"/>
                    <a:pt x="3532" y="20295"/>
                    <a:pt x="3673" y="19726"/>
                  </a:cubicBezTo>
                  <a:cubicBezTo>
                    <a:pt x="3878" y="18890"/>
                    <a:pt x="4713" y="18462"/>
                    <a:pt x="5003" y="17777"/>
                  </a:cubicBezTo>
                  <a:cubicBezTo>
                    <a:pt x="5493" y="16625"/>
                    <a:pt x="5467" y="15272"/>
                    <a:pt x="5814" y="13865"/>
                  </a:cubicBezTo>
                  <a:cubicBezTo>
                    <a:pt x="5888" y="13561"/>
                    <a:pt x="5969" y="13246"/>
                    <a:pt x="6168" y="13003"/>
                  </a:cubicBezTo>
                  <a:cubicBezTo>
                    <a:pt x="6302" y="12842"/>
                    <a:pt x="6479" y="12724"/>
                    <a:pt x="6659" y="12616"/>
                  </a:cubicBezTo>
                  <a:cubicBezTo>
                    <a:pt x="7262" y="12252"/>
                    <a:pt x="7912" y="11964"/>
                    <a:pt x="8483" y="11551"/>
                  </a:cubicBezTo>
                  <a:cubicBezTo>
                    <a:pt x="8685" y="11405"/>
                    <a:pt x="8696" y="10876"/>
                    <a:pt x="8867" y="10693"/>
                  </a:cubicBezTo>
                  <a:cubicBezTo>
                    <a:pt x="9130" y="10410"/>
                    <a:pt x="10067" y="9498"/>
                    <a:pt x="9890" y="9498"/>
                  </a:cubicBezTo>
                  <a:cubicBezTo>
                    <a:pt x="9857" y="9498"/>
                    <a:pt x="9783" y="9531"/>
                    <a:pt x="9656" y="9608"/>
                  </a:cubicBezTo>
                  <a:cubicBezTo>
                    <a:pt x="9179" y="9898"/>
                    <a:pt x="9162" y="9827"/>
                    <a:pt x="8685" y="10117"/>
                  </a:cubicBezTo>
                  <a:cubicBezTo>
                    <a:pt x="8497" y="10231"/>
                    <a:pt x="7877" y="10974"/>
                    <a:pt x="7689" y="11088"/>
                  </a:cubicBezTo>
                  <a:cubicBezTo>
                    <a:pt x="7444" y="11238"/>
                    <a:pt x="7196" y="11388"/>
                    <a:pt x="6992" y="11590"/>
                  </a:cubicBezTo>
                  <a:cubicBezTo>
                    <a:pt x="6961" y="11619"/>
                    <a:pt x="6924" y="11632"/>
                    <a:pt x="6883" y="11632"/>
                  </a:cubicBezTo>
                  <a:cubicBezTo>
                    <a:pt x="6633" y="11632"/>
                    <a:pt x="6211" y="11173"/>
                    <a:pt x="5958" y="11152"/>
                  </a:cubicBezTo>
                  <a:cubicBezTo>
                    <a:pt x="5895" y="10072"/>
                    <a:pt x="6742" y="9962"/>
                    <a:pt x="7264" y="9015"/>
                  </a:cubicBezTo>
                  <a:cubicBezTo>
                    <a:pt x="7393" y="8777"/>
                    <a:pt x="7526" y="8537"/>
                    <a:pt x="7712" y="8340"/>
                  </a:cubicBezTo>
                  <a:cubicBezTo>
                    <a:pt x="7857" y="8188"/>
                    <a:pt x="8031" y="8064"/>
                    <a:pt x="8168" y="7906"/>
                  </a:cubicBezTo>
                  <a:cubicBezTo>
                    <a:pt x="8552" y="7462"/>
                    <a:pt x="8593" y="6828"/>
                    <a:pt x="8744" y="6261"/>
                  </a:cubicBezTo>
                  <a:cubicBezTo>
                    <a:pt x="9065" y="5049"/>
                    <a:pt x="9996" y="4015"/>
                    <a:pt x="11167" y="3568"/>
                  </a:cubicBezTo>
                  <a:cubicBezTo>
                    <a:pt x="11580" y="3410"/>
                    <a:pt x="11151" y="3119"/>
                    <a:pt x="11501" y="2848"/>
                  </a:cubicBezTo>
                  <a:cubicBezTo>
                    <a:pt x="11621" y="2755"/>
                    <a:pt x="12119" y="2617"/>
                    <a:pt x="12191" y="2478"/>
                  </a:cubicBezTo>
                  <a:cubicBezTo>
                    <a:pt x="12328" y="2217"/>
                    <a:pt x="12838" y="2119"/>
                    <a:pt x="12665" y="1887"/>
                  </a:cubicBezTo>
                  <a:lnTo>
                    <a:pt x="12665" y="1887"/>
                  </a:lnTo>
                  <a:cubicBezTo>
                    <a:pt x="12309" y="2109"/>
                    <a:pt x="11597" y="2264"/>
                    <a:pt x="11205" y="2565"/>
                  </a:cubicBezTo>
                  <a:cubicBezTo>
                    <a:pt x="10827" y="2855"/>
                    <a:pt x="10768" y="3290"/>
                    <a:pt x="10427" y="3501"/>
                  </a:cubicBezTo>
                  <a:cubicBezTo>
                    <a:pt x="10368" y="3538"/>
                    <a:pt x="10321" y="3549"/>
                    <a:pt x="10279" y="3549"/>
                  </a:cubicBezTo>
                  <a:cubicBezTo>
                    <a:pt x="10218" y="3549"/>
                    <a:pt x="10169" y="3526"/>
                    <a:pt x="10110" y="3526"/>
                  </a:cubicBezTo>
                  <a:cubicBezTo>
                    <a:pt x="10067" y="3526"/>
                    <a:pt x="10019" y="3539"/>
                    <a:pt x="9958" y="3581"/>
                  </a:cubicBezTo>
                  <a:cubicBezTo>
                    <a:pt x="10029" y="3351"/>
                    <a:pt x="10054" y="3119"/>
                    <a:pt x="9959" y="2959"/>
                  </a:cubicBezTo>
                  <a:cubicBezTo>
                    <a:pt x="9695" y="2516"/>
                    <a:pt x="10033" y="2516"/>
                    <a:pt x="10279" y="2171"/>
                  </a:cubicBezTo>
                  <a:cubicBezTo>
                    <a:pt x="10526" y="1825"/>
                    <a:pt x="10723" y="1406"/>
                    <a:pt x="10748" y="987"/>
                  </a:cubicBezTo>
                  <a:cubicBezTo>
                    <a:pt x="10773" y="568"/>
                    <a:pt x="11044" y="371"/>
                    <a:pt x="10946" y="124"/>
                  </a:cubicBezTo>
                  <a:cubicBezTo>
                    <a:pt x="10913" y="42"/>
                    <a:pt x="10885" y="1"/>
                    <a:pt x="10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699502" y="639392"/>
              <a:ext cx="125090" cy="208835"/>
            </a:xfrm>
            <a:custGeom>
              <a:avLst/>
              <a:gdLst/>
              <a:ahLst/>
              <a:cxnLst/>
              <a:rect l="l" t="t" r="r" b="b"/>
              <a:pathLst>
                <a:path w="3322" h="5546" extrusionOk="0">
                  <a:moveTo>
                    <a:pt x="2977" y="0"/>
                  </a:moveTo>
                  <a:cubicBezTo>
                    <a:pt x="2913" y="277"/>
                    <a:pt x="2639" y="491"/>
                    <a:pt x="2354" y="491"/>
                  </a:cubicBezTo>
                  <a:cubicBezTo>
                    <a:pt x="2347" y="491"/>
                    <a:pt x="2339" y="491"/>
                    <a:pt x="2331" y="491"/>
                  </a:cubicBezTo>
                  <a:cubicBezTo>
                    <a:pt x="2306" y="490"/>
                    <a:pt x="2281" y="487"/>
                    <a:pt x="2257" y="487"/>
                  </a:cubicBezTo>
                  <a:cubicBezTo>
                    <a:pt x="2226" y="487"/>
                    <a:pt x="2196" y="491"/>
                    <a:pt x="2169" y="505"/>
                  </a:cubicBezTo>
                  <a:cubicBezTo>
                    <a:pt x="2115" y="532"/>
                    <a:pt x="2086" y="590"/>
                    <a:pt x="2062" y="646"/>
                  </a:cubicBezTo>
                  <a:cubicBezTo>
                    <a:pt x="1988" y="812"/>
                    <a:pt x="1886" y="1221"/>
                    <a:pt x="1731" y="1315"/>
                  </a:cubicBezTo>
                  <a:cubicBezTo>
                    <a:pt x="1572" y="1413"/>
                    <a:pt x="1389" y="1284"/>
                    <a:pt x="1259" y="1514"/>
                  </a:cubicBezTo>
                  <a:cubicBezTo>
                    <a:pt x="1234" y="1560"/>
                    <a:pt x="1217" y="1610"/>
                    <a:pt x="1194" y="1656"/>
                  </a:cubicBezTo>
                  <a:cubicBezTo>
                    <a:pt x="1162" y="1719"/>
                    <a:pt x="1118" y="1774"/>
                    <a:pt x="1076" y="1831"/>
                  </a:cubicBezTo>
                  <a:cubicBezTo>
                    <a:pt x="718" y="2325"/>
                    <a:pt x="583" y="2947"/>
                    <a:pt x="704" y="3545"/>
                  </a:cubicBezTo>
                  <a:cubicBezTo>
                    <a:pt x="719" y="3617"/>
                    <a:pt x="773" y="3706"/>
                    <a:pt x="835" y="3706"/>
                  </a:cubicBezTo>
                  <a:cubicBezTo>
                    <a:pt x="847" y="3706"/>
                    <a:pt x="859" y="3702"/>
                    <a:pt x="871" y="3695"/>
                  </a:cubicBezTo>
                  <a:lnTo>
                    <a:pt x="871" y="3695"/>
                  </a:lnTo>
                  <a:cubicBezTo>
                    <a:pt x="742" y="3974"/>
                    <a:pt x="615" y="4252"/>
                    <a:pt x="487" y="4531"/>
                  </a:cubicBezTo>
                  <a:cubicBezTo>
                    <a:pt x="465" y="4517"/>
                    <a:pt x="442" y="4510"/>
                    <a:pt x="418" y="4510"/>
                  </a:cubicBezTo>
                  <a:cubicBezTo>
                    <a:pt x="342" y="4510"/>
                    <a:pt x="262" y="4575"/>
                    <a:pt x="234" y="4653"/>
                  </a:cubicBezTo>
                  <a:cubicBezTo>
                    <a:pt x="199" y="4755"/>
                    <a:pt x="219" y="4865"/>
                    <a:pt x="218" y="4973"/>
                  </a:cubicBezTo>
                  <a:cubicBezTo>
                    <a:pt x="214" y="5171"/>
                    <a:pt x="137" y="5360"/>
                    <a:pt x="1" y="5503"/>
                  </a:cubicBezTo>
                  <a:cubicBezTo>
                    <a:pt x="22" y="5533"/>
                    <a:pt x="52" y="5545"/>
                    <a:pt x="85" y="5545"/>
                  </a:cubicBezTo>
                  <a:cubicBezTo>
                    <a:pt x="156" y="5545"/>
                    <a:pt x="240" y="5485"/>
                    <a:pt x="265" y="5410"/>
                  </a:cubicBezTo>
                  <a:cubicBezTo>
                    <a:pt x="303" y="5300"/>
                    <a:pt x="280" y="5176"/>
                    <a:pt x="321" y="5068"/>
                  </a:cubicBezTo>
                  <a:cubicBezTo>
                    <a:pt x="423" y="4801"/>
                    <a:pt x="840" y="4774"/>
                    <a:pt x="945" y="4509"/>
                  </a:cubicBezTo>
                  <a:cubicBezTo>
                    <a:pt x="1003" y="4363"/>
                    <a:pt x="944" y="4196"/>
                    <a:pt x="976" y="4043"/>
                  </a:cubicBezTo>
                  <a:cubicBezTo>
                    <a:pt x="1005" y="3903"/>
                    <a:pt x="1106" y="3791"/>
                    <a:pt x="1170" y="3664"/>
                  </a:cubicBezTo>
                  <a:cubicBezTo>
                    <a:pt x="1321" y="3356"/>
                    <a:pt x="1249" y="2992"/>
                    <a:pt x="1262" y="2649"/>
                  </a:cubicBezTo>
                  <a:cubicBezTo>
                    <a:pt x="1274" y="2306"/>
                    <a:pt x="1451" y="1902"/>
                    <a:pt x="1793" y="1875"/>
                  </a:cubicBezTo>
                  <a:cubicBezTo>
                    <a:pt x="1807" y="1874"/>
                    <a:pt x="1822" y="1874"/>
                    <a:pt x="1837" y="1874"/>
                  </a:cubicBezTo>
                  <a:cubicBezTo>
                    <a:pt x="1916" y="1874"/>
                    <a:pt x="2000" y="1887"/>
                    <a:pt x="2077" y="1887"/>
                  </a:cubicBezTo>
                  <a:cubicBezTo>
                    <a:pt x="2159" y="1887"/>
                    <a:pt x="2233" y="1872"/>
                    <a:pt x="2287" y="1811"/>
                  </a:cubicBezTo>
                  <a:cubicBezTo>
                    <a:pt x="2393" y="1692"/>
                    <a:pt x="2313" y="1492"/>
                    <a:pt x="2389" y="1351"/>
                  </a:cubicBezTo>
                  <a:cubicBezTo>
                    <a:pt x="2450" y="1234"/>
                    <a:pt x="2594" y="1196"/>
                    <a:pt x="2713" y="1139"/>
                  </a:cubicBezTo>
                  <a:cubicBezTo>
                    <a:pt x="3117" y="949"/>
                    <a:pt x="3322" y="419"/>
                    <a:pt x="3152" y="5"/>
                  </a:cubicBezTo>
                  <a:lnTo>
                    <a:pt x="2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 flipH="1">
            <a:off x="2674054" y="135317"/>
            <a:ext cx="4528721" cy="1227114"/>
            <a:chOff x="-2134764" y="-1617259"/>
            <a:chExt cx="3222601" cy="873204"/>
          </a:xfrm>
        </p:grpSpPr>
        <p:sp>
          <p:nvSpPr>
            <p:cNvPr id="311" name="Google Shape;311;p9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9"/>
          <p:cNvGrpSpPr/>
          <p:nvPr/>
        </p:nvGrpSpPr>
        <p:grpSpPr>
          <a:xfrm>
            <a:off x="592936" y="99165"/>
            <a:ext cx="1435892" cy="1200609"/>
            <a:chOff x="-2325520" y="774005"/>
            <a:chExt cx="838673" cy="701249"/>
          </a:xfrm>
        </p:grpSpPr>
        <p:sp>
          <p:nvSpPr>
            <p:cNvPr id="318" name="Google Shape;318;p9"/>
            <p:cNvSpPr/>
            <p:nvPr/>
          </p:nvSpPr>
          <p:spPr>
            <a:xfrm>
              <a:off x="-2325520" y="774005"/>
              <a:ext cx="831611" cy="701249"/>
            </a:xfrm>
            <a:custGeom>
              <a:avLst/>
              <a:gdLst/>
              <a:ahLst/>
              <a:cxnLst/>
              <a:rect l="l" t="t" r="r" b="b"/>
              <a:pathLst>
                <a:path w="22085" h="18623" extrusionOk="0">
                  <a:moveTo>
                    <a:pt x="14086" y="4890"/>
                  </a:moveTo>
                  <a:cubicBezTo>
                    <a:pt x="14453" y="4890"/>
                    <a:pt x="14688" y="4911"/>
                    <a:pt x="14681" y="4986"/>
                  </a:cubicBezTo>
                  <a:cubicBezTo>
                    <a:pt x="14673" y="5063"/>
                    <a:pt x="14552" y="5088"/>
                    <a:pt x="14042" y="5126"/>
                  </a:cubicBezTo>
                  <a:cubicBezTo>
                    <a:pt x="12884" y="5212"/>
                    <a:pt x="12094" y="5187"/>
                    <a:pt x="11528" y="5224"/>
                  </a:cubicBezTo>
                  <a:cubicBezTo>
                    <a:pt x="11438" y="5230"/>
                    <a:pt x="11360" y="5233"/>
                    <a:pt x="11294" y="5233"/>
                  </a:cubicBezTo>
                  <a:cubicBezTo>
                    <a:pt x="10944" y="5233"/>
                    <a:pt x="10916" y="5156"/>
                    <a:pt x="11071" y="5052"/>
                  </a:cubicBezTo>
                  <a:cubicBezTo>
                    <a:pt x="11255" y="4928"/>
                    <a:pt x="13392" y="4903"/>
                    <a:pt x="13392" y="4903"/>
                  </a:cubicBezTo>
                  <a:cubicBezTo>
                    <a:pt x="13650" y="4896"/>
                    <a:pt x="13887" y="4890"/>
                    <a:pt x="14086" y="4890"/>
                  </a:cubicBezTo>
                  <a:close/>
                  <a:moveTo>
                    <a:pt x="11825" y="0"/>
                  </a:moveTo>
                  <a:cubicBezTo>
                    <a:pt x="9270" y="0"/>
                    <a:pt x="6402" y="826"/>
                    <a:pt x="4078" y="3434"/>
                  </a:cubicBezTo>
                  <a:cubicBezTo>
                    <a:pt x="2428" y="5287"/>
                    <a:pt x="1" y="11410"/>
                    <a:pt x="4500" y="16071"/>
                  </a:cubicBezTo>
                  <a:cubicBezTo>
                    <a:pt x="6429" y="18070"/>
                    <a:pt x="9487" y="18621"/>
                    <a:pt x="12220" y="18623"/>
                  </a:cubicBezTo>
                  <a:cubicBezTo>
                    <a:pt x="12222" y="18623"/>
                    <a:pt x="12224" y="18623"/>
                    <a:pt x="12226" y="18623"/>
                  </a:cubicBezTo>
                  <a:cubicBezTo>
                    <a:pt x="13351" y="18623"/>
                    <a:pt x="14977" y="18313"/>
                    <a:pt x="15666" y="17926"/>
                  </a:cubicBezTo>
                  <a:cubicBezTo>
                    <a:pt x="15823" y="17839"/>
                    <a:pt x="15913" y="17739"/>
                    <a:pt x="15586" y="17739"/>
                  </a:cubicBezTo>
                  <a:cubicBezTo>
                    <a:pt x="15558" y="17739"/>
                    <a:pt x="15526" y="17740"/>
                    <a:pt x="15490" y="17742"/>
                  </a:cubicBezTo>
                  <a:cubicBezTo>
                    <a:pt x="14798" y="17773"/>
                    <a:pt x="13609" y="17837"/>
                    <a:pt x="12829" y="17837"/>
                  </a:cubicBezTo>
                  <a:cubicBezTo>
                    <a:pt x="12815" y="17837"/>
                    <a:pt x="12802" y="17837"/>
                    <a:pt x="12789" y="17837"/>
                  </a:cubicBezTo>
                  <a:cubicBezTo>
                    <a:pt x="11149" y="17833"/>
                    <a:pt x="10125" y="17694"/>
                    <a:pt x="10599" y="17441"/>
                  </a:cubicBezTo>
                  <a:cubicBezTo>
                    <a:pt x="11018" y="17398"/>
                    <a:pt x="11392" y="17390"/>
                    <a:pt x="11790" y="17390"/>
                  </a:cubicBezTo>
                  <a:cubicBezTo>
                    <a:pt x="12004" y="17390"/>
                    <a:pt x="12224" y="17392"/>
                    <a:pt x="12462" y="17392"/>
                  </a:cubicBezTo>
                  <a:cubicBezTo>
                    <a:pt x="12661" y="17392"/>
                    <a:pt x="12873" y="17391"/>
                    <a:pt x="13103" y="17385"/>
                  </a:cubicBezTo>
                  <a:cubicBezTo>
                    <a:pt x="14176" y="17361"/>
                    <a:pt x="14872" y="17319"/>
                    <a:pt x="15945" y="17299"/>
                  </a:cubicBezTo>
                  <a:cubicBezTo>
                    <a:pt x="18369" y="17255"/>
                    <a:pt x="18950" y="17085"/>
                    <a:pt x="18382" y="17023"/>
                  </a:cubicBezTo>
                  <a:cubicBezTo>
                    <a:pt x="18070" y="17017"/>
                    <a:pt x="17716" y="17014"/>
                    <a:pt x="17332" y="17014"/>
                  </a:cubicBezTo>
                  <a:cubicBezTo>
                    <a:pt x="15740" y="17014"/>
                    <a:pt x="13625" y="17058"/>
                    <a:pt x="11841" y="17058"/>
                  </a:cubicBezTo>
                  <a:cubicBezTo>
                    <a:pt x="9872" y="17058"/>
                    <a:pt x="8307" y="17005"/>
                    <a:pt x="8299" y="16783"/>
                  </a:cubicBezTo>
                  <a:cubicBezTo>
                    <a:pt x="8287" y="16630"/>
                    <a:pt x="8492" y="16574"/>
                    <a:pt x="8646" y="16570"/>
                  </a:cubicBezTo>
                  <a:cubicBezTo>
                    <a:pt x="8985" y="16564"/>
                    <a:pt x="9348" y="16561"/>
                    <a:pt x="9729" y="16561"/>
                  </a:cubicBezTo>
                  <a:cubicBezTo>
                    <a:pt x="11659" y="16561"/>
                    <a:pt x="14050" y="16635"/>
                    <a:pt x="16060" y="16635"/>
                  </a:cubicBezTo>
                  <a:cubicBezTo>
                    <a:pt x="17340" y="16635"/>
                    <a:pt x="18466" y="16605"/>
                    <a:pt x="19220" y="16506"/>
                  </a:cubicBezTo>
                  <a:cubicBezTo>
                    <a:pt x="19403" y="16389"/>
                    <a:pt x="18762" y="16365"/>
                    <a:pt x="17891" y="16365"/>
                  </a:cubicBezTo>
                  <a:cubicBezTo>
                    <a:pt x="17300" y="16365"/>
                    <a:pt x="16604" y="16376"/>
                    <a:pt x="15987" y="16376"/>
                  </a:cubicBezTo>
                  <a:cubicBezTo>
                    <a:pt x="15687" y="16376"/>
                    <a:pt x="15405" y="16373"/>
                    <a:pt x="15164" y="16366"/>
                  </a:cubicBezTo>
                  <a:cubicBezTo>
                    <a:pt x="14708" y="16351"/>
                    <a:pt x="13883" y="16324"/>
                    <a:pt x="13857" y="16204"/>
                  </a:cubicBezTo>
                  <a:cubicBezTo>
                    <a:pt x="13830" y="16138"/>
                    <a:pt x="14020" y="16122"/>
                    <a:pt x="14280" y="16122"/>
                  </a:cubicBezTo>
                  <a:cubicBezTo>
                    <a:pt x="14540" y="16122"/>
                    <a:pt x="14869" y="16138"/>
                    <a:pt x="15121" y="16138"/>
                  </a:cubicBezTo>
                  <a:cubicBezTo>
                    <a:pt x="15146" y="16138"/>
                    <a:pt x="15171" y="16138"/>
                    <a:pt x="15195" y="16138"/>
                  </a:cubicBezTo>
                  <a:cubicBezTo>
                    <a:pt x="15563" y="16131"/>
                    <a:pt x="15963" y="16121"/>
                    <a:pt x="16172" y="16077"/>
                  </a:cubicBezTo>
                  <a:cubicBezTo>
                    <a:pt x="16314" y="16046"/>
                    <a:pt x="16397" y="15871"/>
                    <a:pt x="16197" y="15871"/>
                  </a:cubicBezTo>
                  <a:cubicBezTo>
                    <a:pt x="16193" y="15871"/>
                    <a:pt x="16189" y="15871"/>
                    <a:pt x="16186" y="15871"/>
                  </a:cubicBezTo>
                  <a:cubicBezTo>
                    <a:pt x="14773" y="15870"/>
                    <a:pt x="13361" y="15865"/>
                    <a:pt x="11949" y="15865"/>
                  </a:cubicBezTo>
                  <a:cubicBezTo>
                    <a:pt x="11411" y="15865"/>
                    <a:pt x="10873" y="15865"/>
                    <a:pt x="10335" y="15868"/>
                  </a:cubicBezTo>
                  <a:cubicBezTo>
                    <a:pt x="10334" y="15868"/>
                    <a:pt x="10332" y="15868"/>
                    <a:pt x="10330" y="15868"/>
                  </a:cubicBezTo>
                  <a:cubicBezTo>
                    <a:pt x="9835" y="15868"/>
                    <a:pt x="9364" y="15534"/>
                    <a:pt x="10438" y="15479"/>
                  </a:cubicBezTo>
                  <a:cubicBezTo>
                    <a:pt x="12197" y="15388"/>
                    <a:pt x="16121" y="15341"/>
                    <a:pt x="17786" y="15272"/>
                  </a:cubicBezTo>
                  <a:cubicBezTo>
                    <a:pt x="18188" y="15257"/>
                    <a:pt x="18501" y="15223"/>
                    <a:pt x="18533" y="15058"/>
                  </a:cubicBezTo>
                  <a:cubicBezTo>
                    <a:pt x="18469" y="14805"/>
                    <a:pt x="18093" y="14845"/>
                    <a:pt x="17830" y="14837"/>
                  </a:cubicBezTo>
                  <a:cubicBezTo>
                    <a:pt x="17073" y="14813"/>
                    <a:pt x="16325" y="14803"/>
                    <a:pt x="15580" y="14803"/>
                  </a:cubicBezTo>
                  <a:cubicBezTo>
                    <a:pt x="13732" y="14803"/>
                    <a:pt x="11907" y="14864"/>
                    <a:pt x="10028" y="14920"/>
                  </a:cubicBezTo>
                  <a:cubicBezTo>
                    <a:pt x="10002" y="14921"/>
                    <a:pt x="9976" y="14921"/>
                    <a:pt x="9950" y="14921"/>
                  </a:cubicBezTo>
                  <a:cubicBezTo>
                    <a:pt x="9570" y="14921"/>
                    <a:pt x="9096" y="14840"/>
                    <a:pt x="8757" y="14700"/>
                  </a:cubicBezTo>
                  <a:cubicBezTo>
                    <a:pt x="8018" y="14283"/>
                    <a:pt x="11048" y="14132"/>
                    <a:pt x="13729" y="14132"/>
                  </a:cubicBezTo>
                  <a:cubicBezTo>
                    <a:pt x="14726" y="14132"/>
                    <a:pt x="15674" y="14153"/>
                    <a:pt x="16364" y="14188"/>
                  </a:cubicBezTo>
                  <a:cubicBezTo>
                    <a:pt x="16686" y="14205"/>
                    <a:pt x="17010" y="14226"/>
                    <a:pt x="17334" y="14226"/>
                  </a:cubicBezTo>
                  <a:cubicBezTo>
                    <a:pt x="17686" y="14226"/>
                    <a:pt x="18037" y="14201"/>
                    <a:pt x="18379" y="14116"/>
                  </a:cubicBezTo>
                  <a:cubicBezTo>
                    <a:pt x="18444" y="14100"/>
                    <a:pt x="18516" y="14074"/>
                    <a:pt x="18546" y="14016"/>
                  </a:cubicBezTo>
                  <a:cubicBezTo>
                    <a:pt x="18616" y="13875"/>
                    <a:pt x="18402" y="13770"/>
                    <a:pt x="18246" y="13757"/>
                  </a:cubicBezTo>
                  <a:cubicBezTo>
                    <a:pt x="17847" y="13723"/>
                    <a:pt x="17331" y="13719"/>
                    <a:pt x="16798" y="13719"/>
                  </a:cubicBezTo>
                  <a:cubicBezTo>
                    <a:pt x="16625" y="13719"/>
                    <a:pt x="16450" y="13719"/>
                    <a:pt x="16277" y="13719"/>
                  </a:cubicBezTo>
                  <a:cubicBezTo>
                    <a:pt x="15128" y="13719"/>
                    <a:pt x="14056" y="13700"/>
                    <a:pt x="14078" y="13406"/>
                  </a:cubicBezTo>
                  <a:cubicBezTo>
                    <a:pt x="14125" y="13178"/>
                    <a:pt x="15237" y="13153"/>
                    <a:pt x="16471" y="13153"/>
                  </a:cubicBezTo>
                  <a:cubicBezTo>
                    <a:pt x="16816" y="13153"/>
                    <a:pt x="17170" y="13155"/>
                    <a:pt x="17513" y="13155"/>
                  </a:cubicBezTo>
                  <a:cubicBezTo>
                    <a:pt x="18229" y="13155"/>
                    <a:pt x="18897" y="13147"/>
                    <a:pt x="19333" y="13095"/>
                  </a:cubicBezTo>
                  <a:cubicBezTo>
                    <a:pt x="19608" y="13061"/>
                    <a:pt x="19950" y="12972"/>
                    <a:pt x="19997" y="12697"/>
                  </a:cubicBezTo>
                  <a:cubicBezTo>
                    <a:pt x="19949" y="12506"/>
                    <a:pt x="19523" y="12458"/>
                    <a:pt x="19032" y="12458"/>
                  </a:cubicBezTo>
                  <a:cubicBezTo>
                    <a:pt x="18639" y="12458"/>
                    <a:pt x="18203" y="12489"/>
                    <a:pt x="17887" y="12499"/>
                  </a:cubicBezTo>
                  <a:cubicBezTo>
                    <a:pt x="17053" y="12526"/>
                    <a:pt x="15669" y="12562"/>
                    <a:pt x="14359" y="12562"/>
                  </a:cubicBezTo>
                  <a:cubicBezTo>
                    <a:pt x="12619" y="12562"/>
                    <a:pt x="11010" y="12498"/>
                    <a:pt x="10994" y="12267"/>
                  </a:cubicBezTo>
                  <a:cubicBezTo>
                    <a:pt x="10955" y="12029"/>
                    <a:pt x="11427" y="11996"/>
                    <a:pt x="11845" y="11996"/>
                  </a:cubicBezTo>
                  <a:cubicBezTo>
                    <a:pt x="11983" y="11996"/>
                    <a:pt x="12115" y="12000"/>
                    <a:pt x="12222" y="12001"/>
                  </a:cubicBezTo>
                  <a:cubicBezTo>
                    <a:pt x="12738" y="12006"/>
                    <a:pt x="13252" y="12009"/>
                    <a:pt x="13765" y="12009"/>
                  </a:cubicBezTo>
                  <a:cubicBezTo>
                    <a:pt x="15029" y="12009"/>
                    <a:pt x="16288" y="11989"/>
                    <a:pt x="17556" y="11921"/>
                  </a:cubicBezTo>
                  <a:cubicBezTo>
                    <a:pt x="18839" y="11853"/>
                    <a:pt x="19091" y="11717"/>
                    <a:pt x="18418" y="11614"/>
                  </a:cubicBezTo>
                  <a:cubicBezTo>
                    <a:pt x="16992" y="11530"/>
                    <a:pt x="15730" y="11448"/>
                    <a:pt x="14339" y="11448"/>
                  </a:cubicBezTo>
                  <a:cubicBezTo>
                    <a:pt x="14160" y="11448"/>
                    <a:pt x="13979" y="11449"/>
                    <a:pt x="13796" y="11452"/>
                  </a:cubicBezTo>
                  <a:cubicBezTo>
                    <a:pt x="13734" y="11453"/>
                    <a:pt x="13669" y="11454"/>
                    <a:pt x="13601" y="11454"/>
                  </a:cubicBezTo>
                  <a:cubicBezTo>
                    <a:pt x="13204" y="11454"/>
                    <a:pt x="12715" y="11423"/>
                    <a:pt x="12414" y="11231"/>
                  </a:cubicBezTo>
                  <a:cubicBezTo>
                    <a:pt x="12032" y="10873"/>
                    <a:pt x="16617" y="11066"/>
                    <a:pt x="18722" y="10911"/>
                  </a:cubicBezTo>
                  <a:cubicBezTo>
                    <a:pt x="19141" y="10880"/>
                    <a:pt x="19565" y="10848"/>
                    <a:pt x="19973" y="10747"/>
                  </a:cubicBezTo>
                  <a:cubicBezTo>
                    <a:pt x="20065" y="10617"/>
                    <a:pt x="19849" y="10493"/>
                    <a:pt x="19691" y="10480"/>
                  </a:cubicBezTo>
                  <a:cubicBezTo>
                    <a:pt x="19629" y="10475"/>
                    <a:pt x="19540" y="10473"/>
                    <a:pt x="19432" y="10473"/>
                  </a:cubicBezTo>
                  <a:cubicBezTo>
                    <a:pt x="18901" y="10473"/>
                    <a:pt x="17897" y="10525"/>
                    <a:pt x="17187" y="10525"/>
                  </a:cubicBezTo>
                  <a:cubicBezTo>
                    <a:pt x="16726" y="10525"/>
                    <a:pt x="16389" y="10503"/>
                    <a:pt x="16384" y="10430"/>
                  </a:cubicBezTo>
                  <a:cubicBezTo>
                    <a:pt x="16076" y="10109"/>
                    <a:pt x="18520" y="10196"/>
                    <a:pt x="18812" y="10159"/>
                  </a:cubicBezTo>
                  <a:cubicBezTo>
                    <a:pt x="19264" y="10104"/>
                    <a:pt x="19600" y="10047"/>
                    <a:pt x="19499" y="9763"/>
                  </a:cubicBezTo>
                  <a:cubicBezTo>
                    <a:pt x="19378" y="9604"/>
                    <a:pt x="18396" y="9559"/>
                    <a:pt x="17007" y="9559"/>
                  </a:cubicBezTo>
                  <a:cubicBezTo>
                    <a:pt x="15129" y="9559"/>
                    <a:pt x="12506" y="9642"/>
                    <a:pt x="10268" y="9642"/>
                  </a:cubicBezTo>
                  <a:cubicBezTo>
                    <a:pt x="9465" y="9642"/>
                    <a:pt x="8711" y="9631"/>
                    <a:pt x="8058" y="9602"/>
                  </a:cubicBezTo>
                  <a:cubicBezTo>
                    <a:pt x="7916" y="9597"/>
                    <a:pt x="7717" y="9477"/>
                    <a:pt x="7809" y="9369"/>
                  </a:cubicBezTo>
                  <a:cubicBezTo>
                    <a:pt x="11904" y="9247"/>
                    <a:pt x="15997" y="9125"/>
                    <a:pt x="20091" y="9004"/>
                  </a:cubicBezTo>
                  <a:cubicBezTo>
                    <a:pt x="20287" y="8999"/>
                    <a:pt x="20495" y="8989"/>
                    <a:pt x="20659" y="8883"/>
                  </a:cubicBezTo>
                  <a:cubicBezTo>
                    <a:pt x="20822" y="8775"/>
                    <a:pt x="20913" y="8530"/>
                    <a:pt x="20793" y="8375"/>
                  </a:cubicBezTo>
                  <a:cubicBezTo>
                    <a:pt x="20701" y="8260"/>
                    <a:pt x="20536" y="8240"/>
                    <a:pt x="20390" y="8229"/>
                  </a:cubicBezTo>
                  <a:cubicBezTo>
                    <a:pt x="20330" y="8224"/>
                    <a:pt x="20244" y="8222"/>
                    <a:pt x="20136" y="8222"/>
                  </a:cubicBezTo>
                  <a:cubicBezTo>
                    <a:pt x="19403" y="8222"/>
                    <a:pt x="17657" y="8315"/>
                    <a:pt x="16347" y="8315"/>
                  </a:cubicBezTo>
                  <a:cubicBezTo>
                    <a:pt x="15385" y="8315"/>
                    <a:pt x="14658" y="8265"/>
                    <a:pt x="14740" y="8091"/>
                  </a:cubicBezTo>
                  <a:cubicBezTo>
                    <a:pt x="14740" y="7937"/>
                    <a:pt x="17096" y="7878"/>
                    <a:pt x="18451" y="7878"/>
                  </a:cubicBezTo>
                  <a:cubicBezTo>
                    <a:pt x="18902" y="7878"/>
                    <a:pt x="19242" y="7885"/>
                    <a:pt x="19347" y="7896"/>
                  </a:cubicBezTo>
                  <a:cubicBezTo>
                    <a:pt x="19468" y="7909"/>
                    <a:pt x="19589" y="7915"/>
                    <a:pt x="19710" y="7915"/>
                  </a:cubicBezTo>
                  <a:cubicBezTo>
                    <a:pt x="19761" y="7915"/>
                    <a:pt x="19812" y="7914"/>
                    <a:pt x="19863" y="7912"/>
                  </a:cubicBezTo>
                  <a:cubicBezTo>
                    <a:pt x="20982" y="7856"/>
                    <a:pt x="20862" y="7559"/>
                    <a:pt x="20267" y="7559"/>
                  </a:cubicBezTo>
                  <a:cubicBezTo>
                    <a:pt x="20241" y="7559"/>
                    <a:pt x="20214" y="7560"/>
                    <a:pt x="20187" y="7561"/>
                  </a:cubicBezTo>
                  <a:cubicBezTo>
                    <a:pt x="19649" y="7535"/>
                    <a:pt x="19025" y="7525"/>
                    <a:pt x="18357" y="7525"/>
                  </a:cubicBezTo>
                  <a:cubicBezTo>
                    <a:pt x="16200" y="7525"/>
                    <a:pt x="13578" y="7629"/>
                    <a:pt x="11873" y="7629"/>
                  </a:cubicBezTo>
                  <a:cubicBezTo>
                    <a:pt x="10803" y="7629"/>
                    <a:pt x="10094" y="7588"/>
                    <a:pt x="10087" y="7454"/>
                  </a:cubicBezTo>
                  <a:cubicBezTo>
                    <a:pt x="9969" y="7210"/>
                    <a:pt x="10580" y="7210"/>
                    <a:pt x="10856" y="7198"/>
                  </a:cubicBezTo>
                  <a:cubicBezTo>
                    <a:pt x="12923" y="7117"/>
                    <a:pt x="14693" y="7036"/>
                    <a:pt x="16544" y="7036"/>
                  </a:cubicBezTo>
                  <a:cubicBezTo>
                    <a:pt x="17237" y="7036"/>
                    <a:pt x="17941" y="7047"/>
                    <a:pt x="18677" y="7074"/>
                  </a:cubicBezTo>
                  <a:cubicBezTo>
                    <a:pt x="18710" y="7075"/>
                    <a:pt x="18757" y="7076"/>
                    <a:pt x="18815" y="7076"/>
                  </a:cubicBezTo>
                  <a:cubicBezTo>
                    <a:pt x="19542" y="7076"/>
                    <a:pt x="22050" y="6983"/>
                    <a:pt x="22084" y="6732"/>
                  </a:cubicBezTo>
                  <a:cubicBezTo>
                    <a:pt x="22039" y="6379"/>
                    <a:pt x="17186" y="6667"/>
                    <a:pt x="17083" y="6331"/>
                  </a:cubicBezTo>
                  <a:cubicBezTo>
                    <a:pt x="17038" y="6218"/>
                    <a:pt x="17293" y="6194"/>
                    <a:pt x="17652" y="6194"/>
                  </a:cubicBezTo>
                  <a:cubicBezTo>
                    <a:pt x="17921" y="6194"/>
                    <a:pt x="18249" y="6208"/>
                    <a:pt x="18551" y="6208"/>
                  </a:cubicBezTo>
                  <a:cubicBezTo>
                    <a:pt x="19051" y="6208"/>
                    <a:pt x="19483" y="6171"/>
                    <a:pt x="19468" y="5973"/>
                  </a:cubicBezTo>
                  <a:cubicBezTo>
                    <a:pt x="19505" y="5942"/>
                    <a:pt x="19244" y="5931"/>
                    <a:pt x="18806" y="5931"/>
                  </a:cubicBezTo>
                  <a:cubicBezTo>
                    <a:pt x="17712" y="5931"/>
                    <a:pt x="15507" y="5999"/>
                    <a:pt x="14056" y="5999"/>
                  </a:cubicBezTo>
                  <a:cubicBezTo>
                    <a:pt x="13220" y="5999"/>
                    <a:pt x="12635" y="5977"/>
                    <a:pt x="12655" y="5905"/>
                  </a:cubicBezTo>
                  <a:cubicBezTo>
                    <a:pt x="12605" y="5757"/>
                    <a:pt x="12824" y="5675"/>
                    <a:pt x="12981" y="5671"/>
                  </a:cubicBezTo>
                  <a:cubicBezTo>
                    <a:pt x="13863" y="5660"/>
                    <a:pt x="14744" y="5648"/>
                    <a:pt x="15625" y="5636"/>
                  </a:cubicBezTo>
                  <a:cubicBezTo>
                    <a:pt x="17213" y="5615"/>
                    <a:pt x="18800" y="5594"/>
                    <a:pt x="20387" y="5572"/>
                  </a:cubicBezTo>
                  <a:cubicBezTo>
                    <a:pt x="20692" y="5567"/>
                    <a:pt x="20980" y="5576"/>
                    <a:pt x="20974" y="5493"/>
                  </a:cubicBezTo>
                  <a:cubicBezTo>
                    <a:pt x="20238" y="3738"/>
                    <a:pt x="19138" y="2394"/>
                    <a:pt x="17561" y="1439"/>
                  </a:cubicBezTo>
                  <a:cubicBezTo>
                    <a:pt x="16442" y="761"/>
                    <a:pt x="14278" y="0"/>
                    <a:pt x="118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-1643226" y="1274354"/>
              <a:ext cx="131943" cy="11297"/>
            </a:xfrm>
            <a:custGeom>
              <a:avLst/>
              <a:gdLst/>
              <a:ahLst/>
              <a:cxnLst/>
              <a:rect l="l" t="t" r="r" b="b"/>
              <a:pathLst>
                <a:path w="3504" h="300" extrusionOk="0">
                  <a:moveTo>
                    <a:pt x="1884" y="0"/>
                  </a:moveTo>
                  <a:cubicBezTo>
                    <a:pt x="1346" y="0"/>
                    <a:pt x="560" y="7"/>
                    <a:pt x="331" y="45"/>
                  </a:cubicBezTo>
                  <a:cubicBezTo>
                    <a:pt x="0" y="98"/>
                    <a:pt x="166" y="299"/>
                    <a:pt x="553" y="299"/>
                  </a:cubicBezTo>
                  <a:cubicBezTo>
                    <a:pt x="938" y="299"/>
                    <a:pt x="1801" y="266"/>
                    <a:pt x="2377" y="266"/>
                  </a:cubicBezTo>
                  <a:cubicBezTo>
                    <a:pt x="2953" y="266"/>
                    <a:pt x="3483" y="225"/>
                    <a:pt x="3491" y="152"/>
                  </a:cubicBezTo>
                  <a:cubicBezTo>
                    <a:pt x="3503" y="41"/>
                    <a:pt x="3073" y="2"/>
                    <a:pt x="2510" y="2"/>
                  </a:cubicBezTo>
                  <a:cubicBezTo>
                    <a:pt x="2478" y="2"/>
                    <a:pt x="2447" y="2"/>
                    <a:pt x="2415" y="3"/>
                  </a:cubicBezTo>
                  <a:cubicBezTo>
                    <a:pt x="2415" y="3"/>
                    <a:pt x="218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-1711042" y="1457202"/>
              <a:ext cx="51098" cy="5648"/>
            </a:xfrm>
            <a:custGeom>
              <a:avLst/>
              <a:gdLst/>
              <a:ahLst/>
              <a:cxnLst/>
              <a:rect l="l" t="t" r="r" b="b"/>
              <a:pathLst>
                <a:path w="1357" h="150" extrusionOk="0">
                  <a:moveTo>
                    <a:pt x="719" y="0"/>
                  </a:moveTo>
                  <a:cubicBezTo>
                    <a:pt x="511" y="0"/>
                    <a:pt x="216" y="4"/>
                    <a:pt x="129" y="23"/>
                  </a:cubicBezTo>
                  <a:cubicBezTo>
                    <a:pt x="0" y="49"/>
                    <a:pt x="66" y="150"/>
                    <a:pt x="215" y="150"/>
                  </a:cubicBezTo>
                  <a:cubicBezTo>
                    <a:pt x="365" y="150"/>
                    <a:pt x="698" y="133"/>
                    <a:pt x="920" y="133"/>
                  </a:cubicBezTo>
                  <a:cubicBezTo>
                    <a:pt x="1143" y="133"/>
                    <a:pt x="1349" y="112"/>
                    <a:pt x="1351" y="76"/>
                  </a:cubicBezTo>
                  <a:cubicBezTo>
                    <a:pt x="1356" y="20"/>
                    <a:pt x="1190" y="1"/>
                    <a:pt x="972" y="1"/>
                  </a:cubicBezTo>
                  <a:cubicBezTo>
                    <a:pt x="960" y="1"/>
                    <a:pt x="947" y="2"/>
                    <a:pt x="935" y="2"/>
                  </a:cubicBezTo>
                  <a:cubicBezTo>
                    <a:pt x="935" y="2"/>
                    <a:pt x="842" y="0"/>
                    <a:pt x="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-1567880" y="994320"/>
              <a:ext cx="81034" cy="11297"/>
            </a:xfrm>
            <a:custGeom>
              <a:avLst/>
              <a:gdLst/>
              <a:ahLst/>
              <a:cxnLst/>
              <a:rect l="l" t="t" r="r" b="b"/>
              <a:pathLst>
                <a:path w="2152" h="300" extrusionOk="0">
                  <a:moveTo>
                    <a:pt x="1157" y="1"/>
                  </a:moveTo>
                  <a:cubicBezTo>
                    <a:pt x="826" y="1"/>
                    <a:pt x="343" y="8"/>
                    <a:pt x="203" y="45"/>
                  </a:cubicBezTo>
                  <a:cubicBezTo>
                    <a:pt x="1" y="98"/>
                    <a:pt x="103" y="300"/>
                    <a:pt x="340" y="300"/>
                  </a:cubicBezTo>
                  <a:cubicBezTo>
                    <a:pt x="577" y="300"/>
                    <a:pt x="1107" y="267"/>
                    <a:pt x="1460" y="267"/>
                  </a:cubicBezTo>
                  <a:cubicBezTo>
                    <a:pt x="1813" y="267"/>
                    <a:pt x="2138" y="226"/>
                    <a:pt x="2144" y="151"/>
                  </a:cubicBezTo>
                  <a:cubicBezTo>
                    <a:pt x="2151" y="41"/>
                    <a:pt x="1886" y="3"/>
                    <a:pt x="1541" y="3"/>
                  </a:cubicBezTo>
                  <a:cubicBezTo>
                    <a:pt x="1522" y="3"/>
                    <a:pt x="1503" y="3"/>
                    <a:pt x="1483" y="3"/>
                  </a:cubicBezTo>
                  <a:cubicBezTo>
                    <a:pt x="1483" y="3"/>
                    <a:pt x="1344" y="1"/>
                    <a:pt x="1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9"/>
          <p:cNvGrpSpPr/>
          <p:nvPr/>
        </p:nvGrpSpPr>
        <p:grpSpPr>
          <a:xfrm>
            <a:off x="7526318" y="170954"/>
            <a:ext cx="2139494" cy="852689"/>
            <a:chOff x="-1186331" y="-1617259"/>
            <a:chExt cx="1522447" cy="606766"/>
          </a:xfrm>
        </p:grpSpPr>
        <p:sp>
          <p:nvSpPr>
            <p:cNvPr id="323" name="Google Shape;323;p9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-960379" y="-1205583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0"/>
          <p:cNvSpPr txBox="1">
            <a:spLocks noGrp="1"/>
          </p:cNvSpPr>
          <p:nvPr>
            <p:ph type="title"/>
          </p:nvPr>
        </p:nvSpPr>
        <p:spPr>
          <a:xfrm>
            <a:off x="3789075" y="539500"/>
            <a:ext cx="4641600" cy="1266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28" name="Google Shape;328;p10"/>
          <p:cNvGrpSpPr/>
          <p:nvPr/>
        </p:nvGrpSpPr>
        <p:grpSpPr>
          <a:xfrm flipH="1">
            <a:off x="-331546" y="212917"/>
            <a:ext cx="4528721" cy="1227114"/>
            <a:chOff x="-2134764" y="-1617259"/>
            <a:chExt cx="3222601" cy="873204"/>
          </a:xfrm>
        </p:grpSpPr>
        <p:sp>
          <p:nvSpPr>
            <p:cNvPr id="329" name="Google Shape;329;p10"/>
            <p:cNvSpPr/>
            <p:nvPr/>
          </p:nvSpPr>
          <p:spPr>
            <a:xfrm>
              <a:off x="-1045015" y="-1268355"/>
              <a:ext cx="1159284" cy="357045"/>
            </a:xfrm>
            <a:custGeom>
              <a:avLst/>
              <a:gdLst/>
              <a:ahLst/>
              <a:cxnLst/>
              <a:rect l="l" t="t" r="r" b="b"/>
              <a:pathLst>
                <a:path w="30787" h="9482" extrusionOk="0">
                  <a:moveTo>
                    <a:pt x="3448" y="3703"/>
                  </a:moveTo>
                  <a:lnTo>
                    <a:pt x="3448" y="3703"/>
                  </a:lnTo>
                  <a:cubicBezTo>
                    <a:pt x="1852" y="4272"/>
                    <a:pt x="818" y="5992"/>
                    <a:pt x="0" y="7550"/>
                  </a:cubicBezTo>
                  <a:cubicBezTo>
                    <a:pt x="1314" y="7274"/>
                    <a:pt x="2154" y="5170"/>
                    <a:pt x="3007" y="4205"/>
                  </a:cubicBezTo>
                  <a:cubicBezTo>
                    <a:pt x="3153" y="4038"/>
                    <a:pt x="3300" y="3871"/>
                    <a:pt x="3448" y="3703"/>
                  </a:cubicBezTo>
                  <a:close/>
                  <a:moveTo>
                    <a:pt x="8194" y="1"/>
                  </a:moveTo>
                  <a:cubicBezTo>
                    <a:pt x="7803" y="1"/>
                    <a:pt x="7408" y="104"/>
                    <a:pt x="6996" y="367"/>
                  </a:cubicBezTo>
                  <a:cubicBezTo>
                    <a:pt x="5623" y="1244"/>
                    <a:pt x="4520" y="2482"/>
                    <a:pt x="3448" y="3703"/>
                  </a:cubicBezTo>
                  <a:lnTo>
                    <a:pt x="3448" y="3703"/>
                  </a:lnTo>
                  <a:cubicBezTo>
                    <a:pt x="3645" y="3633"/>
                    <a:pt x="3852" y="3580"/>
                    <a:pt x="4067" y="3547"/>
                  </a:cubicBezTo>
                  <a:cubicBezTo>
                    <a:pt x="4645" y="3460"/>
                    <a:pt x="5308" y="3506"/>
                    <a:pt x="5726" y="3098"/>
                  </a:cubicBezTo>
                  <a:cubicBezTo>
                    <a:pt x="5987" y="2843"/>
                    <a:pt x="6083" y="2470"/>
                    <a:pt x="6237" y="2140"/>
                  </a:cubicBezTo>
                  <a:cubicBezTo>
                    <a:pt x="6621" y="1322"/>
                    <a:pt x="7597" y="1075"/>
                    <a:pt x="8642" y="1075"/>
                  </a:cubicBezTo>
                  <a:cubicBezTo>
                    <a:pt x="9374" y="1075"/>
                    <a:pt x="10140" y="1196"/>
                    <a:pt x="10760" y="1328"/>
                  </a:cubicBezTo>
                  <a:cubicBezTo>
                    <a:pt x="12263" y="1646"/>
                    <a:pt x="12931" y="1828"/>
                    <a:pt x="13981" y="2951"/>
                  </a:cubicBezTo>
                  <a:cubicBezTo>
                    <a:pt x="15030" y="4074"/>
                    <a:pt x="15947" y="5330"/>
                    <a:pt x="17125" y="6318"/>
                  </a:cubicBezTo>
                  <a:cubicBezTo>
                    <a:pt x="17477" y="6613"/>
                    <a:pt x="19091" y="9481"/>
                    <a:pt x="19261" y="9481"/>
                  </a:cubicBezTo>
                  <a:cubicBezTo>
                    <a:pt x="19274" y="9481"/>
                    <a:pt x="19279" y="9465"/>
                    <a:pt x="19274" y="9432"/>
                  </a:cubicBezTo>
                  <a:cubicBezTo>
                    <a:pt x="19077" y="7911"/>
                    <a:pt x="17917" y="6392"/>
                    <a:pt x="18420" y="6352"/>
                  </a:cubicBezTo>
                  <a:cubicBezTo>
                    <a:pt x="18668" y="6333"/>
                    <a:pt x="18941" y="6321"/>
                    <a:pt x="19232" y="6321"/>
                  </a:cubicBezTo>
                  <a:cubicBezTo>
                    <a:pt x="20775" y="6321"/>
                    <a:pt x="22825" y="6660"/>
                    <a:pt x="24398" y="8057"/>
                  </a:cubicBezTo>
                  <a:cubicBezTo>
                    <a:pt x="24480" y="8129"/>
                    <a:pt x="24556" y="8160"/>
                    <a:pt x="24629" y="8160"/>
                  </a:cubicBezTo>
                  <a:cubicBezTo>
                    <a:pt x="25009" y="8160"/>
                    <a:pt x="25298" y="7308"/>
                    <a:pt x="25783" y="7010"/>
                  </a:cubicBezTo>
                  <a:cubicBezTo>
                    <a:pt x="26411" y="6623"/>
                    <a:pt x="26993" y="6462"/>
                    <a:pt x="27524" y="6462"/>
                  </a:cubicBezTo>
                  <a:cubicBezTo>
                    <a:pt x="29124" y="6462"/>
                    <a:pt x="30259" y="7923"/>
                    <a:pt x="30786" y="9047"/>
                  </a:cubicBezTo>
                  <a:cubicBezTo>
                    <a:pt x="30151" y="6957"/>
                    <a:pt x="28863" y="6193"/>
                    <a:pt x="27474" y="6193"/>
                  </a:cubicBezTo>
                  <a:cubicBezTo>
                    <a:pt x="26837" y="6193"/>
                    <a:pt x="26179" y="6353"/>
                    <a:pt x="25553" y="6620"/>
                  </a:cubicBezTo>
                  <a:cubicBezTo>
                    <a:pt x="25115" y="6806"/>
                    <a:pt x="24666" y="7079"/>
                    <a:pt x="24207" y="7079"/>
                  </a:cubicBezTo>
                  <a:cubicBezTo>
                    <a:pt x="24124" y="7079"/>
                    <a:pt x="24040" y="7071"/>
                    <a:pt x="23957" y="7050"/>
                  </a:cubicBezTo>
                  <a:cubicBezTo>
                    <a:pt x="23617" y="6969"/>
                    <a:pt x="23349" y="6717"/>
                    <a:pt x="23078" y="6497"/>
                  </a:cubicBezTo>
                  <a:cubicBezTo>
                    <a:pt x="21977" y="5603"/>
                    <a:pt x="20563" y="5108"/>
                    <a:pt x="19146" y="5108"/>
                  </a:cubicBezTo>
                  <a:cubicBezTo>
                    <a:pt x="18992" y="5108"/>
                    <a:pt x="18838" y="5114"/>
                    <a:pt x="18684" y="5126"/>
                  </a:cubicBezTo>
                  <a:cubicBezTo>
                    <a:pt x="18429" y="5145"/>
                    <a:pt x="18162" y="5178"/>
                    <a:pt x="17904" y="5178"/>
                  </a:cubicBezTo>
                  <a:cubicBezTo>
                    <a:pt x="17606" y="5178"/>
                    <a:pt x="17318" y="5134"/>
                    <a:pt x="17069" y="4975"/>
                  </a:cubicBezTo>
                  <a:cubicBezTo>
                    <a:pt x="16695" y="4736"/>
                    <a:pt x="16512" y="4294"/>
                    <a:pt x="16340" y="3885"/>
                  </a:cubicBezTo>
                  <a:cubicBezTo>
                    <a:pt x="15630" y="2205"/>
                    <a:pt x="14475" y="1586"/>
                    <a:pt x="12337" y="1328"/>
                  </a:cubicBezTo>
                  <a:cubicBezTo>
                    <a:pt x="10730" y="1134"/>
                    <a:pt x="9488" y="1"/>
                    <a:pt x="8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-283460" y="-1403760"/>
              <a:ext cx="619575" cy="246226"/>
            </a:xfrm>
            <a:custGeom>
              <a:avLst/>
              <a:gdLst/>
              <a:ahLst/>
              <a:cxnLst/>
              <a:rect l="l" t="t" r="r" b="b"/>
              <a:pathLst>
                <a:path w="16454" h="6539" extrusionOk="0">
                  <a:moveTo>
                    <a:pt x="598" y="6258"/>
                  </a:moveTo>
                  <a:cubicBezTo>
                    <a:pt x="389" y="6258"/>
                    <a:pt x="187" y="6302"/>
                    <a:pt x="0" y="6449"/>
                  </a:cubicBezTo>
                  <a:cubicBezTo>
                    <a:pt x="39" y="6504"/>
                    <a:pt x="104" y="6529"/>
                    <a:pt x="190" y="6529"/>
                  </a:cubicBezTo>
                  <a:cubicBezTo>
                    <a:pt x="362" y="6529"/>
                    <a:pt x="618" y="6429"/>
                    <a:pt x="910" y="6283"/>
                  </a:cubicBezTo>
                  <a:lnTo>
                    <a:pt x="910" y="6283"/>
                  </a:lnTo>
                  <a:cubicBezTo>
                    <a:pt x="805" y="6268"/>
                    <a:pt x="701" y="6258"/>
                    <a:pt x="598" y="6258"/>
                  </a:cubicBezTo>
                  <a:close/>
                  <a:moveTo>
                    <a:pt x="16013" y="1"/>
                  </a:moveTo>
                  <a:cubicBezTo>
                    <a:pt x="15606" y="1"/>
                    <a:pt x="15192" y="175"/>
                    <a:pt x="14867" y="434"/>
                  </a:cubicBezTo>
                  <a:cubicBezTo>
                    <a:pt x="14425" y="786"/>
                    <a:pt x="14116" y="1275"/>
                    <a:pt x="13815" y="1754"/>
                  </a:cubicBezTo>
                  <a:lnTo>
                    <a:pt x="12564" y="3748"/>
                  </a:lnTo>
                  <a:cubicBezTo>
                    <a:pt x="12459" y="3916"/>
                    <a:pt x="12336" y="4098"/>
                    <a:pt x="12144" y="4151"/>
                  </a:cubicBezTo>
                  <a:cubicBezTo>
                    <a:pt x="12103" y="4163"/>
                    <a:pt x="12061" y="4167"/>
                    <a:pt x="12019" y="4167"/>
                  </a:cubicBezTo>
                  <a:cubicBezTo>
                    <a:pt x="11840" y="4167"/>
                    <a:pt x="11658" y="4082"/>
                    <a:pt x="11476" y="4072"/>
                  </a:cubicBezTo>
                  <a:cubicBezTo>
                    <a:pt x="11464" y="4072"/>
                    <a:pt x="11452" y="4072"/>
                    <a:pt x="11441" y="4072"/>
                  </a:cubicBezTo>
                  <a:cubicBezTo>
                    <a:pt x="10917" y="4072"/>
                    <a:pt x="10582" y="4655"/>
                    <a:pt x="10111" y="4903"/>
                  </a:cubicBezTo>
                  <a:cubicBezTo>
                    <a:pt x="9898" y="5014"/>
                    <a:pt x="9667" y="5053"/>
                    <a:pt x="9429" y="5053"/>
                  </a:cubicBezTo>
                  <a:cubicBezTo>
                    <a:pt x="9103" y="5053"/>
                    <a:pt x="8764" y="4980"/>
                    <a:pt x="8443" y="4918"/>
                  </a:cubicBezTo>
                  <a:cubicBezTo>
                    <a:pt x="7696" y="4775"/>
                    <a:pt x="6939" y="4704"/>
                    <a:pt x="6183" y="4704"/>
                  </a:cubicBezTo>
                  <a:cubicBezTo>
                    <a:pt x="5148" y="4704"/>
                    <a:pt x="4114" y="4837"/>
                    <a:pt x="3107" y="5103"/>
                  </a:cubicBezTo>
                  <a:cubicBezTo>
                    <a:pt x="2642" y="5226"/>
                    <a:pt x="1656" y="5908"/>
                    <a:pt x="910" y="6283"/>
                  </a:cubicBezTo>
                  <a:lnTo>
                    <a:pt x="910" y="6283"/>
                  </a:lnTo>
                  <a:cubicBezTo>
                    <a:pt x="1137" y="6314"/>
                    <a:pt x="1370" y="6363"/>
                    <a:pt x="1600" y="6363"/>
                  </a:cubicBezTo>
                  <a:cubicBezTo>
                    <a:pt x="1663" y="6363"/>
                    <a:pt x="1726" y="6359"/>
                    <a:pt x="1789" y="6350"/>
                  </a:cubicBezTo>
                  <a:cubicBezTo>
                    <a:pt x="2044" y="6314"/>
                    <a:pt x="2279" y="6198"/>
                    <a:pt x="2515" y="6093"/>
                  </a:cubicBezTo>
                  <a:cubicBezTo>
                    <a:pt x="3575" y="5624"/>
                    <a:pt x="4732" y="5393"/>
                    <a:pt x="5891" y="5393"/>
                  </a:cubicBezTo>
                  <a:cubicBezTo>
                    <a:pt x="7387" y="5393"/>
                    <a:pt x="8884" y="5779"/>
                    <a:pt x="10174" y="6539"/>
                  </a:cubicBezTo>
                  <a:cubicBezTo>
                    <a:pt x="10617" y="5686"/>
                    <a:pt x="11259" y="4952"/>
                    <a:pt x="12045" y="4400"/>
                  </a:cubicBezTo>
                  <a:lnTo>
                    <a:pt x="12994" y="4899"/>
                  </a:lnTo>
                  <a:cubicBezTo>
                    <a:pt x="13519" y="3259"/>
                    <a:pt x="14170" y="1460"/>
                    <a:pt x="15692" y="653"/>
                  </a:cubicBezTo>
                  <a:cubicBezTo>
                    <a:pt x="15979" y="501"/>
                    <a:pt x="16313" y="367"/>
                    <a:pt x="16454" y="75"/>
                  </a:cubicBezTo>
                  <a:cubicBezTo>
                    <a:pt x="16311" y="24"/>
                    <a:pt x="16163" y="1"/>
                    <a:pt x="16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741637" y="-1392765"/>
              <a:ext cx="346200" cy="168243"/>
            </a:xfrm>
            <a:custGeom>
              <a:avLst/>
              <a:gdLst/>
              <a:ahLst/>
              <a:cxnLst/>
              <a:rect l="l" t="t" r="r" b="b"/>
              <a:pathLst>
                <a:path w="9194" h="4468" extrusionOk="0">
                  <a:moveTo>
                    <a:pt x="2557" y="0"/>
                  </a:moveTo>
                  <a:cubicBezTo>
                    <a:pt x="1535" y="0"/>
                    <a:pt x="592" y="298"/>
                    <a:pt x="0" y="1058"/>
                  </a:cubicBezTo>
                  <a:lnTo>
                    <a:pt x="3217" y="1109"/>
                  </a:lnTo>
                  <a:cubicBezTo>
                    <a:pt x="4036" y="1123"/>
                    <a:pt x="4895" y="1145"/>
                    <a:pt x="5609" y="1545"/>
                  </a:cubicBezTo>
                  <a:cubicBezTo>
                    <a:pt x="6259" y="1909"/>
                    <a:pt x="6714" y="2544"/>
                    <a:pt x="7338" y="2949"/>
                  </a:cubicBezTo>
                  <a:cubicBezTo>
                    <a:pt x="7753" y="3219"/>
                    <a:pt x="8270" y="3423"/>
                    <a:pt x="8658" y="3716"/>
                  </a:cubicBezTo>
                  <a:lnTo>
                    <a:pt x="8658" y="3716"/>
                  </a:lnTo>
                  <a:lnTo>
                    <a:pt x="8567" y="3588"/>
                  </a:lnTo>
                  <a:cubicBezTo>
                    <a:pt x="8056" y="2872"/>
                    <a:pt x="7542" y="2148"/>
                    <a:pt x="6884" y="1563"/>
                  </a:cubicBezTo>
                  <a:cubicBezTo>
                    <a:pt x="5950" y="732"/>
                    <a:pt x="4157" y="0"/>
                    <a:pt x="2557" y="0"/>
                  </a:cubicBezTo>
                  <a:close/>
                  <a:moveTo>
                    <a:pt x="8658" y="3716"/>
                  </a:moveTo>
                  <a:lnTo>
                    <a:pt x="9193" y="4468"/>
                  </a:lnTo>
                  <a:cubicBezTo>
                    <a:pt x="9118" y="4147"/>
                    <a:pt x="8917" y="3912"/>
                    <a:pt x="8658" y="37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-1186331" y="-1617259"/>
              <a:ext cx="965700" cy="289492"/>
            </a:xfrm>
            <a:custGeom>
              <a:avLst/>
              <a:gdLst/>
              <a:ahLst/>
              <a:cxnLst/>
              <a:rect l="l" t="t" r="r" b="b"/>
              <a:pathLst>
                <a:path w="25646" h="7688" extrusionOk="0">
                  <a:moveTo>
                    <a:pt x="10414" y="1"/>
                  </a:moveTo>
                  <a:cubicBezTo>
                    <a:pt x="9381" y="1"/>
                    <a:pt x="8352" y="205"/>
                    <a:pt x="7407" y="636"/>
                  </a:cubicBezTo>
                  <a:cubicBezTo>
                    <a:pt x="6318" y="1131"/>
                    <a:pt x="5290" y="1980"/>
                    <a:pt x="5021" y="3146"/>
                  </a:cubicBezTo>
                  <a:cubicBezTo>
                    <a:pt x="4847" y="3140"/>
                    <a:pt x="4672" y="3136"/>
                    <a:pt x="4497" y="3136"/>
                  </a:cubicBezTo>
                  <a:cubicBezTo>
                    <a:pt x="3606" y="3136"/>
                    <a:pt x="2710" y="3236"/>
                    <a:pt x="1902" y="3601"/>
                  </a:cubicBezTo>
                  <a:cubicBezTo>
                    <a:pt x="936" y="4037"/>
                    <a:pt x="114" y="4917"/>
                    <a:pt x="1" y="5971"/>
                  </a:cubicBezTo>
                  <a:cubicBezTo>
                    <a:pt x="1097" y="4703"/>
                    <a:pt x="2778" y="4005"/>
                    <a:pt x="4448" y="4005"/>
                  </a:cubicBezTo>
                  <a:cubicBezTo>
                    <a:pt x="5247" y="4005"/>
                    <a:pt x="6044" y="4165"/>
                    <a:pt x="6773" y="4499"/>
                  </a:cubicBezTo>
                  <a:cubicBezTo>
                    <a:pt x="7135" y="4322"/>
                    <a:pt x="7531" y="4239"/>
                    <a:pt x="7930" y="4239"/>
                  </a:cubicBezTo>
                  <a:cubicBezTo>
                    <a:pt x="9036" y="4239"/>
                    <a:pt x="10160" y="4875"/>
                    <a:pt x="10613" y="5897"/>
                  </a:cubicBezTo>
                  <a:cubicBezTo>
                    <a:pt x="10769" y="5256"/>
                    <a:pt x="10170" y="4688"/>
                    <a:pt x="9590" y="4373"/>
                  </a:cubicBezTo>
                  <a:cubicBezTo>
                    <a:pt x="8473" y="3766"/>
                    <a:pt x="4619" y="3900"/>
                    <a:pt x="5916" y="2307"/>
                  </a:cubicBezTo>
                  <a:cubicBezTo>
                    <a:pt x="6863" y="1145"/>
                    <a:pt x="8907" y="655"/>
                    <a:pt x="10520" y="655"/>
                  </a:cubicBezTo>
                  <a:cubicBezTo>
                    <a:pt x="10854" y="655"/>
                    <a:pt x="11170" y="676"/>
                    <a:pt x="11454" y="716"/>
                  </a:cubicBezTo>
                  <a:cubicBezTo>
                    <a:pt x="13427" y="996"/>
                    <a:pt x="15241" y="2121"/>
                    <a:pt x="16472" y="3687"/>
                  </a:cubicBezTo>
                  <a:cubicBezTo>
                    <a:pt x="16865" y="4187"/>
                    <a:pt x="17290" y="4781"/>
                    <a:pt x="17923" y="4824"/>
                  </a:cubicBezTo>
                  <a:cubicBezTo>
                    <a:pt x="17946" y="4826"/>
                    <a:pt x="17969" y="4826"/>
                    <a:pt x="17991" y="4826"/>
                  </a:cubicBezTo>
                  <a:cubicBezTo>
                    <a:pt x="18261" y="4826"/>
                    <a:pt x="18524" y="4728"/>
                    <a:pt x="18783" y="4649"/>
                  </a:cubicBezTo>
                  <a:cubicBezTo>
                    <a:pt x="19264" y="4504"/>
                    <a:pt x="19762" y="4435"/>
                    <a:pt x="20260" y="4435"/>
                  </a:cubicBezTo>
                  <a:cubicBezTo>
                    <a:pt x="22404" y="4435"/>
                    <a:pt x="24558" y="5714"/>
                    <a:pt x="25441" y="7688"/>
                  </a:cubicBezTo>
                  <a:cubicBezTo>
                    <a:pt x="25645" y="7428"/>
                    <a:pt x="25416" y="7059"/>
                    <a:pt x="25195" y="6813"/>
                  </a:cubicBezTo>
                  <a:cubicBezTo>
                    <a:pt x="24376" y="5900"/>
                    <a:pt x="23540" y="4974"/>
                    <a:pt x="22487" y="4344"/>
                  </a:cubicBezTo>
                  <a:cubicBezTo>
                    <a:pt x="21776" y="3918"/>
                    <a:pt x="20941" y="3642"/>
                    <a:pt x="20120" y="3642"/>
                  </a:cubicBezTo>
                  <a:cubicBezTo>
                    <a:pt x="19728" y="3642"/>
                    <a:pt x="19338" y="3705"/>
                    <a:pt x="18967" y="3845"/>
                  </a:cubicBezTo>
                  <a:cubicBezTo>
                    <a:pt x="18642" y="3967"/>
                    <a:pt x="18312" y="4147"/>
                    <a:pt x="17975" y="4147"/>
                  </a:cubicBezTo>
                  <a:cubicBezTo>
                    <a:pt x="17914" y="4147"/>
                    <a:pt x="17853" y="4141"/>
                    <a:pt x="17793" y="4128"/>
                  </a:cubicBezTo>
                  <a:cubicBezTo>
                    <a:pt x="17351" y="4035"/>
                    <a:pt x="17079" y="3605"/>
                    <a:pt x="16822" y="3234"/>
                  </a:cubicBezTo>
                  <a:cubicBezTo>
                    <a:pt x="15403" y="1181"/>
                    <a:pt x="12897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-1333182" y="-939145"/>
              <a:ext cx="566331" cy="195091"/>
            </a:xfrm>
            <a:custGeom>
              <a:avLst/>
              <a:gdLst/>
              <a:ahLst/>
              <a:cxnLst/>
              <a:rect l="l" t="t" r="r" b="b"/>
              <a:pathLst>
                <a:path w="15040" h="5181" extrusionOk="0">
                  <a:moveTo>
                    <a:pt x="129" y="2163"/>
                  </a:moveTo>
                  <a:lnTo>
                    <a:pt x="1" y="2198"/>
                  </a:lnTo>
                  <a:cubicBezTo>
                    <a:pt x="44" y="2188"/>
                    <a:pt x="87" y="2176"/>
                    <a:pt x="129" y="2163"/>
                  </a:cubicBezTo>
                  <a:close/>
                  <a:moveTo>
                    <a:pt x="5045" y="0"/>
                  </a:moveTo>
                  <a:cubicBezTo>
                    <a:pt x="4928" y="0"/>
                    <a:pt x="4811" y="3"/>
                    <a:pt x="4694" y="8"/>
                  </a:cubicBezTo>
                  <a:cubicBezTo>
                    <a:pt x="3732" y="49"/>
                    <a:pt x="2745" y="256"/>
                    <a:pt x="1962" y="819"/>
                  </a:cubicBezTo>
                  <a:cubicBezTo>
                    <a:pt x="1343" y="1265"/>
                    <a:pt x="844" y="1932"/>
                    <a:pt x="129" y="2163"/>
                  </a:cubicBezTo>
                  <a:lnTo>
                    <a:pt x="129" y="2163"/>
                  </a:lnTo>
                  <a:lnTo>
                    <a:pt x="1060" y="1902"/>
                  </a:lnTo>
                  <a:cubicBezTo>
                    <a:pt x="1654" y="1127"/>
                    <a:pt x="2643" y="735"/>
                    <a:pt x="3617" y="650"/>
                  </a:cubicBezTo>
                  <a:cubicBezTo>
                    <a:pt x="3784" y="635"/>
                    <a:pt x="3950" y="629"/>
                    <a:pt x="4116" y="629"/>
                  </a:cubicBezTo>
                  <a:cubicBezTo>
                    <a:pt x="4923" y="629"/>
                    <a:pt x="5729" y="782"/>
                    <a:pt x="6524" y="935"/>
                  </a:cubicBezTo>
                  <a:cubicBezTo>
                    <a:pt x="6448" y="925"/>
                    <a:pt x="6371" y="921"/>
                    <a:pt x="6295" y="921"/>
                  </a:cubicBezTo>
                  <a:cubicBezTo>
                    <a:pt x="5416" y="921"/>
                    <a:pt x="4558" y="1558"/>
                    <a:pt x="4337" y="2414"/>
                  </a:cubicBezTo>
                  <a:cubicBezTo>
                    <a:pt x="5111" y="1606"/>
                    <a:pt x="6243" y="1137"/>
                    <a:pt x="7349" y="1137"/>
                  </a:cubicBezTo>
                  <a:cubicBezTo>
                    <a:pt x="8011" y="1137"/>
                    <a:pt x="8663" y="1305"/>
                    <a:pt x="9224" y="1668"/>
                  </a:cubicBezTo>
                  <a:cubicBezTo>
                    <a:pt x="10657" y="2597"/>
                    <a:pt x="11304" y="4543"/>
                    <a:pt x="12889" y="5181"/>
                  </a:cubicBezTo>
                  <a:cubicBezTo>
                    <a:pt x="13024" y="4059"/>
                    <a:pt x="13933" y="3075"/>
                    <a:pt x="15040" y="2853"/>
                  </a:cubicBezTo>
                  <a:cubicBezTo>
                    <a:pt x="14934" y="2836"/>
                    <a:pt x="14827" y="2828"/>
                    <a:pt x="14721" y="2828"/>
                  </a:cubicBezTo>
                  <a:cubicBezTo>
                    <a:pt x="13719" y="2828"/>
                    <a:pt x="12734" y="3544"/>
                    <a:pt x="12470" y="4520"/>
                  </a:cubicBezTo>
                  <a:cubicBezTo>
                    <a:pt x="11216" y="1723"/>
                    <a:pt x="8113" y="0"/>
                    <a:pt x="5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-2134764" y="-1609050"/>
              <a:ext cx="588548" cy="149001"/>
            </a:xfrm>
            <a:custGeom>
              <a:avLst/>
              <a:gdLst/>
              <a:ahLst/>
              <a:cxnLst/>
              <a:rect l="l" t="t" r="r" b="b"/>
              <a:pathLst>
                <a:path w="15630" h="3957" extrusionOk="0">
                  <a:moveTo>
                    <a:pt x="9998" y="1"/>
                  </a:moveTo>
                  <a:cubicBezTo>
                    <a:pt x="9098" y="1"/>
                    <a:pt x="8185" y="85"/>
                    <a:pt x="7304" y="176"/>
                  </a:cubicBezTo>
                  <a:cubicBezTo>
                    <a:pt x="5740" y="338"/>
                    <a:pt x="4119" y="518"/>
                    <a:pt x="2769" y="1324"/>
                  </a:cubicBezTo>
                  <a:cubicBezTo>
                    <a:pt x="2155" y="1691"/>
                    <a:pt x="1668" y="2169"/>
                    <a:pt x="1203" y="2671"/>
                  </a:cubicBezTo>
                  <a:lnTo>
                    <a:pt x="1203" y="2671"/>
                  </a:lnTo>
                  <a:cubicBezTo>
                    <a:pt x="2275" y="2146"/>
                    <a:pt x="3757" y="2040"/>
                    <a:pt x="4646" y="1552"/>
                  </a:cubicBezTo>
                  <a:cubicBezTo>
                    <a:pt x="4966" y="1377"/>
                    <a:pt x="5248" y="1139"/>
                    <a:pt x="5560" y="950"/>
                  </a:cubicBezTo>
                  <a:cubicBezTo>
                    <a:pt x="6305" y="499"/>
                    <a:pt x="7160" y="352"/>
                    <a:pt x="8038" y="352"/>
                  </a:cubicBezTo>
                  <a:cubicBezTo>
                    <a:pt x="8729" y="352"/>
                    <a:pt x="9436" y="444"/>
                    <a:pt x="10113" y="550"/>
                  </a:cubicBezTo>
                  <a:cubicBezTo>
                    <a:pt x="11319" y="741"/>
                    <a:pt x="12530" y="967"/>
                    <a:pt x="13654" y="1441"/>
                  </a:cubicBezTo>
                  <a:cubicBezTo>
                    <a:pt x="14474" y="1788"/>
                    <a:pt x="15284" y="2316"/>
                    <a:pt x="15629" y="3136"/>
                  </a:cubicBezTo>
                  <a:cubicBezTo>
                    <a:pt x="15544" y="2296"/>
                    <a:pt x="14951" y="1583"/>
                    <a:pt x="14257" y="1102"/>
                  </a:cubicBezTo>
                  <a:cubicBezTo>
                    <a:pt x="13020" y="243"/>
                    <a:pt x="11528" y="1"/>
                    <a:pt x="9998" y="1"/>
                  </a:cubicBezTo>
                  <a:close/>
                  <a:moveTo>
                    <a:pt x="1203" y="2671"/>
                  </a:moveTo>
                  <a:lnTo>
                    <a:pt x="1203" y="2671"/>
                  </a:lnTo>
                  <a:cubicBezTo>
                    <a:pt x="642" y="2946"/>
                    <a:pt x="193" y="3336"/>
                    <a:pt x="0" y="3956"/>
                  </a:cubicBezTo>
                  <a:cubicBezTo>
                    <a:pt x="428" y="3546"/>
                    <a:pt x="808" y="3100"/>
                    <a:pt x="1203" y="2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0"/>
          <p:cNvGrpSpPr/>
          <p:nvPr/>
        </p:nvGrpSpPr>
        <p:grpSpPr>
          <a:xfrm>
            <a:off x="5454884" y="3256561"/>
            <a:ext cx="3689126" cy="1978968"/>
            <a:chOff x="-2481107" y="-3202234"/>
            <a:chExt cx="2154737" cy="1155872"/>
          </a:xfrm>
        </p:grpSpPr>
        <p:sp>
          <p:nvSpPr>
            <p:cNvPr id="336" name="Google Shape;336;p10"/>
            <p:cNvSpPr/>
            <p:nvPr/>
          </p:nvSpPr>
          <p:spPr>
            <a:xfrm>
              <a:off x="-2481107" y="-2596304"/>
              <a:ext cx="1885838" cy="433786"/>
            </a:xfrm>
            <a:custGeom>
              <a:avLst/>
              <a:gdLst/>
              <a:ahLst/>
              <a:cxnLst/>
              <a:rect l="l" t="t" r="r" b="b"/>
              <a:pathLst>
                <a:path w="50082" h="11520" extrusionOk="0">
                  <a:moveTo>
                    <a:pt x="33379" y="0"/>
                  </a:moveTo>
                  <a:cubicBezTo>
                    <a:pt x="32236" y="1492"/>
                    <a:pt x="30905" y="2832"/>
                    <a:pt x="29420" y="3985"/>
                  </a:cubicBezTo>
                  <a:cubicBezTo>
                    <a:pt x="28351" y="4814"/>
                    <a:pt x="27137" y="5638"/>
                    <a:pt x="26413" y="6735"/>
                  </a:cubicBezTo>
                  <a:cubicBezTo>
                    <a:pt x="26060" y="7271"/>
                    <a:pt x="26730" y="8271"/>
                    <a:pt x="26535" y="8271"/>
                  </a:cubicBezTo>
                  <a:cubicBezTo>
                    <a:pt x="26440" y="8271"/>
                    <a:pt x="26134" y="8029"/>
                    <a:pt x="25394" y="7369"/>
                  </a:cubicBezTo>
                  <a:cubicBezTo>
                    <a:pt x="25214" y="7207"/>
                    <a:pt x="23793" y="6509"/>
                    <a:pt x="23672" y="6300"/>
                  </a:cubicBezTo>
                  <a:cubicBezTo>
                    <a:pt x="23437" y="5894"/>
                    <a:pt x="23129" y="5364"/>
                    <a:pt x="22705" y="5364"/>
                  </a:cubicBezTo>
                  <a:cubicBezTo>
                    <a:pt x="22633" y="5364"/>
                    <a:pt x="22557" y="5379"/>
                    <a:pt x="22478" y="5413"/>
                  </a:cubicBezTo>
                  <a:cubicBezTo>
                    <a:pt x="22363" y="5463"/>
                    <a:pt x="22267" y="5546"/>
                    <a:pt x="22188" y="5642"/>
                  </a:cubicBezTo>
                  <a:lnTo>
                    <a:pt x="21232" y="6810"/>
                  </a:lnTo>
                  <a:cubicBezTo>
                    <a:pt x="21090" y="6983"/>
                    <a:pt x="20936" y="7165"/>
                    <a:pt x="20685" y="7165"/>
                  </a:cubicBezTo>
                  <a:cubicBezTo>
                    <a:pt x="20603" y="7165"/>
                    <a:pt x="20510" y="7146"/>
                    <a:pt x="20405" y="7100"/>
                  </a:cubicBezTo>
                  <a:cubicBezTo>
                    <a:pt x="20240" y="7029"/>
                    <a:pt x="20101" y="6910"/>
                    <a:pt x="19992" y="6766"/>
                  </a:cubicBezTo>
                  <a:lnTo>
                    <a:pt x="17406" y="3348"/>
                  </a:lnTo>
                  <a:cubicBezTo>
                    <a:pt x="17147" y="3004"/>
                    <a:pt x="16804" y="2625"/>
                    <a:pt x="16392" y="2625"/>
                  </a:cubicBezTo>
                  <a:cubicBezTo>
                    <a:pt x="16356" y="2625"/>
                    <a:pt x="16320" y="2628"/>
                    <a:pt x="16283" y="2634"/>
                  </a:cubicBezTo>
                  <a:cubicBezTo>
                    <a:pt x="16123" y="2659"/>
                    <a:pt x="15979" y="2742"/>
                    <a:pt x="15841" y="2824"/>
                  </a:cubicBezTo>
                  <a:cubicBezTo>
                    <a:pt x="14434" y="3657"/>
                    <a:pt x="13049" y="4528"/>
                    <a:pt x="11687" y="5432"/>
                  </a:cubicBezTo>
                  <a:cubicBezTo>
                    <a:pt x="11652" y="5451"/>
                    <a:pt x="11619" y="5460"/>
                    <a:pt x="11586" y="5460"/>
                  </a:cubicBezTo>
                  <a:cubicBezTo>
                    <a:pt x="11400" y="5460"/>
                    <a:pt x="11249" y="5178"/>
                    <a:pt x="11007" y="5178"/>
                  </a:cubicBezTo>
                  <a:cubicBezTo>
                    <a:pt x="10963" y="5178"/>
                    <a:pt x="10916" y="5187"/>
                    <a:pt x="10865" y="5209"/>
                  </a:cubicBezTo>
                  <a:cubicBezTo>
                    <a:pt x="10643" y="5367"/>
                    <a:pt x="10573" y="5773"/>
                    <a:pt x="10282" y="5927"/>
                  </a:cubicBezTo>
                  <a:lnTo>
                    <a:pt x="8395" y="6922"/>
                  </a:lnTo>
                  <a:cubicBezTo>
                    <a:pt x="7655" y="7312"/>
                    <a:pt x="6792" y="7700"/>
                    <a:pt x="5990" y="7700"/>
                  </a:cubicBezTo>
                  <a:cubicBezTo>
                    <a:pt x="5613" y="7700"/>
                    <a:pt x="5249" y="7615"/>
                    <a:pt x="4918" y="7403"/>
                  </a:cubicBezTo>
                  <a:cubicBezTo>
                    <a:pt x="4694" y="7262"/>
                    <a:pt x="4458" y="7060"/>
                    <a:pt x="4211" y="7060"/>
                  </a:cubicBezTo>
                  <a:cubicBezTo>
                    <a:pt x="4164" y="7060"/>
                    <a:pt x="4117" y="7067"/>
                    <a:pt x="4070" y="7083"/>
                  </a:cubicBezTo>
                  <a:cubicBezTo>
                    <a:pt x="3913" y="7138"/>
                    <a:pt x="3806" y="7278"/>
                    <a:pt x="3706" y="7410"/>
                  </a:cubicBezTo>
                  <a:cubicBezTo>
                    <a:pt x="3094" y="8196"/>
                    <a:pt x="2340" y="8860"/>
                    <a:pt x="1481" y="9367"/>
                  </a:cubicBezTo>
                  <a:cubicBezTo>
                    <a:pt x="1014" y="9644"/>
                    <a:pt x="605" y="9954"/>
                    <a:pt x="171" y="10283"/>
                  </a:cubicBezTo>
                  <a:cubicBezTo>
                    <a:pt x="20" y="10399"/>
                    <a:pt x="1" y="10469"/>
                    <a:pt x="102" y="10469"/>
                  </a:cubicBezTo>
                  <a:cubicBezTo>
                    <a:pt x="136" y="10469"/>
                    <a:pt x="186" y="10461"/>
                    <a:pt x="249" y="10443"/>
                  </a:cubicBezTo>
                  <a:cubicBezTo>
                    <a:pt x="1319" y="10141"/>
                    <a:pt x="2478" y="9350"/>
                    <a:pt x="3301" y="8739"/>
                  </a:cubicBezTo>
                  <a:cubicBezTo>
                    <a:pt x="3892" y="8301"/>
                    <a:pt x="4571" y="7783"/>
                    <a:pt x="5264" y="7783"/>
                  </a:cubicBezTo>
                  <a:cubicBezTo>
                    <a:pt x="5407" y="7783"/>
                    <a:pt x="5551" y="7806"/>
                    <a:pt x="5695" y="7855"/>
                  </a:cubicBezTo>
                  <a:cubicBezTo>
                    <a:pt x="5947" y="7941"/>
                    <a:pt x="6163" y="8245"/>
                    <a:pt x="6412" y="8245"/>
                  </a:cubicBezTo>
                  <a:cubicBezTo>
                    <a:pt x="6439" y="8245"/>
                    <a:pt x="6466" y="8241"/>
                    <a:pt x="6494" y="8234"/>
                  </a:cubicBezTo>
                  <a:cubicBezTo>
                    <a:pt x="7753" y="7879"/>
                    <a:pt x="6970" y="7916"/>
                    <a:pt x="7247" y="7806"/>
                  </a:cubicBezTo>
                  <a:cubicBezTo>
                    <a:pt x="8142" y="7451"/>
                    <a:pt x="9038" y="6664"/>
                    <a:pt x="10068" y="6427"/>
                  </a:cubicBezTo>
                  <a:cubicBezTo>
                    <a:pt x="10233" y="6390"/>
                    <a:pt x="10402" y="6377"/>
                    <a:pt x="10574" y="6377"/>
                  </a:cubicBezTo>
                  <a:cubicBezTo>
                    <a:pt x="10955" y="6377"/>
                    <a:pt x="11346" y="6440"/>
                    <a:pt x="11717" y="6440"/>
                  </a:cubicBezTo>
                  <a:cubicBezTo>
                    <a:pt x="12047" y="6440"/>
                    <a:pt x="12360" y="6390"/>
                    <a:pt x="12633" y="6201"/>
                  </a:cubicBezTo>
                  <a:cubicBezTo>
                    <a:pt x="12905" y="6014"/>
                    <a:pt x="13083" y="5714"/>
                    <a:pt x="13344" y="5509"/>
                  </a:cubicBezTo>
                  <a:cubicBezTo>
                    <a:pt x="13604" y="5306"/>
                    <a:pt x="13924" y="5218"/>
                    <a:pt x="14253" y="5218"/>
                  </a:cubicBezTo>
                  <a:cubicBezTo>
                    <a:pt x="14619" y="5218"/>
                    <a:pt x="14997" y="5327"/>
                    <a:pt x="15316" y="5509"/>
                  </a:cubicBezTo>
                  <a:cubicBezTo>
                    <a:pt x="15923" y="5855"/>
                    <a:pt x="16373" y="6412"/>
                    <a:pt x="16838" y="6932"/>
                  </a:cubicBezTo>
                  <a:cubicBezTo>
                    <a:pt x="17558" y="7737"/>
                    <a:pt x="18437" y="8528"/>
                    <a:pt x="19515" y="8613"/>
                  </a:cubicBezTo>
                  <a:cubicBezTo>
                    <a:pt x="19598" y="8620"/>
                    <a:pt x="19682" y="8622"/>
                    <a:pt x="19766" y="8622"/>
                  </a:cubicBezTo>
                  <a:cubicBezTo>
                    <a:pt x="19936" y="8622"/>
                    <a:pt x="20106" y="8613"/>
                    <a:pt x="20275" y="8613"/>
                  </a:cubicBezTo>
                  <a:cubicBezTo>
                    <a:pt x="20460" y="8613"/>
                    <a:pt x="20643" y="8624"/>
                    <a:pt x="20822" y="8669"/>
                  </a:cubicBezTo>
                  <a:cubicBezTo>
                    <a:pt x="21352" y="8801"/>
                    <a:pt x="21790" y="9221"/>
                    <a:pt x="22333" y="9287"/>
                  </a:cubicBezTo>
                  <a:cubicBezTo>
                    <a:pt x="22358" y="9290"/>
                    <a:pt x="22382" y="9292"/>
                    <a:pt x="22407" y="9292"/>
                  </a:cubicBezTo>
                  <a:cubicBezTo>
                    <a:pt x="22830" y="9292"/>
                    <a:pt x="23261" y="8858"/>
                    <a:pt x="23190" y="8519"/>
                  </a:cubicBezTo>
                  <a:cubicBezTo>
                    <a:pt x="23151" y="8337"/>
                    <a:pt x="23270" y="8149"/>
                    <a:pt x="23448" y="8091"/>
                  </a:cubicBezTo>
                  <a:cubicBezTo>
                    <a:pt x="23691" y="8010"/>
                    <a:pt x="23086" y="7196"/>
                    <a:pt x="23302" y="7196"/>
                  </a:cubicBezTo>
                  <a:cubicBezTo>
                    <a:pt x="23308" y="7196"/>
                    <a:pt x="23316" y="7197"/>
                    <a:pt x="23324" y="7199"/>
                  </a:cubicBezTo>
                  <a:cubicBezTo>
                    <a:pt x="23906" y="7313"/>
                    <a:pt x="25433" y="8536"/>
                    <a:pt x="25922" y="8897"/>
                  </a:cubicBezTo>
                  <a:cubicBezTo>
                    <a:pt x="27051" y="9728"/>
                    <a:pt x="28031" y="10816"/>
                    <a:pt x="29309" y="11391"/>
                  </a:cubicBezTo>
                  <a:cubicBezTo>
                    <a:pt x="29510" y="11481"/>
                    <a:pt x="29631" y="11519"/>
                    <a:pt x="29692" y="11519"/>
                  </a:cubicBezTo>
                  <a:cubicBezTo>
                    <a:pt x="29980" y="11519"/>
                    <a:pt x="28949" y="10665"/>
                    <a:pt x="28783" y="10368"/>
                  </a:cubicBezTo>
                  <a:cubicBezTo>
                    <a:pt x="28538" y="9927"/>
                    <a:pt x="28255" y="9501"/>
                    <a:pt x="27942" y="9253"/>
                  </a:cubicBezTo>
                  <a:cubicBezTo>
                    <a:pt x="27473" y="8882"/>
                    <a:pt x="27555" y="8612"/>
                    <a:pt x="28092" y="8346"/>
                  </a:cubicBezTo>
                  <a:cubicBezTo>
                    <a:pt x="28234" y="7651"/>
                    <a:pt x="26879" y="7320"/>
                    <a:pt x="27450" y="6417"/>
                  </a:cubicBezTo>
                  <a:cubicBezTo>
                    <a:pt x="27533" y="6285"/>
                    <a:pt x="27644" y="6172"/>
                    <a:pt x="27767" y="6076"/>
                  </a:cubicBezTo>
                  <a:lnTo>
                    <a:pt x="32075" y="2702"/>
                  </a:lnTo>
                  <a:lnTo>
                    <a:pt x="32877" y="2075"/>
                  </a:lnTo>
                  <a:cubicBezTo>
                    <a:pt x="32963" y="2007"/>
                    <a:pt x="33054" y="1937"/>
                    <a:pt x="33162" y="1917"/>
                  </a:cubicBezTo>
                  <a:cubicBezTo>
                    <a:pt x="33183" y="1914"/>
                    <a:pt x="33203" y="1912"/>
                    <a:pt x="33224" y="1912"/>
                  </a:cubicBezTo>
                  <a:cubicBezTo>
                    <a:pt x="33419" y="1912"/>
                    <a:pt x="33592" y="2073"/>
                    <a:pt x="33731" y="2222"/>
                  </a:cubicBezTo>
                  <a:cubicBezTo>
                    <a:pt x="35618" y="4246"/>
                    <a:pt x="37505" y="6272"/>
                    <a:pt x="39392" y="8297"/>
                  </a:cubicBezTo>
                  <a:cubicBezTo>
                    <a:pt x="39267" y="8209"/>
                    <a:pt x="39127" y="8171"/>
                    <a:pt x="38982" y="8171"/>
                  </a:cubicBezTo>
                  <a:cubicBezTo>
                    <a:pt x="38646" y="8171"/>
                    <a:pt x="38286" y="8374"/>
                    <a:pt x="38035" y="8624"/>
                  </a:cubicBezTo>
                  <a:cubicBezTo>
                    <a:pt x="37678" y="8983"/>
                    <a:pt x="37396" y="9447"/>
                    <a:pt x="36936" y="9658"/>
                  </a:cubicBezTo>
                  <a:cubicBezTo>
                    <a:pt x="36613" y="9807"/>
                    <a:pt x="36218" y="9820"/>
                    <a:pt x="35959" y="10064"/>
                  </a:cubicBezTo>
                  <a:cubicBezTo>
                    <a:pt x="35721" y="10288"/>
                    <a:pt x="35831" y="10811"/>
                    <a:pt x="36111" y="10811"/>
                  </a:cubicBezTo>
                  <a:cubicBezTo>
                    <a:pt x="36136" y="10811"/>
                    <a:pt x="36163" y="10806"/>
                    <a:pt x="36191" y="10797"/>
                  </a:cubicBezTo>
                  <a:cubicBezTo>
                    <a:pt x="37129" y="10009"/>
                    <a:pt x="38353" y="9573"/>
                    <a:pt x="39577" y="9573"/>
                  </a:cubicBezTo>
                  <a:cubicBezTo>
                    <a:pt x="39822" y="9573"/>
                    <a:pt x="40067" y="9590"/>
                    <a:pt x="40310" y="9626"/>
                  </a:cubicBezTo>
                  <a:cubicBezTo>
                    <a:pt x="40627" y="9673"/>
                    <a:pt x="40951" y="9748"/>
                    <a:pt x="41268" y="9748"/>
                  </a:cubicBezTo>
                  <a:cubicBezTo>
                    <a:pt x="41421" y="9748"/>
                    <a:pt x="41572" y="9731"/>
                    <a:pt x="41720" y="9684"/>
                  </a:cubicBezTo>
                  <a:cubicBezTo>
                    <a:pt x="42354" y="9481"/>
                    <a:pt x="42698" y="8822"/>
                    <a:pt x="43106" y="8298"/>
                  </a:cubicBezTo>
                  <a:cubicBezTo>
                    <a:pt x="43395" y="7927"/>
                    <a:pt x="43590" y="7318"/>
                    <a:pt x="44059" y="7318"/>
                  </a:cubicBezTo>
                  <a:cubicBezTo>
                    <a:pt x="44254" y="7318"/>
                    <a:pt x="44496" y="7423"/>
                    <a:pt x="44811" y="7695"/>
                  </a:cubicBezTo>
                  <a:cubicBezTo>
                    <a:pt x="45020" y="7808"/>
                    <a:pt x="45150" y="7858"/>
                    <a:pt x="45222" y="7858"/>
                  </a:cubicBezTo>
                  <a:cubicBezTo>
                    <a:pt x="45611" y="7858"/>
                    <a:pt x="44278" y="6406"/>
                    <a:pt x="44423" y="5857"/>
                  </a:cubicBezTo>
                  <a:cubicBezTo>
                    <a:pt x="44506" y="5545"/>
                    <a:pt x="44706" y="5267"/>
                    <a:pt x="44996" y="5123"/>
                  </a:cubicBezTo>
                  <a:cubicBezTo>
                    <a:pt x="45144" y="5049"/>
                    <a:pt x="45292" y="5018"/>
                    <a:pt x="45438" y="5018"/>
                  </a:cubicBezTo>
                  <a:cubicBezTo>
                    <a:pt x="45878" y="5018"/>
                    <a:pt x="46302" y="5302"/>
                    <a:pt x="46669" y="5574"/>
                  </a:cubicBezTo>
                  <a:lnTo>
                    <a:pt x="50082" y="8097"/>
                  </a:lnTo>
                  <a:cubicBezTo>
                    <a:pt x="48740" y="6388"/>
                    <a:pt x="47028" y="5007"/>
                    <a:pt x="45073" y="4059"/>
                  </a:cubicBezTo>
                  <a:cubicBezTo>
                    <a:pt x="44926" y="3989"/>
                    <a:pt x="44770" y="3918"/>
                    <a:pt x="44607" y="3918"/>
                  </a:cubicBezTo>
                  <a:cubicBezTo>
                    <a:pt x="44592" y="3918"/>
                    <a:pt x="44576" y="3918"/>
                    <a:pt x="44561" y="3920"/>
                  </a:cubicBezTo>
                  <a:cubicBezTo>
                    <a:pt x="44193" y="3950"/>
                    <a:pt x="43976" y="4329"/>
                    <a:pt x="43768" y="4635"/>
                  </a:cubicBezTo>
                  <a:cubicBezTo>
                    <a:pt x="43641" y="4821"/>
                    <a:pt x="43443" y="5004"/>
                    <a:pt x="43238" y="5070"/>
                  </a:cubicBezTo>
                  <a:cubicBezTo>
                    <a:pt x="42995" y="5150"/>
                    <a:pt x="42798" y="5326"/>
                    <a:pt x="42723" y="5570"/>
                  </a:cubicBezTo>
                  <a:cubicBezTo>
                    <a:pt x="42510" y="6262"/>
                    <a:pt x="42111" y="6925"/>
                    <a:pt x="41465" y="6925"/>
                  </a:cubicBezTo>
                  <a:cubicBezTo>
                    <a:pt x="41367" y="6925"/>
                    <a:pt x="41263" y="6909"/>
                    <a:pt x="41153" y="6876"/>
                  </a:cubicBezTo>
                  <a:cubicBezTo>
                    <a:pt x="41048" y="6843"/>
                    <a:pt x="40949" y="6798"/>
                    <a:pt x="40855" y="6741"/>
                  </a:cubicBezTo>
                  <a:cubicBezTo>
                    <a:pt x="39234" y="5799"/>
                    <a:pt x="37888" y="4468"/>
                    <a:pt x="36557" y="3150"/>
                  </a:cubicBezTo>
                  <a:lnTo>
                    <a:pt x="333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-2463899" y="-2412363"/>
              <a:ext cx="579736" cy="220395"/>
            </a:xfrm>
            <a:custGeom>
              <a:avLst/>
              <a:gdLst/>
              <a:ahLst/>
              <a:cxnLst/>
              <a:rect l="l" t="t" r="r" b="b"/>
              <a:pathLst>
                <a:path w="15396" h="5853" extrusionOk="0">
                  <a:moveTo>
                    <a:pt x="14158" y="1"/>
                  </a:moveTo>
                  <a:cubicBezTo>
                    <a:pt x="13922" y="1"/>
                    <a:pt x="13684" y="27"/>
                    <a:pt x="13451" y="81"/>
                  </a:cubicBezTo>
                  <a:cubicBezTo>
                    <a:pt x="12360" y="331"/>
                    <a:pt x="11447" y="1142"/>
                    <a:pt x="10341" y="1317"/>
                  </a:cubicBezTo>
                  <a:cubicBezTo>
                    <a:pt x="10025" y="1367"/>
                    <a:pt x="9702" y="1364"/>
                    <a:pt x="9390" y="1432"/>
                  </a:cubicBezTo>
                  <a:cubicBezTo>
                    <a:pt x="8701" y="1584"/>
                    <a:pt x="8142" y="2071"/>
                    <a:pt x="7513" y="2390"/>
                  </a:cubicBezTo>
                  <a:cubicBezTo>
                    <a:pt x="7018" y="2639"/>
                    <a:pt x="6477" y="2785"/>
                    <a:pt x="5923" y="2818"/>
                  </a:cubicBezTo>
                  <a:cubicBezTo>
                    <a:pt x="5877" y="2821"/>
                    <a:pt x="5830" y="2823"/>
                    <a:pt x="5784" y="2823"/>
                  </a:cubicBezTo>
                  <a:cubicBezTo>
                    <a:pt x="5379" y="2823"/>
                    <a:pt x="4979" y="2722"/>
                    <a:pt x="4578" y="2722"/>
                  </a:cubicBezTo>
                  <a:cubicBezTo>
                    <a:pt x="4521" y="2722"/>
                    <a:pt x="4464" y="2724"/>
                    <a:pt x="4407" y="2729"/>
                  </a:cubicBezTo>
                  <a:cubicBezTo>
                    <a:pt x="4053" y="2756"/>
                    <a:pt x="3793" y="2937"/>
                    <a:pt x="3517" y="3143"/>
                  </a:cubicBezTo>
                  <a:cubicBezTo>
                    <a:pt x="3047" y="3492"/>
                    <a:pt x="2568" y="3829"/>
                    <a:pt x="2091" y="4169"/>
                  </a:cubicBezTo>
                  <a:lnTo>
                    <a:pt x="1110" y="4866"/>
                  </a:lnTo>
                  <a:lnTo>
                    <a:pt x="305" y="5438"/>
                  </a:lnTo>
                  <a:cubicBezTo>
                    <a:pt x="178" y="5529"/>
                    <a:pt x="43" y="5631"/>
                    <a:pt x="1" y="5781"/>
                  </a:cubicBezTo>
                  <a:cubicBezTo>
                    <a:pt x="77" y="5828"/>
                    <a:pt x="165" y="5852"/>
                    <a:pt x="254" y="5852"/>
                  </a:cubicBezTo>
                  <a:cubicBezTo>
                    <a:pt x="280" y="5852"/>
                    <a:pt x="306" y="5850"/>
                    <a:pt x="332" y="5846"/>
                  </a:cubicBezTo>
                  <a:cubicBezTo>
                    <a:pt x="551" y="5343"/>
                    <a:pt x="1182" y="5212"/>
                    <a:pt x="1693" y="5016"/>
                  </a:cubicBezTo>
                  <a:cubicBezTo>
                    <a:pt x="2504" y="4705"/>
                    <a:pt x="3170" y="4096"/>
                    <a:pt x="3971" y="3765"/>
                  </a:cubicBezTo>
                  <a:lnTo>
                    <a:pt x="4163" y="3960"/>
                  </a:lnTo>
                  <a:cubicBezTo>
                    <a:pt x="4078" y="4078"/>
                    <a:pt x="3971" y="4180"/>
                    <a:pt x="3851" y="4261"/>
                  </a:cubicBezTo>
                  <a:cubicBezTo>
                    <a:pt x="4017" y="4295"/>
                    <a:pt x="4072" y="4526"/>
                    <a:pt x="3994" y="4678"/>
                  </a:cubicBezTo>
                  <a:cubicBezTo>
                    <a:pt x="3914" y="4829"/>
                    <a:pt x="3757" y="4917"/>
                    <a:pt x="3611" y="5005"/>
                  </a:cubicBezTo>
                  <a:cubicBezTo>
                    <a:pt x="3463" y="5091"/>
                    <a:pt x="3312" y="5197"/>
                    <a:pt x="3261" y="5360"/>
                  </a:cubicBezTo>
                  <a:cubicBezTo>
                    <a:pt x="3334" y="5407"/>
                    <a:pt x="3414" y="5427"/>
                    <a:pt x="3496" y="5427"/>
                  </a:cubicBezTo>
                  <a:cubicBezTo>
                    <a:pt x="3716" y="5427"/>
                    <a:pt x="3950" y="5282"/>
                    <a:pt x="4109" y="5111"/>
                  </a:cubicBezTo>
                  <a:cubicBezTo>
                    <a:pt x="4328" y="4875"/>
                    <a:pt x="4507" y="4578"/>
                    <a:pt x="4806" y="4462"/>
                  </a:cubicBezTo>
                  <a:cubicBezTo>
                    <a:pt x="4905" y="4424"/>
                    <a:pt x="5006" y="4409"/>
                    <a:pt x="5109" y="4409"/>
                  </a:cubicBezTo>
                  <a:cubicBezTo>
                    <a:pt x="5362" y="4409"/>
                    <a:pt x="5625" y="4498"/>
                    <a:pt x="5880" y="4546"/>
                  </a:cubicBezTo>
                  <a:cubicBezTo>
                    <a:pt x="6035" y="4576"/>
                    <a:pt x="6191" y="4591"/>
                    <a:pt x="6348" y="4591"/>
                  </a:cubicBezTo>
                  <a:cubicBezTo>
                    <a:pt x="6444" y="4591"/>
                    <a:pt x="6540" y="4585"/>
                    <a:pt x="6635" y="4574"/>
                  </a:cubicBezTo>
                  <a:cubicBezTo>
                    <a:pt x="6700" y="4566"/>
                    <a:pt x="6769" y="4554"/>
                    <a:pt x="6817" y="4511"/>
                  </a:cubicBezTo>
                  <a:cubicBezTo>
                    <a:pt x="6927" y="4413"/>
                    <a:pt x="6877" y="4239"/>
                    <a:pt x="6882" y="4092"/>
                  </a:cubicBezTo>
                  <a:cubicBezTo>
                    <a:pt x="6888" y="3870"/>
                    <a:pt x="7045" y="3677"/>
                    <a:pt x="7225" y="3546"/>
                  </a:cubicBezTo>
                  <a:cubicBezTo>
                    <a:pt x="7404" y="3415"/>
                    <a:pt x="7612" y="3324"/>
                    <a:pt x="7790" y="3191"/>
                  </a:cubicBezTo>
                  <a:cubicBezTo>
                    <a:pt x="8249" y="2853"/>
                    <a:pt x="8555" y="2228"/>
                    <a:pt x="9122" y="2177"/>
                  </a:cubicBezTo>
                  <a:cubicBezTo>
                    <a:pt x="9148" y="2175"/>
                    <a:pt x="9174" y="2174"/>
                    <a:pt x="9200" y="2174"/>
                  </a:cubicBezTo>
                  <a:cubicBezTo>
                    <a:pt x="9398" y="2174"/>
                    <a:pt x="9605" y="2231"/>
                    <a:pt x="9796" y="2231"/>
                  </a:cubicBezTo>
                  <a:cubicBezTo>
                    <a:pt x="9910" y="2231"/>
                    <a:pt x="10019" y="2211"/>
                    <a:pt x="10115" y="2145"/>
                  </a:cubicBezTo>
                  <a:lnTo>
                    <a:pt x="10115" y="2145"/>
                  </a:lnTo>
                  <a:cubicBezTo>
                    <a:pt x="9993" y="2358"/>
                    <a:pt x="10582" y="2440"/>
                    <a:pt x="10508" y="2673"/>
                  </a:cubicBezTo>
                  <a:cubicBezTo>
                    <a:pt x="10495" y="2713"/>
                    <a:pt x="10464" y="2742"/>
                    <a:pt x="10433" y="2771"/>
                  </a:cubicBezTo>
                  <a:cubicBezTo>
                    <a:pt x="10021" y="3148"/>
                    <a:pt x="9572" y="3481"/>
                    <a:pt x="9092" y="3767"/>
                  </a:cubicBezTo>
                  <a:cubicBezTo>
                    <a:pt x="9017" y="3811"/>
                    <a:pt x="8938" y="3859"/>
                    <a:pt x="8900" y="3937"/>
                  </a:cubicBezTo>
                  <a:cubicBezTo>
                    <a:pt x="8813" y="4110"/>
                    <a:pt x="9003" y="4319"/>
                    <a:pt x="9197" y="4319"/>
                  </a:cubicBezTo>
                  <a:cubicBezTo>
                    <a:pt x="9200" y="4319"/>
                    <a:pt x="9204" y="4318"/>
                    <a:pt x="9208" y="4318"/>
                  </a:cubicBezTo>
                  <a:cubicBezTo>
                    <a:pt x="9405" y="4311"/>
                    <a:pt x="9567" y="4159"/>
                    <a:pt x="9682" y="3998"/>
                  </a:cubicBezTo>
                  <a:cubicBezTo>
                    <a:pt x="9779" y="3863"/>
                    <a:pt x="9862" y="3713"/>
                    <a:pt x="9991" y="3608"/>
                  </a:cubicBezTo>
                  <a:cubicBezTo>
                    <a:pt x="10091" y="3528"/>
                    <a:pt x="10211" y="3479"/>
                    <a:pt x="10331" y="3433"/>
                  </a:cubicBezTo>
                  <a:lnTo>
                    <a:pt x="11201" y="3088"/>
                  </a:lnTo>
                  <a:cubicBezTo>
                    <a:pt x="11348" y="3030"/>
                    <a:pt x="11496" y="2971"/>
                    <a:pt x="11626" y="2880"/>
                  </a:cubicBezTo>
                  <a:cubicBezTo>
                    <a:pt x="11782" y="2773"/>
                    <a:pt x="11905" y="2625"/>
                    <a:pt x="12033" y="2485"/>
                  </a:cubicBezTo>
                  <a:cubicBezTo>
                    <a:pt x="12607" y="1870"/>
                    <a:pt x="13331" y="1414"/>
                    <a:pt x="14133" y="1165"/>
                  </a:cubicBezTo>
                  <a:lnTo>
                    <a:pt x="14133" y="1165"/>
                  </a:lnTo>
                  <a:cubicBezTo>
                    <a:pt x="14117" y="1366"/>
                    <a:pt x="14015" y="1550"/>
                    <a:pt x="13853" y="1672"/>
                  </a:cubicBezTo>
                  <a:cubicBezTo>
                    <a:pt x="13867" y="1673"/>
                    <a:pt x="13881" y="1674"/>
                    <a:pt x="13895" y="1674"/>
                  </a:cubicBezTo>
                  <a:cubicBezTo>
                    <a:pt x="14126" y="1674"/>
                    <a:pt x="14321" y="1489"/>
                    <a:pt x="14484" y="1318"/>
                  </a:cubicBezTo>
                  <a:lnTo>
                    <a:pt x="15320" y="438"/>
                  </a:lnTo>
                  <a:cubicBezTo>
                    <a:pt x="15356" y="400"/>
                    <a:pt x="15395" y="352"/>
                    <a:pt x="15384" y="300"/>
                  </a:cubicBezTo>
                  <a:cubicBezTo>
                    <a:pt x="15374" y="248"/>
                    <a:pt x="15317" y="219"/>
                    <a:pt x="15267" y="200"/>
                  </a:cubicBezTo>
                  <a:cubicBezTo>
                    <a:pt x="14911" y="68"/>
                    <a:pt x="14535" y="1"/>
                    <a:pt x="14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-1463917" y="-2536471"/>
              <a:ext cx="270438" cy="313854"/>
            </a:xfrm>
            <a:custGeom>
              <a:avLst/>
              <a:gdLst/>
              <a:ahLst/>
              <a:cxnLst/>
              <a:rect l="l" t="t" r="r" b="b"/>
              <a:pathLst>
                <a:path w="7182" h="8335" extrusionOk="0">
                  <a:moveTo>
                    <a:pt x="5775" y="1"/>
                  </a:moveTo>
                  <a:cubicBezTo>
                    <a:pt x="4993" y="1"/>
                    <a:pt x="4207" y="959"/>
                    <a:pt x="3754" y="1460"/>
                  </a:cubicBezTo>
                  <a:cubicBezTo>
                    <a:pt x="3557" y="1678"/>
                    <a:pt x="3371" y="1906"/>
                    <a:pt x="3154" y="2104"/>
                  </a:cubicBezTo>
                  <a:cubicBezTo>
                    <a:pt x="2875" y="2360"/>
                    <a:pt x="2551" y="2561"/>
                    <a:pt x="2266" y="2810"/>
                  </a:cubicBezTo>
                  <a:cubicBezTo>
                    <a:pt x="1824" y="3196"/>
                    <a:pt x="1479" y="3689"/>
                    <a:pt x="1019" y="4055"/>
                  </a:cubicBezTo>
                  <a:cubicBezTo>
                    <a:pt x="802" y="4228"/>
                    <a:pt x="559" y="4371"/>
                    <a:pt x="360" y="4564"/>
                  </a:cubicBezTo>
                  <a:cubicBezTo>
                    <a:pt x="160" y="4755"/>
                    <a:pt x="0" y="5014"/>
                    <a:pt x="12" y="5292"/>
                  </a:cubicBezTo>
                  <a:cubicBezTo>
                    <a:pt x="30" y="5810"/>
                    <a:pt x="620" y="6242"/>
                    <a:pt x="473" y="6739"/>
                  </a:cubicBezTo>
                  <a:cubicBezTo>
                    <a:pt x="409" y="6957"/>
                    <a:pt x="205" y="7159"/>
                    <a:pt x="279" y="7374"/>
                  </a:cubicBezTo>
                  <a:cubicBezTo>
                    <a:pt x="300" y="7434"/>
                    <a:pt x="341" y="7484"/>
                    <a:pt x="381" y="7532"/>
                  </a:cubicBezTo>
                  <a:lnTo>
                    <a:pt x="858" y="8113"/>
                  </a:lnTo>
                  <a:cubicBezTo>
                    <a:pt x="945" y="8219"/>
                    <a:pt x="1055" y="8335"/>
                    <a:pt x="1189" y="8335"/>
                  </a:cubicBezTo>
                  <a:cubicBezTo>
                    <a:pt x="1197" y="8335"/>
                    <a:pt x="1205" y="8335"/>
                    <a:pt x="1213" y="8334"/>
                  </a:cubicBezTo>
                  <a:cubicBezTo>
                    <a:pt x="1307" y="8183"/>
                    <a:pt x="1296" y="7992"/>
                    <a:pt x="1351" y="7823"/>
                  </a:cubicBezTo>
                  <a:cubicBezTo>
                    <a:pt x="1459" y="7490"/>
                    <a:pt x="1803" y="7302"/>
                    <a:pt x="2106" y="7125"/>
                  </a:cubicBezTo>
                  <a:cubicBezTo>
                    <a:pt x="3237" y="6461"/>
                    <a:pt x="4178" y="5515"/>
                    <a:pt x="4838" y="4381"/>
                  </a:cubicBezTo>
                  <a:cubicBezTo>
                    <a:pt x="4802" y="4368"/>
                    <a:pt x="4767" y="4362"/>
                    <a:pt x="4733" y="4362"/>
                  </a:cubicBezTo>
                  <a:cubicBezTo>
                    <a:pt x="4499" y="4362"/>
                    <a:pt x="4303" y="4641"/>
                    <a:pt x="4094" y="4799"/>
                  </a:cubicBezTo>
                  <a:cubicBezTo>
                    <a:pt x="3859" y="4978"/>
                    <a:pt x="3547" y="5013"/>
                    <a:pt x="3295" y="5163"/>
                  </a:cubicBezTo>
                  <a:cubicBezTo>
                    <a:pt x="2904" y="5395"/>
                    <a:pt x="2668" y="5892"/>
                    <a:pt x="2221" y="5970"/>
                  </a:cubicBezTo>
                  <a:cubicBezTo>
                    <a:pt x="2225" y="5022"/>
                    <a:pt x="2838" y="4104"/>
                    <a:pt x="3712" y="3736"/>
                  </a:cubicBezTo>
                  <a:lnTo>
                    <a:pt x="3712" y="3736"/>
                  </a:lnTo>
                  <a:cubicBezTo>
                    <a:pt x="3259" y="3793"/>
                    <a:pt x="2852" y="4024"/>
                    <a:pt x="2457" y="4251"/>
                  </a:cubicBezTo>
                  <a:cubicBezTo>
                    <a:pt x="2448" y="4120"/>
                    <a:pt x="2546" y="4007"/>
                    <a:pt x="2643" y="3916"/>
                  </a:cubicBezTo>
                  <a:cubicBezTo>
                    <a:pt x="3443" y="3162"/>
                    <a:pt x="4525" y="2766"/>
                    <a:pt x="5346" y="2034"/>
                  </a:cubicBezTo>
                  <a:cubicBezTo>
                    <a:pt x="5786" y="1642"/>
                    <a:pt x="7181" y="451"/>
                    <a:pt x="6086" y="55"/>
                  </a:cubicBezTo>
                  <a:cubicBezTo>
                    <a:pt x="5983" y="18"/>
                    <a:pt x="5879" y="1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-1963701" y="-2220478"/>
              <a:ext cx="545169" cy="143202"/>
            </a:xfrm>
            <a:custGeom>
              <a:avLst/>
              <a:gdLst/>
              <a:ahLst/>
              <a:cxnLst/>
              <a:rect l="l" t="t" r="r" b="b"/>
              <a:pathLst>
                <a:path w="14478" h="3803" extrusionOk="0">
                  <a:moveTo>
                    <a:pt x="7510" y="1"/>
                  </a:moveTo>
                  <a:cubicBezTo>
                    <a:pt x="6668" y="1"/>
                    <a:pt x="5474" y="489"/>
                    <a:pt x="4978" y="830"/>
                  </a:cubicBezTo>
                  <a:cubicBezTo>
                    <a:pt x="3789" y="1646"/>
                    <a:pt x="2453" y="2219"/>
                    <a:pt x="1127" y="2786"/>
                  </a:cubicBezTo>
                  <a:lnTo>
                    <a:pt x="0" y="3267"/>
                  </a:lnTo>
                  <a:cubicBezTo>
                    <a:pt x="223" y="3359"/>
                    <a:pt x="451" y="3399"/>
                    <a:pt x="681" y="3399"/>
                  </a:cubicBezTo>
                  <a:cubicBezTo>
                    <a:pt x="1479" y="3399"/>
                    <a:pt x="2300" y="2921"/>
                    <a:pt x="3040" y="2523"/>
                  </a:cubicBezTo>
                  <a:cubicBezTo>
                    <a:pt x="3769" y="2130"/>
                    <a:pt x="4533" y="1804"/>
                    <a:pt x="5321" y="1546"/>
                  </a:cubicBezTo>
                  <a:cubicBezTo>
                    <a:pt x="5633" y="1443"/>
                    <a:pt x="5961" y="1352"/>
                    <a:pt x="6286" y="1352"/>
                  </a:cubicBezTo>
                  <a:cubicBezTo>
                    <a:pt x="6389" y="1352"/>
                    <a:pt x="6492" y="1361"/>
                    <a:pt x="6594" y="1382"/>
                  </a:cubicBezTo>
                  <a:cubicBezTo>
                    <a:pt x="7163" y="1499"/>
                    <a:pt x="7653" y="1973"/>
                    <a:pt x="8219" y="1973"/>
                  </a:cubicBezTo>
                  <a:cubicBezTo>
                    <a:pt x="8257" y="1973"/>
                    <a:pt x="8296" y="1971"/>
                    <a:pt x="8334" y="1966"/>
                  </a:cubicBezTo>
                  <a:cubicBezTo>
                    <a:pt x="8562" y="1939"/>
                    <a:pt x="8773" y="1828"/>
                    <a:pt x="8998" y="1778"/>
                  </a:cubicBezTo>
                  <a:cubicBezTo>
                    <a:pt x="9097" y="1757"/>
                    <a:pt x="9195" y="1747"/>
                    <a:pt x="9293" y="1747"/>
                  </a:cubicBezTo>
                  <a:cubicBezTo>
                    <a:pt x="9817" y="1747"/>
                    <a:pt x="10331" y="2024"/>
                    <a:pt x="10828" y="2234"/>
                  </a:cubicBezTo>
                  <a:cubicBezTo>
                    <a:pt x="11872" y="2677"/>
                    <a:pt x="12912" y="3605"/>
                    <a:pt x="14033" y="3772"/>
                  </a:cubicBezTo>
                  <a:cubicBezTo>
                    <a:pt x="14149" y="3793"/>
                    <a:pt x="14222" y="3802"/>
                    <a:pt x="14261" y="3802"/>
                  </a:cubicBezTo>
                  <a:cubicBezTo>
                    <a:pt x="14478" y="3802"/>
                    <a:pt x="13659" y="3522"/>
                    <a:pt x="13494" y="3455"/>
                  </a:cubicBezTo>
                  <a:cubicBezTo>
                    <a:pt x="11880" y="2810"/>
                    <a:pt x="10341" y="1296"/>
                    <a:pt x="8670" y="816"/>
                  </a:cubicBezTo>
                  <a:cubicBezTo>
                    <a:pt x="8276" y="703"/>
                    <a:pt x="8250" y="75"/>
                    <a:pt x="7724" y="13"/>
                  </a:cubicBezTo>
                  <a:cubicBezTo>
                    <a:pt x="7656" y="5"/>
                    <a:pt x="7584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-1051416" y="-2159629"/>
              <a:ext cx="189857" cy="113266"/>
            </a:xfrm>
            <a:custGeom>
              <a:avLst/>
              <a:gdLst/>
              <a:ahLst/>
              <a:cxnLst/>
              <a:rect l="l" t="t" r="r" b="b"/>
              <a:pathLst>
                <a:path w="5042" h="3008" extrusionOk="0">
                  <a:moveTo>
                    <a:pt x="161" y="1"/>
                  </a:moveTo>
                  <a:cubicBezTo>
                    <a:pt x="138" y="1"/>
                    <a:pt x="116" y="4"/>
                    <a:pt x="95" y="12"/>
                  </a:cubicBezTo>
                  <a:cubicBezTo>
                    <a:pt x="1" y="49"/>
                    <a:pt x="3" y="194"/>
                    <a:pt x="73" y="267"/>
                  </a:cubicBezTo>
                  <a:cubicBezTo>
                    <a:pt x="144" y="339"/>
                    <a:pt x="250" y="360"/>
                    <a:pt x="348" y="385"/>
                  </a:cubicBezTo>
                  <a:cubicBezTo>
                    <a:pt x="1417" y="646"/>
                    <a:pt x="2141" y="1541"/>
                    <a:pt x="3050" y="2068"/>
                  </a:cubicBezTo>
                  <a:cubicBezTo>
                    <a:pt x="3274" y="2198"/>
                    <a:pt x="3521" y="2280"/>
                    <a:pt x="3758" y="2383"/>
                  </a:cubicBezTo>
                  <a:cubicBezTo>
                    <a:pt x="4066" y="2513"/>
                    <a:pt x="4356" y="2685"/>
                    <a:pt x="4618" y="2892"/>
                  </a:cubicBezTo>
                  <a:cubicBezTo>
                    <a:pt x="4692" y="2951"/>
                    <a:pt x="4801" y="3008"/>
                    <a:pt x="4887" y="3008"/>
                  </a:cubicBezTo>
                  <a:cubicBezTo>
                    <a:pt x="4938" y="3008"/>
                    <a:pt x="4982" y="2988"/>
                    <a:pt x="5005" y="2937"/>
                  </a:cubicBezTo>
                  <a:cubicBezTo>
                    <a:pt x="5042" y="2862"/>
                    <a:pt x="4987" y="2768"/>
                    <a:pt x="4912" y="2731"/>
                  </a:cubicBezTo>
                  <a:cubicBezTo>
                    <a:pt x="4863" y="2708"/>
                    <a:pt x="4808" y="2701"/>
                    <a:pt x="4753" y="2701"/>
                  </a:cubicBezTo>
                  <a:cubicBezTo>
                    <a:pt x="4724" y="2701"/>
                    <a:pt x="4694" y="2703"/>
                    <a:pt x="4666" y="2705"/>
                  </a:cubicBezTo>
                  <a:cubicBezTo>
                    <a:pt x="4658" y="2589"/>
                    <a:pt x="4592" y="2483"/>
                    <a:pt x="4490" y="2426"/>
                  </a:cubicBezTo>
                  <a:cubicBezTo>
                    <a:pt x="4602" y="2244"/>
                    <a:pt x="4485" y="1991"/>
                    <a:pt x="4300" y="1883"/>
                  </a:cubicBezTo>
                  <a:cubicBezTo>
                    <a:pt x="4141" y="1792"/>
                    <a:pt x="3953" y="1779"/>
                    <a:pt x="3768" y="1779"/>
                  </a:cubicBezTo>
                  <a:cubicBezTo>
                    <a:pt x="3737" y="1779"/>
                    <a:pt x="3706" y="1779"/>
                    <a:pt x="3676" y="1779"/>
                  </a:cubicBezTo>
                  <a:cubicBezTo>
                    <a:pt x="3671" y="1780"/>
                    <a:pt x="3665" y="1780"/>
                    <a:pt x="3660" y="1780"/>
                  </a:cubicBezTo>
                  <a:cubicBezTo>
                    <a:pt x="3485" y="1780"/>
                    <a:pt x="3261" y="1726"/>
                    <a:pt x="3260" y="1554"/>
                  </a:cubicBezTo>
                  <a:cubicBezTo>
                    <a:pt x="3259" y="1440"/>
                    <a:pt x="3367" y="1358"/>
                    <a:pt x="3408" y="1251"/>
                  </a:cubicBezTo>
                  <a:cubicBezTo>
                    <a:pt x="3469" y="1098"/>
                    <a:pt x="3374" y="925"/>
                    <a:pt x="3255" y="809"/>
                  </a:cubicBezTo>
                  <a:cubicBezTo>
                    <a:pt x="3136" y="694"/>
                    <a:pt x="2989" y="606"/>
                    <a:pt x="2896" y="469"/>
                  </a:cubicBezTo>
                  <a:cubicBezTo>
                    <a:pt x="2801" y="328"/>
                    <a:pt x="2752" y="127"/>
                    <a:pt x="2588" y="84"/>
                  </a:cubicBezTo>
                  <a:cubicBezTo>
                    <a:pt x="2566" y="77"/>
                    <a:pt x="2543" y="75"/>
                    <a:pt x="2521" y="75"/>
                  </a:cubicBezTo>
                  <a:cubicBezTo>
                    <a:pt x="2478" y="75"/>
                    <a:pt x="2435" y="84"/>
                    <a:pt x="2392" y="92"/>
                  </a:cubicBezTo>
                  <a:cubicBezTo>
                    <a:pt x="2106" y="153"/>
                    <a:pt x="1823" y="228"/>
                    <a:pt x="1544" y="314"/>
                  </a:cubicBezTo>
                  <a:cubicBezTo>
                    <a:pt x="1422" y="352"/>
                    <a:pt x="1291" y="392"/>
                    <a:pt x="1166" y="392"/>
                  </a:cubicBezTo>
                  <a:cubicBezTo>
                    <a:pt x="1100" y="392"/>
                    <a:pt x="1037" y="381"/>
                    <a:pt x="976" y="354"/>
                  </a:cubicBezTo>
                  <a:cubicBezTo>
                    <a:pt x="907" y="322"/>
                    <a:pt x="849" y="271"/>
                    <a:pt x="788" y="226"/>
                  </a:cubicBezTo>
                  <a:cubicBezTo>
                    <a:pt x="613" y="99"/>
                    <a:pt x="407" y="23"/>
                    <a:pt x="192" y="3"/>
                  </a:cubicBezTo>
                  <a:cubicBezTo>
                    <a:pt x="182" y="1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-1047952" y="-3202234"/>
              <a:ext cx="721583" cy="766505"/>
            </a:xfrm>
            <a:custGeom>
              <a:avLst/>
              <a:gdLst/>
              <a:ahLst/>
              <a:cxnLst/>
              <a:rect l="l" t="t" r="r" b="b"/>
              <a:pathLst>
                <a:path w="19163" h="20356" extrusionOk="0">
                  <a:moveTo>
                    <a:pt x="18922" y="0"/>
                  </a:moveTo>
                  <a:cubicBezTo>
                    <a:pt x="18866" y="0"/>
                    <a:pt x="18810" y="21"/>
                    <a:pt x="18762" y="66"/>
                  </a:cubicBezTo>
                  <a:cubicBezTo>
                    <a:pt x="18200" y="603"/>
                    <a:pt x="17663" y="1169"/>
                    <a:pt x="17310" y="1858"/>
                  </a:cubicBezTo>
                  <a:cubicBezTo>
                    <a:pt x="17069" y="2330"/>
                    <a:pt x="16364" y="3415"/>
                    <a:pt x="16378" y="3941"/>
                  </a:cubicBezTo>
                  <a:cubicBezTo>
                    <a:pt x="16389" y="4349"/>
                    <a:pt x="17058" y="4202"/>
                    <a:pt x="17278" y="4549"/>
                  </a:cubicBezTo>
                  <a:cubicBezTo>
                    <a:pt x="17552" y="4906"/>
                    <a:pt x="16635" y="5153"/>
                    <a:pt x="16313" y="5456"/>
                  </a:cubicBezTo>
                  <a:cubicBezTo>
                    <a:pt x="16289" y="5463"/>
                    <a:pt x="16267" y="5467"/>
                    <a:pt x="16247" y="5467"/>
                  </a:cubicBezTo>
                  <a:cubicBezTo>
                    <a:pt x="16009" y="5467"/>
                    <a:pt x="16061" y="4958"/>
                    <a:pt x="15969" y="4958"/>
                  </a:cubicBezTo>
                  <a:cubicBezTo>
                    <a:pt x="15951" y="4958"/>
                    <a:pt x="15927" y="4978"/>
                    <a:pt x="15894" y="5026"/>
                  </a:cubicBezTo>
                  <a:cubicBezTo>
                    <a:pt x="15503" y="5594"/>
                    <a:pt x="14693" y="5695"/>
                    <a:pt x="14390" y="6314"/>
                  </a:cubicBezTo>
                  <a:cubicBezTo>
                    <a:pt x="14088" y="6934"/>
                    <a:pt x="13922" y="7621"/>
                    <a:pt x="13549" y="8201"/>
                  </a:cubicBezTo>
                  <a:cubicBezTo>
                    <a:pt x="13208" y="8727"/>
                    <a:pt x="11670" y="10818"/>
                    <a:pt x="11153" y="11202"/>
                  </a:cubicBezTo>
                  <a:cubicBezTo>
                    <a:pt x="11118" y="11227"/>
                    <a:pt x="11092" y="11239"/>
                    <a:pt x="11073" y="11239"/>
                  </a:cubicBezTo>
                  <a:cubicBezTo>
                    <a:pt x="10904" y="11239"/>
                    <a:pt x="11295" y="10323"/>
                    <a:pt x="11146" y="10323"/>
                  </a:cubicBezTo>
                  <a:cubicBezTo>
                    <a:pt x="11129" y="10323"/>
                    <a:pt x="11104" y="10335"/>
                    <a:pt x="11070" y="10363"/>
                  </a:cubicBezTo>
                  <a:cubicBezTo>
                    <a:pt x="10504" y="10825"/>
                    <a:pt x="10032" y="11349"/>
                    <a:pt x="9853" y="12078"/>
                  </a:cubicBezTo>
                  <a:cubicBezTo>
                    <a:pt x="9825" y="12190"/>
                    <a:pt x="9781" y="12299"/>
                    <a:pt x="9710" y="12389"/>
                  </a:cubicBezTo>
                  <a:cubicBezTo>
                    <a:pt x="9580" y="12554"/>
                    <a:pt x="9455" y="12608"/>
                    <a:pt x="9333" y="12608"/>
                  </a:cubicBezTo>
                  <a:cubicBezTo>
                    <a:pt x="9195" y="12608"/>
                    <a:pt x="9062" y="12539"/>
                    <a:pt x="8932" y="12486"/>
                  </a:cubicBezTo>
                  <a:cubicBezTo>
                    <a:pt x="8221" y="12196"/>
                    <a:pt x="8501" y="11528"/>
                    <a:pt x="8343" y="11528"/>
                  </a:cubicBezTo>
                  <a:cubicBezTo>
                    <a:pt x="8293" y="11528"/>
                    <a:pt x="8202" y="11592"/>
                    <a:pt x="8026" y="11752"/>
                  </a:cubicBezTo>
                  <a:cubicBezTo>
                    <a:pt x="7282" y="12427"/>
                    <a:pt x="4929" y="14768"/>
                    <a:pt x="4359" y="15594"/>
                  </a:cubicBezTo>
                  <a:cubicBezTo>
                    <a:pt x="3056" y="17285"/>
                    <a:pt x="1855" y="18641"/>
                    <a:pt x="190" y="19909"/>
                  </a:cubicBezTo>
                  <a:cubicBezTo>
                    <a:pt x="0" y="20055"/>
                    <a:pt x="106" y="20355"/>
                    <a:pt x="328" y="20355"/>
                  </a:cubicBezTo>
                  <a:cubicBezTo>
                    <a:pt x="342" y="20355"/>
                    <a:pt x="357" y="20354"/>
                    <a:pt x="372" y="20352"/>
                  </a:cubicBezTo>
                  <a:cubicBezTo>
                    <a:pt x="958" y="20254"/>
                    <a:pt x="1539" y="19912"/>
                    <a:pt x="1999" y="19511"/>
                  </a:cubicBezTo>
                  <a:cubicBezTo>
                    <a:pt x="2724" y="18879"/>
                    <a:pt x="3353" y="18118"/>
                    <a:pt x="4210" y="17683"/>
                  </a:cubicBezTo>
                  <a:cubicBezTo>
                    <a:pt x="5468" y="17045"/>
                    <a:pt x="6513" y="15025"/>
                    <a:pt x="6762" y="14958"/>
                  </a:cubicBezTo>
                  <a:cubicBezTo>
                    <a:pt x="6840" y="14936"/>
                    <a:pt x="6907" y="14926"/>
                    <a:pt x="6963" y="14926"/>
                  </a:cubicBezTo>
                  <a:cubicBezTo>
                    <a:pt x="7592" y="14926"/>
                    <a:pt x="6908" y="16180"/>
                    <a:pt x="7382" y="16180"/>
                  </a:cubicBezTo>
                  <a:cubicBezTo>
                    <a:pt x="7391" y="16180"/>
                    <a:pt x="7400" y="16179"/>
                    <a:pt x="7409" y="16178"/>
                  </a:cubicBezTo>
                  <a:cubicBezTo>
                    <a:pt x="7770" y="16146"/>
                    <a:pt x="7615" y="15170"/>
                    <a:pt x="7929" y="14778"/>
                  </a:cubicBezTo>
                  <a:cubicBezTo>
                    <a:pt x="8090" y="14577"/>
                    <a:pt x="8323" y="14445"/>
                    <a:pt x="8561" y="14345"/>
                  </a:cubicBezTo>
                  <a:cubicBezTo>
                    <a:pt x="8958" y="14180"/>
                    <a:pt x="9388" y="14100"/>
                    <a:pt x="9818" y="14100"/>
                  </a:cubicBezTo>
                  <a:cubicBezTo>
                    <a:pt x="10363" y="14100"/>
                    <a:pt x="10910" y="14229"/>
                    <a:pt x="11394" y="14477"/>
                  </a:cubicBezTo>
                  <a:cubicBezTo>
                    <a:pt x="11503" y="14533"/>
                    <a:pt x="11619" y="14560"/>
                    <a:pt x="11732" y="14560"/>
                  </a:cubicBezTo>
                  <a:cubicBezTo>
                    <a:pt x="11990" y="14560"/>
                    <a:pt x="12237" y="14423"/>
                    <a:pt x="12367" y="14178"/>
                  </a:cubicBezTo>
                  <a:cubicBezTo>
                    <a:pt x="12833" y="13310"/>
                    <a:pt x="13428" y="12519"/>
                    <a:pt x="14131" y="11828"/>
                  </a:cubicBezTo>
                  <a:cubicBezTo>
                    <a:pt x="14205" y="11755"/>
                    <a:pt x="14230" y="11641"/>
                    <a:pt x="14183" y="11548"/>
                  </a:cubicBezTo>
                  <a:cubicBezTo>
                    <a:pt x="14151" y="11485"/>
                    <a:pt x="14105" y="11458"/>
                    <a:pt x="14048" y="11458"/>
                  </a:cubicBezTo>
                  <a:cubicBezTo>
                    <a:pt x="13722" y="11458"/>
                    <a:pt x="13052" y="12337"/>
                    <a:pt x="12876" y="12337"/>
                  </a:cubicBezTo>
                  <a:cubicBezTo>
                    <a:pt x="12830" y="12337"/>
                    <a:pt x="12818" y="12278"/>
                    <a:pt x="12853" y="12129"/>
                  </a:cubicBezTo>
                  <a:lnTo>
                    <a:pt x="15852" y="6852"/>
                  </a:lnTo>
                  <a:cubicBezTo>
                    <a:pt x="15954" y="6673"/>
                    <a:pt x="16068" y="6483"/>
                    <a:pt x="16257" y="6401"/>
                  </a:cubicBezTo>
                  <a:cubicBezTo>
                    <a:pt x="16327" y="6371"/>
                    <a:pt x="16396" y="6358"/>
                    <a:pt x="16466" y="6358"/>
                  </a:cubicBezTo>
                  <a:cubicBezTo>
                    <a:pt x="16790" y="6358"/>
                    <a:pt x="17119" y="6633"/>
                    <a:pt x="17459" y="6719"/>
                  </a:cubicBezTo>
                  <a:cubicBezTo>
                    <a:pt x="17520" y="6733"/>
                    <a:pt x="17580" y="6741"/>
                    <a:pt x="17639" y="6741"/>
                  </a:cubicBezTo>
                  <a:cubicBezTo>
                    <a:pt x="18270" y="6741"/>
                    <a:pt x="18822" y="5943"/>
                    <a:pt x="18508" y="5365"/>
                  </a:cubicBezTo>
                  <a:cubicBezTo>
                    <a:pt x="18169" y="4377"/>
                    <a:pt x="17959" y="3350"/>
                    <a:pt x="17884" y="2310"/>
                  </a:cubicBezTo>
                  <a:cubicBezTo>
                    <a:pt x="17859" y="1963"/>
                    <a:pt x="17880" y="1552"/>
                    <a:pt x="18169" y="1359"/>
                  </a:cubicBezTo>
                  <a:cubicBezTo>
                    <a:pt x="18335" y="1247"/>
                    <a:pt x="18552" y="1240"/>
                    <a:pt x="18730" y="1148"/>
                  </a:cubicBezTo>
                  <a:cubicBezTo>
                    <a:pt x="19051" y="983"/>
                    <a:pt x="19151" y="621"/>
                    <a:pt x="19160" y="243"/>
                  </a:cubicBezTo>
                  <a:cubicBezTo>
                    <a:pt x="19163" y="99"/>
                    <a:pt x="19045" y="0"/>
                    <a:pt x="18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-836147" y="-3139841"/>
              <a:ext cx="452952" cy="492414"/>
            </a:xfrm>
            <a:custGeom>
              <a:avLst/>
              <a:gdLst/>
              <a:ahLst/>
              <a:cxnLst/>
              <a:rect l="l" t="t" r="r" b="b"/>
              <a:pathLst>
                <a:path w="12029" h="13077" extrusionOk="0">
                  <a:moveTo>
                    <a:pt x="12028" y="1"/>
                  </a:moveTo>
                  <a:cubicBezTo>
                    <a:pt x="11299" y="277"/>
                    <a:pt x="11065" y="1170"/>
                    <a:pt x="10611" y="1804"/>
                  </a:cubicBezTo>
                  <a:cubicBezTo>
                    <a:pt x="10278" y="2270"/>
                    <a:pt x="9803" y="2612"/>
                    <a:pt x="9406" y="3025"/>
                  </a:cubicBezTo>
                  <a:cubicBezTo>
                    <a:pt x="8731" y="3724"/>
                    <a:pt x="8290" y="4611"/>
                    <a:pt x="7821" y="5463"/>
                  </a:cubicBezTo>
                  <a:cubicBezTo>
                    <a:pt x="7737" y="5616"/>
                    <a:pt x="7644" y="5777"/>
                    <a:pt x="7489" y="5857"/>
                  </a:cubicBezTo>
                  <a:cubicBezTo>
                    <a:pt x="7378" y="5915"/>
                    <a:pt x="7249" y="5925"/>
                    <a:pt x="7132" y="5965"/>
                  </a:cubicBezTo>
                  <a:cubicBezTo>
                    <a:pt x="6917" y="6038"/>
                    <a:pt x="6752" y="6207"/>
                    <a:pt x="6594" y="6370"/>
                  </a:cubicBezTo>
                  <a:lnTo>
                    <a:pt x="3996" y="9058"/>
                  </a:lnTo>
                  <a:cubicBezTo>
                    <a:pt x="3665" y="9401"/>
                    <a:pt x="3347" y="9831"/>
                    <a:pt x="2971" y="10122"/>
                  </a:cubicBezTo>
                  <a:cubicBezTo>
                    <a:pt x="2573" y="10431"/>
                    <a:pt x="2197" y="10584"/>
                    <a:pt x="1877" y="11007"/>
                  </a:cubicBezTo>
                  <a:cubicBezTo>
                    <a:pt x="1568" y="11418"/>
                    <a:pt x="1282" y="11878"/>
                    <a:pt x="827" y="12118"/>
                  </a:cubicBezTo>
                  <a:cubicBezTo>
                    <a:pt x="614" y="12230"/>
                    <a:pt x="367" y="12292"/>
                    <a:pt x="197" y="12463"/>
                  </a:cubicBezTo>
                  <a:cubicBezTo>
                    <a:pt x="28" y="12634"/>
                    <a:pt x="0" y="12977"/>
                    <a:pt x="219" y="13077"/>
                  </a:cubicBezTo>
                  <a:cubicBezTo>
                    <a:pt x="911" y="12706"/>
                    <a:pt x="1541" y="12230"/>
                    <a:pt x="2088" y="11667"/>
                  </a:cubicBezTo>
                  <a:cubicBezTo>
                    <a:pt x="2431" y="11312"/>
                    <a:pt x="2751" y="10916"/>
                    <a:pt x="3187" y="10685"/>
                  </a:cubicBezTo>
                  <a:cubicBezTo>
                    <a:pt x="3690" y="10418"/>
                    <a:pt x="4306" y="10394"/>
                    <a:pt x="4769" y="10064"/>
                  </a:cubicBezTo>
                  <a:cubicBezTo>
                    <a:pt x="5156" y="9787"/>
                    <a:pt x="5385" y="9331"/>
                    <a:pt x="5773" y="9056"/>
                  </a:cubicBezTo>
                  <a:cubicBezTo>
                    <a:pt x="6107" y="8819"/>
                    <a:pt x="6534" y="8734"/>
                    <a:pt x="6862" y="8486"/>
                  </a:cubicBezTo>
                  <a:cubicBezTo>
                    <a:pt x="7189" y="8237"/>
                    <a:pt x="7357" y="7683"/>
                    <a:pt x="7028" y="7438"/>
                  </a:cubicBezTo>
                  <a:lnTo>
                    <a:pt x="9613" y="4464"/>
                  </a:lnTo>
                  <a:cubicBezTo>
                    <a:pt x="9725" y="4334"/>
                    <a:pt x="9836" y="4129"/>
                    <a:pt x="9712" y="4012"/>
                  </a:cubicBezTo>
                  <a:cubicBezTo>
                    <a:pt x="9669" y="3971"/>
                    <a:pt x="9608" y="3956"/>
                    <a:pt x="9563" y="3918"/>
                  </a:cubicBezTo>
                  <a:cubicBezTo>
                    <a:pt x="9398" y="3782"/>
                    <a:pt x="9552" y="3520"/>
                    <a:pt x="9701" y="3367"/>
                  </a:cubicBezTo>
                  <a:cubicBezTo>
                    <a:pt x="10660" y="2383"/>
                    <a:pt x="11447" y="1245"/>
                    <a:pt x="12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-961762" y="-2358292"/>
              <a:ext cx="256468" cy="171707"/>
            </a:xfrm>
            <a:custGeom>
              <a:avLst/>
              <a:gdLst/>
              <a:ahLst/>
              <a:cxnLst/>
              <a:rect l="l" t="t" r="r" b="b"/>
              <a:pathLst>
                <a:path w="6811" h="4560" extrusionOk="0">
                  <a:moveTo>
                    <a:pt x="3853" y="0"/>
                  </a:moveTo>
                  <a:cubicBezTo>
                    <a:pt x="3602" y="0"/>
                    <a:pt x="3405" y="233"/>
                    <a:pt x="3221" y="416"/>
                  </a:cubicBezTo>
                  <a:cubicBezTo>
                    <a:pt x="2556" y="1077"/>
                    <a:pt x="1463" y="1358"/>
                    <a:pt x="1129" y="2235"/>
                  </a:cubicBezTo>
                  <a:lnTo>
                    <a:pt x="883" y="3021"/>
                  </a:lnTo>
                  <a:cubicBezTo>
                    <a:pt x="601" y="3343"/>
                    <a:pt x="308" y="3655"/>
                    <a:pt x="1" y="3955"/>
                  </a:cubicBezTo>
                  <a:cubicBezTo>
                    <a:pt x="57" y="4062"/>
                    <a:pt x="175" y="4110"/>
                    <a:pt x="298" y="4110"/>
                  </a:cubicBezTo>
                  <a:cubicBezTo>
                    <a:pt x="372" y="4110"/>
                    <a:pt x="448" y="4093"/>
                    <a:pt x="513" y="4060"/>
                  </a:cubicBezTo>
                  <a:cubicBezTo>
                    <a:pt x="686" y="3973"/>
                    <a:pt x="805" y="3811"/>
                    <a:pt x="940" y="3673"/>
                  </a:cubicBezTo>
                  <a:cubicBezTo>
                    <a:pt x="1065" y="3544"/>
                    <a:pt x="1227" y="3428"/>
                    <a:pt x="1403" y="3428"/>
                  </a:cubicBezTo>
                  <a:cubicBezTo>
                    <a:pt x="1417" y="3428"/>
                    <a:pt x="1431" y="3429"/>
                    <a:pt x="1444" y="3430"/>
                  </a:cubicBezTo>
                  <a:cubicBezTo>
                    <a:pt x="1500" y="3652"/>
                    <a:pt x="1617" y="3892"/>
                    <a:pt x="1838" y="3946"/>
                  </a:cubicBezTo>
                  <a:cubicBezTo>
                    <a:pt x="1868" y="3953"/>
                    <a:pt x="1898" y="3957"/>
                    <a:pt x="1927" y="3957"/>
                  </a:cubicBezTo>
                  <a:cubicBezTo>
                    <a:pt x="2080" y="3957"/>
                    <a:pt x="2230" y="3866"/>
                    <a:pt x="2328" y="3745"/>
                  </a:cubicBezTo>
                  <a:cubicBezTo>
                    <a:pt x="2444" y="3600"/>
                    <a:pt x="2504" y="3418"/>
                    <a:pt x="2567" y="3243"/>
                  </a:cubicBezTo>
                  <a:cubicBezTo>
                    <a:pt x="2634" y="3051"/>
                    <a:pt x="2714" y="2855"/>
                    <a:pt x="2860" y="2712"/>
                  </a:cubicBezTo>
                  <a:cubicBezTo>
                    <a:pt x="2962" y="2613"/>
                    <a:pt x="3104" y="2547"/>
                    <a:pt x="3243" y="2547"/>
                  </a:cubicBezTo>
                  <a:cubicBezTo>
                    <a:pt x="3304" y="2547"/>
                    <a:pt x="3364" y="2560"/>
                    <a:pt x="3419" y="2588"/>
                  </a:cubicBezTo>
                  <a:cubicBezTo>
                    <a:pt x="3543" y="2650"/>
                    <a:pt x="3622" y="2774"/>
                    <a:pt x="3708" y="2881"/>
                  </a:cubicBezTo>
                  <a:cubicBezTo>
                    <a:pt x="3967" y="3202"/>
                    <a:pt x="4337" y="3410"/>
                    <a:pt x="4697" y="3612"/>
                  </a:cubicBezTo>
                  <a:lnTo>
                    <a:pt x="6398" y="4559"/>
                  </a:lnTo>
                  <a:cubicBezTo>
                    <a:pt x="6470" y="4359"/>
                    <a:pt x="6370" y="4129"/>
                    <a:pt x="6214" y="3984"/>
                  </a:cubicBezTo>
                  <a:cubicBezTo>
                    <a:pt x="6057" y="3839"/>
                    <a:pt x="5854" y="3758"/>
                    <a:pt x="5658" y="3672"/>
                  </a:cubicBezTo>
                  <a:cubicBezTo>
                    <a:pt x="4733" y="3261"/>
                    <a:pt x="3901" y="2663"/>
                    <a:pt x="3215" y="1917"/>
                  </a:cubicBezTo>
                  <a:cubicBezTo>
                    <a:pt x="3298" y="1901"/>
                    <a:pt x="3381" y="1893"/>
                    <a:pt x="3464" y="1893"/>
                  </a:cubicBezTo>
                  <a:cubicBezTo>
                    <a:pt x="3684" y="1893"/>
                    <a:pt x="3901" y="1949"/>
                    <a:pt x="4095" y="2055"/>
                  </a:cubicBezTo>
                  <a:cubicBezTo>
                    <a:pt x="4142" y="1867"/>
                    <a:pt x="4115" y="1669"/>
                    <a:pt x="4020" y="1500"/>
                  </a:cubicBezTo>
                  <a:cubicBezTo>
                    <a:pt x="4045" y="1496"/>
                    <a:pt x="4069" y="1494"/>
                    <a:pt x="4092" y="1494"/>
                  </a:cubicBezTo>
                  <a:cubicBezTo>
                    <a:pt x="4509" y="1494"/>
                    <a:pt x="4810" y="2036"/>
                    <a:pt x="5244" y="2061"/>
                  </a:cubicBezTo>
                  <a:cubicBezTo>
                    <a:pt x="5256" y="2062"/>
                    <a:pt x="5267" y="2062"/>
                    <a:pt x="5277" y="2062"/>
                  </a:cubicBezTo>
                  <a:cubicBezTo>
                    <a:pt x="5432" y="2062"/>
                    <a:pt x="5581" y="2000"/>
                    <a:pt x="5732" y="1965"/>
                  </a:cubicBezTo>
                  <a:cubicBezTo>
                    <a:pt x="5833" y="1941"/>
                    <a:pt x="5935" y="1930"/>
                    <a:pt x="6037" y="1930"/>
                  </a:cubicBezTo>
                  <a:cubicBezTo>
                    <a:pt x="6311" y="1930"/>
                    <a:pt x="6581" y="2012"/>
                    <a:pt x="6811" y="2169"/>
                  </a:cubicBezTo>
                  <a:cubicBezTo>
                    <a:pt x="6639" y="1691"/>
                    <a:pt x="6181" y="1380"/>
                    <a:pt x="5726" y="1153"/>
                  </a:cubicBezTo>
                  <a:cubicBezTo>
                    <a:pt x="5271" y="927"/>
                    <a:pt x="4780" y="741"/>
                    <a:pt x="4421" y="382"/>
                  </a:cubicBezTo>
                  <a:cubicBezTo>
                    <a:pt x="4266" y="226"/>
                    <a:pt x="4118" y="29"/>
                    <a:pt x="3900" y="3"/>
                  </a:cubicBezTo>
                  <a:cubicBezTo>
                    <a:pt x="3884" y="1"/>
                    <a:pt x="3869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ushan Script"/>
              <a:buNone/>
              <a:defRPr sz="3500" b="1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ushan Script"/>
              <a:buNone/>
              <a:defRPr sz="3500" b="1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ushan Script"/>
              <a:buNone/>
              <a:defRPr sz="3500" b="1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ushan Script"/>
              <a:buNone/>
              <a:defRPr sz="3500" b="1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ushan Script"/>
              <a:buNone/>
              <a:defRPr sz="3500" b="1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ushan Script"/>
              <a:buNone/>
              <a:defRPr sz="3500" b="1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ushan Script"/>
              <a:buNone/>
              <a:defRPr sz="3500" b="1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ushan Script"/>
              <a:buNone/>
              <a:defRPr sz="3500" b="1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ushan Script"/>
              <a:buNone/>
              <a:defRPr sz="3500" b="1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41"/>
          <p:cNvSpPr txBox="1">
            <a:spLocks noGrp="1"/>
          </p:cNvSpPr>
          <p:nvPr>
            <p:ph type="subTitle" idx="1"/>
          </p:nvPr>
        </p:nvSpPr>
        <p:spPr>
          <a:xfrm>
            <a:off x="3495000" y="4155800"/>
            <a:ext cx="1644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Jessica Berry</a:t>
            </a:r>
            <a:endParaRPr/>
          </a:p>
        </p:txBody>
      </p:sp>
      <p:grpSp>
        <p:nvGrpSpPr>
          <p:cNvPr id="1184" name="Google Shape;1184;p41"/>
          <p:cNvGrpSpPr/>
          <p:nvPr/>
        </p:nvGrpSpPr>
        <p:grpSpPr>
          <a:xfrm>
            <a:off x="4512252" y="2023628"/>
            <a:ext cx="5368357" cy="3276546"/>
            <a:chOff x="4340732" y="2023628"/>
            <a:chExt cx="5368357" cy="3276546"/>
          </a:xfrm>
        </p:grpSpPr>
        <p:sp>
          <p:nvSpPr>
            <p:cNvPr id="1185" name="Google Shape;1185;p41"/>
            <p:cNvSpPr/>
            <p:nvPr/>
          </p:nvSpPr>
          <p:spPr>
            <a:xfrm>
              <a:off x="5219370" y="5131850"/>
              <a:ext cx="1276266" cy="141975"/>
            </a:xfrm>
            <a:custGeom>
              <a:avLst/>
              <a:gdLst/>
              <a:ahLst/>
              <a:cxnLst/>
              <a:rect l="l" t="t" r="r" b="b"/>
              <a:pathLst>
                <a:path w="20262" h="2254" extrusionOk="0">
                  <a:moveTo>
                    <a:pt x="12135" y="1"/>
                  </a:moveTo>
                  <a:cubicBezTo>
                    <a:pt x="10802" y="1"/>
                    <a:pt x="9512" y="658"/>
                    <a:pt x="8189" y="658"/>
                  </a:cubicBezTo>
                  <a:cubicBezTo>
                    <a:pt x="8069" y="658"/>
                    <a:pt x="7950" y="653"/>
                    <a:pt x="7830" y="641"/>
                  </a:cubicBezTo>
                  <a:lnTo>
                    <a:pt x="4801" y="434"/>
                  </a:lnTo>
                  <a:cubicBezTo>
                    <a:pt x="3155" y="846"/>
                    <a:pt x="1548" y="1404"/>
                    <a:pt x="0" y="2100"/>
                  </a:cubicBezTo>
                  <a:cubicBezTo>
                    <a:pt x="1116" y="2031"/>
                    <a:pt x="2236" y="1962"/>
                    <a:pt x="3353" y="1962"/>
                  </a:cubicBezTo>
                  <a:cubicBezTo>
                    <a:pt x="4048" y="1962"/>
                    <a:pt x="4742" y="1989"/>
                    <a:pt x="5434" y="2059"/>
                  </a:cubicBezTo>
                  <a:cubicBezTo>
                    <a:pt x="6158" y="2132"/>
                    <a:pt x="6887" y="2253"/>
                    <a:pt x="7611" y="2253"/>
                  </a:cubicBezTo>
                  <a:cubicBezTo>
                    <a:pt x="7862" y="2253"/>
                    <a:pt x="8111" y="2239"/>
                    <a:pt x="8360" y="2203"/>
                  </a:cubicBezTo>
                  <a:lnTo>
                    <a:pt x="8238" y="1668"/>
                  </a:lnTo>
                  <a:cubicBezTo>
                    <a:pt x="8541" y="1555"/>
                    <a:pt x="8858" y="1515"/>
                    <a:pt x="9180" y="1515"/>
                  </a:cubicBezTo>
                  <a:cubicBezTo>
                    <a:pt x="9626" y="1515"/>
                    <a:pt x="10082" y="1592"/>
                    <a:pt x="10525" y="1660"/>
                  </a:cubicBezTo>
                  <a:cubicBezTo>
                    <a:pt x="11869" y="1865"/>
                    <a:pt x="13228" y="1968"/>
                    <a:pt x="14587" y="1968"/>
                  </a:cubicBezTo>
                  <a:cubicBezTo>
                    <a:pt x="14623" y="1968"/>
                    <a:pt x="14658" y="1967"/>
                    <a:pt x="14694" y="1967"/>
                  </a:cubicBezTo>
                  <a:cubicBezTo>
                    <a:pt x="15046" y="1965"/>
                    <a:pt x="15499" y="1877"/>
                    <a:pt x="15557" y="1529"/>
                  </a:cubicBezTo>
                  <a:lnTo>
                    <a:pt x="13058" y="1517"/>
                  </a:lnTo>
                  <a:cubicBezTo>
                    <a:pt x="12945" y="1259"/>
                    <a:pt x="13344" y="1097"/>
                    <a:pt x="13626" y="1097"/>
                  </a:cubicBezTo>
                  <a:cubicBezTo>
                    <a:pt x="13627" y="1097"/>
                    <a:pt x="13628" y="1097"/>
                    <a:pt x="13629" y="1097"/>
                  </a:cubicBezTo>
                  <a:lnTo>
                    <a:pt x="19610" y="1116"/>
                  </a:lnTo>
                  <a:cubicBezTo>
                    <a:pt x="19611" y="1116"/>
                    <a:pt x="19611" y="1116"/>
                    <a:pt x="19612" y="1116"/>
                  </a:cubicBezTo>
                  <a:cubicBezTo>
                    <a:pt x="19880" y="1116"/>
                    <a:pt x="20261" y="923"/>
                    <a:pt x="20108" y="703"/>
                  </a:cubicBezTo>
                  <a:lnTo>
                    <a:pt x="20108" y="703"/>
                  </a:lnTo>
                  <a:cubicBezTo>
                    <a:pt x="19191" y="795"/>
                    <a:pt x="18263" y="886"/>
                    <a:pt x="17341" y="886"/>
                  </a:cubicBezTo>
                  <a:cubicBezTo>
                    <a:pt x="16597" y="886"/>
                    <a:pt x="15858" y="827"/>
                    <a:pt x="15132" y="660"/>
                  </a:cubicBezTo>
                  <a:cubicBezTo>
                    <a:pt x="14172" y="440"/>
                    <a:pt x="13243" y="33"/>
                    <a:pt x="12257" y="2"/>
                  </a:cubicBezTo>
                  <a:cubicBezTo>
                    <a:pt x="12217" y="1"/>
                    <a:pt x="12176" y="1"/>
                    <a:pt x="12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1"/>
            <p:cNvSpPr/>
            <p:nvPr/>
          </p:nvSpPr>
          <p:spPr>
            <a:xfrm flipH="1">
              <a:off x="4411969" y="4920575"/>
              <a:ext cx="1684700" cy="379599"/>
            </a:xfrm>
            <a:custGeom>
              <a:avLst/>
              <a:gdLst/>
              <a:ahLst/>
              <a:cxnLst/>
              <a:rect l="l" t="t" r="r" b="b"/>
              <a:pathLst>
                <a:path w="30177" h="6799" extrusionOk="0">
                  <a:moveTo>
                    <a:pt x="435" y="0"/>
                  </a:moveTo>
                  <a:cubicBezTo>
                    <a:pt x="283" y="0"/>
                    <a:pt x="137" y="8"/>
                    <a:pt x="1" y="28"/>
                  </a:cubicBezTo>
                  <a:lnTo>
                    <a:pt x="1" y="822"/>
                  </a:lnTo>
                  <a:cubicBezTo>
                    <a:pt x="264" y="871"/>
                    <a:pt x="488" y="902"/>
                    <a:pt x="488" y="927"/>
                  </a:cubicBezTo>
                  <a:lnTo>
                    <a:pt x="501" y="1810"/>
                  </a:lnTo>
                  <a:cubicBezTo>
                    <a:pt x="503" y="1993"/>
                    <a:pt x="651" y="2135"/>
                    <a:pt x="829" y="2135"/>
                  </a:cubicBezTo>
                  <a:cubicBezTo>
                    <a:pt x="843" y="2135"/>
                    <a:pt x="857" y="2134"/>
                    <a:pt x="872" y="2133"/>
                  </a:cubicBezTo>
                  <a:lnTo>
                    <a:pt x="4231" y="1690"/>
                  </a:lnTo>
                  <a:cubicBezTo>
                    <a:pt x="4427" y="1664"/>
                    <a:pt x="4628" y="1638"/>
                    <a:pt x="4825" y="1638"/>
                  </a:cubicBezTo>
                  <a:cubicBezTo>
                    <a:pt x="4965" y="1638"/>
                    <a:pt x="5104" y="1651"/>
                    <a:pt x="5239" y="1685"/>
                  </a:cubicBezTo>
                  <a:cubicBezTo>
                    <a:pt x="5987" y="1879"/>
                    <a:pt x="6442" y="2676"/>
                    <a:pt x="7169" y="2936"/>
                  </a:cubicBezTo>
                  <a:cubicBezTo>
                    <a:pt x="7402" y="3019"/>
                    <a:pt x="7645" y="3042"/>
                    <a:pt x="7892" y="3042"/>
                  </a:cubicBezTo>
                  <a:cubicBezTo>
                    <a:pt x="8178" y="3042"/>
                    <a:pt x="8469" y="3012"/>
                    <a:pt x="8757" y="3012"/>
                  </a:cubicBezTo>
                  <a:cubicBezTo>
                    <a:pt x="8817" y="3012"/>
                    <a:pt x="8876" y="3013"/>
                    <a:pt x="8935" y="3016"/>
                  </a:cubicBezTo>
                  <a:cubicBezTo>
                    <a:pt x="9525" y="3047"/>
                    <a:pt x="10211" y="3402"/>
                    <a:pt x="10208" y="3996"/>
                  </a:cubicBezTo>
                  <a:cubicBezTo>
                    <a:pt x="10175" y="4315"/>
                    <a:pt x="8925" y="4417"/>
                    <a:pt x="7784" y="4417"/>
                  </a:cubicBezTo>
                  <a:cubicBezTo>
                    <a:pt x="7262" y="4417"/>
                    <a:pt x="6763" y="4395"/>
                    <a:pt x="6413" y="4364"/>
                  </a:cubicBezTo>
                  <a:cubicBezTo>
                    <a:pt x="5451" y="4278"/>
                    <a:pt x="4953" y="3486"/>
                    <a:pt x="3991" y="3462"/>
                  </a:cubicBezTo>
                  <a:cubicBezTo>
                    <a:pt x="3733" y="3455"/>
                    <a:pt x="3475" y="3452"/>
                    <a:pt x="3216" y="3452"/>
                  </a:cubicBezTo>
                  <a:cubicBezTo>
                    <a:pt x="2834" y="3452"/>
                    <a:pt x="2452" y="3459"/>
                    <a:pt x="2070" y="3475"/>
                  </a:cubicBezTo>
                  <a:cubicBezTo>
                    <a:pt x="1648" y="3492"/>
                    <a:pt x="1206" y="3527"/>
                    <a:pt x="855" y="3759"/>
                  </a:cubicBezTo>
                  <a:cubicBezTo>
                    <a:pt x="615" y="3917"/>
                    <a:pt x="441" y="4198"/>
                    <a:pt x="424" y="4475"/>
                  </a:cubicBezTo>
                  <a:cubicBezTo>
                    <a:pt x="414" y="4652"/>
                    <a:pt x="267" y="4790"/>
                    <a:pt x="90" y="4790"/>
                  </a:cubicBezTo>
                  <a:cubicBezTo>
                    <a:pt x="84" y="4790"/>
                    <a:pt x="78" y="4790"/>
                    <a:pt x="72" y="4789"/>
                  </a:cubicBezTo>
                  <a:cubicBezTo>
                    <a:pt x="50" y="4787"/>
                    <a:pt x="24" y="4787"/>
                    <a:pt x="2" y="4787"/>
                  </a:cubicBezTo>
                  <a:lnTo>
                    <a:pt x="2" y="5567"/>
                  </a:lnTo>
                  <a:cubicBezTo>
                    <a:pt x="1226" y="5572"/>
                    <a:pt x="2449" y="5604"/>
                    <a:pt x="3674" y="5636"/>
                  </a:cubicBezTo>
                  <a:cubicBezTo>
                    <a:pt x="4122" y="5647"/>
                    <a:pt x="4571" y="5660"/>
                    <a:pt x="5019" y="5672"/>
                  </a:cubicBezTo>
                  <a:cubicBezTo>
                    <a:pt x="6885" y="5721"/>
                    <a:pt x="8749" y="5770"/>
                    <a:pt x="10612" y="5850"/>
                  </a:cubicBezTo>
                  <a:cubicBezTo>
                    <a:pt x="11737" y="5897"/>
                    <a:pt x="12871" y="5959"/>
                    <a:pt x="13949" y="6275"/>
                  </a:cubicBezTo>
                  <a:cubicBezTo>
                    <a:pt x="14652" y="6481"/>
                    <a:pt x="15343" y="6795"/>
                    <a:pt x="16077" y="6798"/>
                  </a:cubicBezTo>
                  <a:cubicBezTo>
                    <a:pt x="16082" y="6798"/>
                    <a:pt x="16087" y="6798"/>
                    <a:pt x="16092" y="6798"/>
                  </a:cubicBezTo>
                  <a:cubicBezTo>
                    <a:pt x="17267" y="6798"/>
                    <a:pt x="18281" y="6015"/>
                    <a:pt x="19392" y="5628"/>
                  </a:cubicBezTo>
                  <a:cubicBezTo>
                    <a:pt x="20130" y="5371"/>
                    <a:pt x="20900" y="5292"/>
                    <a:pt x="21681" y="5292"/>
                  </a:cubicBezTo>
                  <a:cubicBezTo>
                    <a:pt x="22574" y="5292"/>
                    <a:pt x="23482" y="5396"/>
                    <a:pt x="24372" y="5458"/>
                  </a:cubicBezTo>
                  <a:cubicBezTo>
                    <a:pt x="24487" y="5466"/>
                    <a:pt x="24603" y="5473"/>
                    <a:pt x="24719" y="5473"/>
                  </a:cubicBezTo>
                  <a:cubicBezTo>
                    <a:pt x="24934" y="5473"/>
                    <a:pt x="25147" y="5449"/>
                    <a:pt x="25341" y="5362"/>
                  </a:cubicBezTo>
                  <a:cubicBezTo>
                    <a:pt x="25472" y="5302"/>
                    <a:pt x="25586" y="5210"/>
                    <a:pt x="25671" y="5095"/>
                  </a:cubicBezTo>
                  <a:cubicBezTo>
                    <a:pt x="25946" y="4728"/>
                    <a:pt x="26394" y="4529"/>
                    <a:pt x="26853" y="4522"/>
                  </a:cubicBezTo>
                  <a:cubicBezTo>
                    <a:pt x="27009" y="4520"/>
                    <a:pt x="27171" y="4519"/>
                    <a:pt x="27336" y="4519"/>
                  </a:cubicBezTo>
                  <a:cubicBezTo>
                    <a:pt x="28123" y="4519"/>
                    <a:pt x="28983" y="4545"/>
                    <a:pt x="29724" y="4558"/>
                  </a:cubicBezTo>
                  <a:cubicBezTo>
                    <a:pt x="29727" y="4558"/>
                    <a:pt x="29730" y="4558"/>
                    <a:pt x="29733" y="4558"/>
                  </a:cubicBezTo>
                  <a:cubicBezTo>
                    <a:pt x="30151" y="4558"/>
                    <a:pt x="30176" y="3933"/>
                    <a:pt x="29755" y="3903"/>
                  </a:cubicBezTo>
                  <a:cubicBezTo>
                    <a:pt x="28793" y="3834"/>
                    <a:pt x="27672" y="3830"/>
                    <a:pt x="26963" y="3779"/>
                  </a:cubicBezTo>
                  <a:cubicBezTo>
                    <a:pt x="25545" y="3678"/>
                    <a:pt x="24085" y="3370"/>
                    <a:pt x="22954" y="2508"/>
                  </a:cubicBezTo>
                  <a:cubicBezTo>
                    <a:pt x="22758" y="2358"/>
                    <a:pt x="22546" y="2184"/>
                    <a:pt x="22305" y="2184"/>
                  </a:cubicBezTo>
                  <a:cubicBezTo>
                    <a:pt x="22293" y="2184"/>
                    <a:pt x="22280" y="2185"/>
                    <a:pt x="22268" y="2186"/>
                  </a:cubicBezTo>
                  <a:cubicBezTo>
                    <a:pt x="22118" y="2197"/>
                    <a:pt x="21981" y="2277"/>
                    <a:pt x="21853" y="2355"/>
                  </a:cubicBezTo>
                  <a:cubicBezTo>
                    <a:pt x="21416" y="2617"/>
                    <a:pt x="20980" y="2881"/>
                    <a:pt x="20543" y="3143"/>
                  </a:cubicBezTo>
                  <a:cubicBezTo>
                    <a:pt x="20408" y="3225"/>
                    <a:pt x="20273" y="3309"/>
                    <a:pt x="20151" y="3409"/>
                  </a:cubicBezTo>
                  <a:cubicBezTo>
                    <a:pt x="20199" y="3043"/>
                    <a:pt x="20341" y="2689"/>
                    <a:pt x="20568" y="2397"/>
                  </a:cubicBezTo>
                  <a:lnTo>
                    <a:pt x="20568" y="2397"/>
                  </a:lnTo>
                  <a:cubicBezTo>
                    <a:pt x="20090" y="2714"/>
                    <a:pt x="19699" y="3143"/>
                    <a:pt x="19428" y="3648"/>
                  </a:cubicBezTo>
                  <a:cubicBezTo>
                    <a:pt x="19651" y="2397"/>
                    <a:pt x="20277" y="1255"/>
                    <a:pt x="21209" y="392"/>
                  </a:cubicBezTo>
                  <a:lnTo>
                    <a:pt x="21209" y="392"/>
                  </a:lnTo>
                  <a:cubicBezTo>
                    <a:pt x="20665" y="735"/>
                    <a:pt x="20141" y="1120"/>
                    <a:pt x="19722" y="1608"/>
                  </a:cubicBezTo>
                  <a:cubicBezTo>
                    <a:pt x="19305" y="2096"/>
                    <a:pt x="18998" y="2698"/>
                    <a:pt x="18945" y="3338"/>
                  </a:cubicBezTo>
                  <a:cubicBezTo>
                    <a:pt x="18747" y="2679"/>
                    <a:pt x="18631" y="1999"/>
                    <a:pt x="18600" y="1311"/>
                  </a:cubicBezTo>
                  <a:cubicBezTo>
                    <a:pt x="18593" y="2193"/>
                    <a:pt x="18483" y="3074"/>
                    <a:pt x="18271" y="3930"/>
                  </a:cubicBezTo>
                  <a:cubicBezTo>
                    <a:pt x="18057" y="3422"/>
                    <a:pt x="17922" y="2885"/>
                    <a:pt x="17870" y="2337"/>
                  </a:cubicBezTo>
                  <a:lnTo>
                    <a:pt x="17870" y="2337"/>
                  </a:lnTo>
                  <a:cubicBezTo>
                    <a:pt x="17875" y="2854"/>
                    <a:pt x="17836" y="3370"/>
                    <a:pt x="17755" y="3880"/>
                  </a:cubicBezTo>
                  <a:cubicBezTo>
                    <a:pt x="17405" y="2750"/>
                    <a:pt x="16804" y="1712"/>
                    <a:pt x="15998" y="845"/>
                  </a:cubicBezTo>
                  <a:lnTo>
                    <a:pt x="15998" y="845"/>
                  </a:lnTo>
                  <a:cubicBezTo>
                    <a:pt x="16187" y="1204"/>
                    <a:pt x="16374" y="1563"/>
                    <a:pt x="16562" y="1921"/>
                  </a:cubicBezTo>
                  <a:cubicBezTo>
                    <a:pt x="16830" y="2433"/>
                    <a:pt x="17101" y="2955"/>
                    <a:pt x="17196" y="3525"/>
                  </a:cubicBezTo>
                  <a:cubicBezTo>
                    <a:pt x="17216" y="3655"/>
                    <a:pt x="17226" y="3785"/>
                    <a:pt x="17225" y="3917"/>
                  </a:cubicBezTo>
                  <a:cubicBezTo>
                    <a:pt x="16601" y="3558"/>
                    <a:pt x="15992" y="3088"/>
                    <a:pt x="15320" y="2845"/>
                  </a:cubicBezTo>
                  <a:cubicBezTo>
                    <a:pt x="14736" y="2635"/>
                    <a:pt x="14118" y="2603"/>
                    <a:pt x="13494" y="2603"/>
                  </a:cubicBezTo>
                  <a:cubicBezTo>
                    <a:pt x="13222" y="2603"/>
                    <a:pt x="12950" y="2609"/>
                    <a:pt x="12678" y="2609"/>
                  </a:cubicBezTo>
                  <a:cubicBezTo>
                    <a:pt x="12463" y="2609"/>
                    <a:pt x="12248" y="2605"/>
                    <a:pt x="12036" y="2592"/>
                  </a:cubicBezTo>
                  <a:cubicBezTo>
                    <a:pt x="10200" y="2477"/>
                    <a:pt x="8499" y="1640"/>
                    <a:pt x="6838" y="850"/>
                  </a:cubicBezTo>
                  <a:cubicBezTo>
                    <a:pt x="6076" y="488"/>
                    <a:pt x="5291" y="126"/>
                    <a:pt x="4450" y="59"/>
                  </a:cubicBezTo>
                  <a:cubicBezTo>
                    <a:pt x="4344" y="51"/>
                    <a:pt x="4238" y="47"/>
                    <a:pt x="4133" y="47"/>
                  </a:cubicBezTo>
                  <a:cubicBezTo>
                    <a:pt x="3678" y="47"/>
                    <a:pt x="3224" y="114"/>
                    <a:pt x="2769" y="152"/>
                  </a:cubicBezTo>
                  <a:cubicBezTo>
                    <a:pt x="2693" y="159"/>
                    <a:pt x="2613" y="162"/>
                    <a:pt x="2530" y="162"/>
                  </a:cubicBezTo>
                  <a:cubicBezTo>
                    <a:pt x="1908" y="162"/>
                    <a:pt x="111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1"/>
            <p:cNvSpPr/>
            <p:nvPr/>
          </p:nvSpPr>
          <p:spPr>
            <a:xfrm>
              <a:off x="6959698" y="4817286"/>
              <a:ext cx="1105820" cy="271983"/>
            </a:xfrm>
            <a:custGeom>
              <a:avLst/>
              <a:gdLst/>
              <a:ahLst/>
              <a:cxnLst/>
              <a:rect l="l" t="t" r="r" b="b"/>
              <a:pathLst>
                <a:path w="17556" h="4318" extrusionOk="0">
                  <a:moveTo>
                    <a:pt x="888" y="0"/>
                  </a:moveTo>
                  <a:cubicBezTo>
                    <a:pt x="888" y="0"/>
                    <a:pt x="99" y="1479"/>
                    <a:pt x="50" y="1726"/>
                  </a:cubicBezTo>
                  <a:cubicBezTo>
                    <a:pt x="0" y="1973"/>
                    <a:pt x="1480" y="2911"/>
                    <a:pt x="2489" y="3074"/>
                  </a:cubicBezTo>
                  <a:cubicBezTo>
                    <a:pt x="3424" y="3224"/>
                    <a:pt x="3538" y="3759"/>
                    <a:pt x="4764" y="3759"/>
                  </a:cubicBezTo>
                  <a:cubicBezTo>
                    <a:pt x="4862" y="3759"/>
                    <a:pt x="4967" y="3756"/>
                    <a:pt x="5080" y="3748"/>
                  </a:cubicBezTo>
                  <a:cubicBezTo>
                    <a:pt x="5157" y="3743"/>
                    <a:pt x="5232" y="3741"/>
                    <a:pt x="5306" y="3741"/>
                  </a:cubicBezTo>
                  <a:cubicBezTo>
                    <a:pt x="6462" y="3741"/>
                    <a:pt x="7190" y="4318"/>
                    <a:pt x="7559" y="4318"/>
                  </a:cubicBezTo>
                  <a:cubicBezTo>
                    <a:pt x="7632" y="4318"/>
                    <a:pt x="7691" y="4295"/>
                    <a:pt x="7737" y="4241"/>
                  </a:cubicBezTo>
                  <a:cubicBezTo>
                    <a:pt x="8013" y="3913"/>
                    <a:pt x="9021" y="3449"/>
                    <a:pt x="10097" y="3449"/>
                  </a:cubicBezTo>
                  <a:cubicBezTo>
                    <a:pt x="10150" y="3449"/>
                    <a:pt x="10203" y="3450"/>
                    <a:pt x="10257" y="3453"/>
                  </a:cubicBezTo>
                  <a:cubicBezTo>
                    <a:pt x="10657" y="3470"/>
                    <a:pt x="10928" y="3493"/>
                    <a:pt x="11178" y="3493"/>
                  </a:cubicBezTo>
                  <a:cubicBezTo>
                    <a:pt x="11636" y="3493"/>
                    <a:pt x="12022" y="3415"/>
                    <a:pt x="13000" y="3074"/>
                  </a:cubicBezTo>
                  <a:cubicBezTo>
                    <a:pt x="13488" y="2904"/>
                    <a:pt x="13910" y="2848"/>
                    <a:pt x="14293" y="2848"/>
                  </a:cubicBezTo>
                  <a:cubicBezTo>
                    <a:pt x="15063" y="2848"/>
                    <a:pt x="15680" y="3076"/>
                    <a:pt x="16376" y="3076"/>
                  </a:cubicBezTo>
                  <a:cubicBezTo>
                    <a:pt x="16407" y="3076"/>
                    <a:pt x="16439" y="3075"/>
                    <a:pt x="16470" y="3074"/>
                  </a:cubicBezTo>
                  <a:cubicBezTo>
                    <a:pt x="17555" y="3041"/>
                    <a:pt x="16864" y="2614"/>
                    <a:pt x="15870" y="2318"/>
                  </a:cubicBezTo>
                  <a:cubicBezTo>
                    <a:pt x="15549" y="2223"/>
                    <a:pt x="15329" y="2194"/>
                    <a:pt x="15144" y="2194"/>
                  </a:cubicBezTo>
                  <a:cubicBezTo>
                    <a:pt x="14867" y="2194"/>
                    <a:pt x="14670" y="2258"/>
                    <a:pt x="14338" y="2258"/>
                  </a:cubicBezTo>
                  <a:cubicBezTo>
                    <a:pt x="14206" y="2258"/>
                    <a:pt x="14052" y="2248"/>
                    <a:pt x="13862" y="2220"/>
                  </a:cubicBezTo>
                  <a:cubicBezTo>
                    <a:pt x="13037" y="2095"/>
                    <a:pt x="12934" y="1621"/>
                    <a:pt x="12481" y="1621"/>
                  </a:cubicBezTo>
                  <a:cubicBezTo>
                    <a:pt x="12395" y="1621"/>
                    <a:pt x="12297" y="1638"/>
                    <a:pt x="12180" y="1677"/>
                  </a:cubicBezTo>
                  <a:cubicBezTo>
                    <a:pt x="12109" y="1701"/>
                    <a:pt x="12037" y="1711"/>
                    <a:pt x="11964" y="1711"/>
                  </a:cubicBezTo>
                  <a:cubicBezTo>
                    <a:pt x="11428" y="1711"/>
                    <a:pt x="10813" y="1158"/>
                    <a:pt x="10045" y="1158"/>
                  </a:cubicBezTo>
                  <a:cubicBezTo>
                    <a:pt x="9818" y="1158"/>
                    <a:pt x="9577" y="1206"/>
                    <a:pt x="9321" y="1332"/>
                  </a:cubicBezTo>
                  <a:cubicBezTo>
                    <a:pt x="8919" y="1529"/>
                    <a:pt x="8659" y="1603"/>
                    <a:pt x="8437" y="1603"/>
                  </a:cubicBezTo>
                  <a:cubicBezTo>
                    <a:pt x="7972" y="1603"/>
                    <a:pt x="7676" y="1277"/>
                    <a:pt x="6609" y="1062"/>
                  </a:cubicBezTo>
                  <a:cubicBezTo>
                    <a:pt x="5030" y="742"/>
                    <a:pt x="5375" y="1036"/>
                    <a:pt x="4526" y="729"/>
                  </a:cubicBezTo>
                  <a:cubicBezTo>
                    <a:pt x="4000" y="539"/>
                    <a:pt x="3459" y="389"/>
                    <a:pt x="2909" y="279"/>
                  </a:cubicBezTo>
                  <a:lnTo>
                    <a:pt x="8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5020720" y="4462111"/>
              <a:ext cx="1984881" cy="493886"/>
            </a:xfrm>
            <a:custGeom>
              <a:avLst/>
              <a:gdLst/>
              <a:ahLst/>
              <a:cxnLst/>
              <a:rect l="l" t="t" r="r" b="b"/>
              <a:pathLst>
                <a:path w="27855" h="6931" extrusionOk="0">
                  <a:moveTo>
                    <a:pt x="17650" y="1"/>
                  </a:moveTo>
                  <a:cubicBezTo>
                    <a:pt x="17349" y="1"/>
                    <a:pt x="17048" y="10"/>
                    <a:pt x="16747" y="24"/>
                  </a:cubicBezTo>
                  <a:cubicBezTo>
                    <a:pt x="15533" y="83"/>
                    <a:pt x="14285" y="239"/>
                    <a:pt x="13234" y="851"/>
                  </a:cubicBezTo>
                  <a:cubicBezTo>
                    <a:pt x="12145" y="1486"/>
                    <a:pt x="11249" y="2610"/>
                    <a:pt x="9992" y="2695"/>
                  </a:cubicBezTo>
                  <a:lnTo>
                    <a:pt x="8122" y="3666"/>
                  </a:lnTo>
                  <a:cubicBezTo>
                    <a:pt x="7309" y="4524"/>
                    <a:pt x="6416" y="5426"/>
                    <a:pt x="5255" y="5647"/>
                  </a:cubicBezTo>
                  <a:cubicBezTo>
                    <a:pt x="4769" y="5740"/>
                    <a:pt x="4267" y="5706"/>
                    <a:pt x="3782" y="5800"/>
                  </a:cubicBezTo>
                  <a:cubicBezTo>
                    <a:pt x="3424" y="5870"/>
                    <a:pt x="3085" y="6009"/>
                    <a:pt x="2738" y="6124"/>
                  </a:cubicBezTo>
                  <a:cubicBezTo>
                    <a:pt x="1932" y="6390"/>
                    <a:pt x="1089" y="6526"/>
                    <a:pt x="242" y="6526"/>
                  </a:cubicBezTo>
                  <a:cubicBezTo>
                    <a:pt x="209" y="6526"/>
                    <a:pt x="175" y="6526"/>
                    <a:pt x="142" y="6525"/>
                  </a:cubicBezTo>
                  <a:cubicBezTo>
                    <a:pt x="141" y="6525"/>
                    <a:pt x="139" y="6525"/>
                    <a:pt x="138" y="6525"/>
                  </a:cubicBezTo>
                  <a:cubicBezTo>
                    <a:pt x="8" y="6525"/>
                    <a:pt x="1" y="6571"/>
                    <a:pt x="125" y="6617"/>
                  </a:cubicBezTo>
                  <a:cubicBezTo>
                    <a:pt x="388" y="6716"/>
                    <a:pt x="662" y="6759"/>
                    <a:pt x="941" y="6759"/>
                  </a:cubicBezTo>
                  <a:cubicBezTo>
                    <a:pt x="1162" y="6759"/>
                    <a:pt x="1386" y="6732"/>
                    <a:pt x="1609" y="6683"/>
                  </a:cubicBezTo>
                  <a:cubicBezTo>
                    <a:pt x="1907" y="6620"/>
                    <a:pt x="2209" y="6583"/>
                    <a:pt x="2511" y="6583"/>
                  </a:cubicBezTo>
                  <a:cubicBezTo>
                    <a:pt x="2704" y="6583"/>
                    <a:pt x="2898" y="6598"/>
                    <a:pt x="3089" y="6631"/>
                  </a:cubicBezTo>
                  <a:cubicBezTo>
                    <a:pt x="3340" y="6675"/>
                    <a:pt x="3594" y="6694"/>
                    <a:pt x="3849" y="6694"/>
                  </a:cubicBezTo>
                  <a:cubicBezTo>
                    <a:pt x="5106" y="6694"/>
                    <a:pt x="6396" y="6251"/>
                    <a:pt x="7619" y="6251"/>
                  </a:cubicBezTo>
                  <a:cubicBezTo>
                    <a:pt x="7919" y="6251"/>
                    <a:pt x="8215" y="6277"/>
                    <a:pt x="8505" y="6344"/>
                  </a:cubicBezTo>
                  <a:cubicBezTo>
                    <a:pt x="8668" y="6380"/>
                    <a:pt x="8671" y="6610"/>
                    <a:pt x="8511" y="6652"/>
                  </a:cubicBezTo>
                  <a:lnTo>
                    <a:pt x="7922" y="6805"/>
                  </a:lnTo>
                  <a:cubicBezTo>
                    <a:pt x="7864" y="6821"/>
                    <a:pt x="7871" y="6904"/>
                    <a:pt x="7931" y="6910"/>
                  </a:cubicBezTo>
                  <a:cubicBezTo>
                    <a:pt x="8072" y="6924"/>
                    <a:pt x="8213" y="6930"/>
                    <a:pt x="8355" y="6930"/>
                  </a:cubicBezTo>
                  <a:cubicBezTo>
                    <a:pt x="8997" y="6930"/>
                    <a:pt x="9643" y="6802"/>
                    <a:pt x="10276" y="6675"/>
                  </a:cubicBezTo>
                  <a:cubicBezTo>
                    <a:pt x="10752" y="6578"/>
                    <a:pt x="11228" y="6482"/>
                    <a:pt x="11690" y="6333"/>
                  </a:cubicBezTo>
                  <a:cubicBezTo>
                    <a:pt x="12019" y="6227"/>
                    <a:pt x="12341" y="6095"/>
                    <a:pt x="12681" y="6030"/>
                  </a:cubicBezTo>
                  <a:cubicBezTo>
                    <a:pt x="12863" y="5996"/>
                    <a:pt x="13047" y="5983"/>
                    <a:pt x="13231" y="5983"/>
                  </a:cubicBezTo>
                  <a:cubicBezTo>
                    <a:pt x="13891" y="5983"/>
                    <a:pt x="14561" y="6153"/>
                    <a:pt x="15221" y="6153"/>
                  </a:cubicBezTo>
                  <a:cubicBezTo>
                    <a:pt x="15407" y="6153"/>
                    <a:pt x="15592" y="6139"/>
                    <a:pt x="15777" y="6105"/>
                  </a:cubicBezTo>
                  <a:cubicBezTo>
                    <a:pt x="16315" y="6004"/>
                    <a:pt x="16812" y="5726"/>
                    <a:pt x="17355" y="5662"/>
                  </a:cubicBezTo>
                  <a:cubicBezTo>
                    <a:pt x="17447" y="5651"/>
                    <a:pt x="17539" y="5647"/>
                    <a:pt x="17631" y="5647"/>
                  </a:cubicBezTo>
                  <a:cubicBezTo>
                    <a:pt x="17951" y="5647"/>
                    <a:pt x="18271" y="5701"/>
                    <a:pt x="18589" y="5740"/>
                  </a:cubicBezTo>
                  <a:cubicBezTo>
                    <a:pt x="19323" y="5830"/>
                    <a:pt x="20064" y="5839"/>
                    <a:pt x="20803" y="5839"/>
                  </a:cubicBezTo>
                  <a:cubicBezTo>
                    <a:pt x="20881" y="5839"/>
                    <a:pt x="20959" y="5839"/>
                    <a:pt x="21037" y="5839"/>
                  </a:cubicBezTo>
                  <a:lnTo>
                    <a:pt x="25581" y="5832"/>
                  </a:lnTo>
                  <a:cubicBezTo>
                    <a:pt x="25840" y="5832"/>
                    <a:pt x="26107" y="5830"/>
                    <a:pt x="26345" y="5728"/>
                  </a:cubicBezTo>
                  <a:cubicBezTo>
                    <a:pt x="26525" y="5652"/>
                    <a:pt x="26677" y="5522"/>
                    <a:pt x="26815" y="5383"/>
                  </a:cubicBezTo>
                  <a:cubicBezTo>
                    <a:pt x="27411" y="4777"/>
                    <a:pt x="27775" y="3983"/>
                    <a:pt x="27845" y="3137"/>
                  </a:cubicBezTo>
                  <a:cubicBezTo>
                    <a:pt x="27852" y="3044"/>
                    <a:pt x="27855" y="2945"/>
                    <a:pt x="27812" y="2862"/>
                  </a:cubicBezTo>
                  <a:cubicBezTo>
                    <a:pt x="27754" y="2746"/>
                    <a:pt x="27625" y="2687"/>
                    <a:pt x="27505" y="2639"/>
                  </a:cubicBezTo>
                  <a:cubicBezTo>
                    <a:pt x="25765" y="1919"/>
                    <a:pt x="23958" y="1375"/>
                    <a:pt x="22155" y="830"/>
                  </a:cubicBezTo>
                  <a:cubicBezTo>
                    <a:pt x="21104" y="513"/>
                    <a:pt x="20047" y="195"/>
                    <a:pt x="18957" y="69"/>
                  </a:cubicBezTo>
                  <a:cubicBezTo>
                    <a:pt x="18523" y="20"/>
                    <a:pt x="18087" y="1"/>
                    <a:pt x="176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6191783" y="4140939"/>
              <a:ext cx="412989" cy="299137"/>
            </a:xfrm>
            <a:custGeom>
              <a:avLst/>
              <a:gdLst/>
              <a:ahLst/>
              <a:cxnLst/>
              <a:rect l="l" t="t" r="r" b="b"/>
              <a:pathLst>
                <a:path w="6406" h="4640" extrusionOk="0">
                  <a:moveTo>
                    <a:pt x="2083" y="0"/>
                  </a:moveTo>
                  <a:lnTo>
                    <a:pt x="2083" y="0"/>
                  </a:lnTo>
                  <a:cubicBezTo>
                    <a:pt x="2254" y="567"/>
                    <a:pt x="2551" y="1086"/>
                    <a:pt x="2790" y="1629"/>
                  </a:cubicBezTo>
                  <a:cubicBezTo>
                    <a:pt x="3030" y="2171"/>
                    <a:pt x="3217" y="2759"/>
                    <a:pt x="3151" y="3348"/>
                  </a:cubicBezTo>
                  <a:cubicBezTo>
                    <a:pt x="3016" y="2959"/>
                    <a:pt x="2907" y="2562"/>
                    <a:pt x="2826" y="2159"/>
                  </a:cubicBezTo>
                  <a:lnTo>
                    <a:pt x="2826" y="2159"/>
                  </a:lnTo>
                  <a:cubicBezTo>
                    <a:pt x="2829" y="2598"/>
                    <a:pt x="2832" y="3039"/>
                    <a:pt x="2834" y="3479"/>
                  </a:cubicBezTo>
                  <a:cubicBezTo>
                    <a:pt x="2511" y="2339"/>
                    <a:pt x="2019" y="1253"/>
                    <a:pt x="1376" y="258"/>
                  </a:cubicBezTo>
                  <a:lnTo>
                    <a:pt x="1376" y="258"/>
                  </a:lnTo>
                  <a:cubicBezTo>
                    <a:pt x="1426" y="1064"/>
                    <a:pt x="1683" y="1843"/>
                    <a:pt x="2122" y="2522"/>
                  </a:cubicBezTo>
                  <a:cubicBezTo>
                    <a:pt x="2342" y="2861"/>
                    <a:pt x="2619" y="3222"/>
                    <a:pt x="2556" y="3620"/>
                  </a:cubicBezTo>
                  <a:cubicBezTo>
                    <a:pt x="2207" y="2987"/>
                    <a:pt x="1800" y="2386"/>
                    <a:pt x="1342" y="1827"/>
                  </a:cubicBezTo>
                  <a:lnTo>
                    <a:pt x="1342" y="1827"/>
                  </a:lnTo>
                  <a:cubicBezTo>
                    <a:pt x="1382" y="2536"/>
                    <a:pt x="2002" y="3079"/>
                    <a:pt x="2197" y="3763"/>
                  </a:cubicBezTo>
                  <a:cubicBezTo>
                    <a:pt x="1593" y="3164"/>
                    <a:pt x="786" y="2825"/>
                    <a:pt x="0" y="2501"/>
                  </a:cubicBezTo>
                  <a:lnTo>
                    <a:pt x="0" y="2501"/>
                  </a:lnTo>
                  <a:cubicBezTo>
                    <a:pt x="1060" y="3010"/>
                    <a:pt x="2192" y="3588"/>
                    <a:pt x="2718" y="4640"/>
                  </a:cubicBezTo>
                  <a:lnTo>
                    <a:pt x="5514" y="4183"/>
                  </a:lnTo>
                  <a:cubicBezTo>
                    <a:pt x="5443" y="3260"/>
                    <a:pt x="5706" y="2343"/>
                    <a:pt x="6256" y="1599"/>
                  </a:cubicBezTo>
                  <a:lnTo>
                    <a:pt x="6256" y="1599"/>
                  </a:lnTo>
                  <a:cubicBezTo>
                    <a:pt x="5859" y="2022"/>
                    <a:pt x="5559" y="2525"/>
                    <a:pt x="5376" y="3075"/>
                  </a:cubicBezTo>
                  <a:lnTo>
                    <a:pt x="5379" y="2535"/>
                  </a:lnTo>
                  <a:lnTo>
                    <a:pt x="4772" y="3290"/>
                  </a:lnTo>
                  <a:cubicBezTo>
                    <a:pt x="4867" y="2659"/>
                    <a:pt x="5336" y="2159"/>
                    <a:pt x="5782" y="1703"/>
                  </a:cubicBezTo>
                  <a:lnTo>
                    <a:pt x="5782" y="1703"/>
                  </a:lnTo>
                  <a:cubicBezTo>
                    <a:pt x="5122" y="2048"/>
                    <a:pt x="4619" y="2680"/>
                    <a:pt x="4427" y="3401"/>
                  </a:cubicBezTo>
                  <a:cubicBezTo>
                    <a:pt x="4598" y="2660"/>
                    <a:pt x="4973" y="1982"/>
                    <a:pt x="5512" y="1446"/>
                  </a:cubicBezTo>
                  <a:cubicBezTo>
                    <a:pt x="5822" y="1138"/>
                    <a:pt x="6188" y="874"/>
                    <a:pt x="6405" y="495"/>
                  </a:cubicBezTo>
                  <a:lnTo>
                    <a:pt x="6405" y="495"/>
                  </a:lnTo>
                  <a:cubicBezTo>
                    <a:pt x="5911" y="921"/>
                    <a:pt x="5299" y="1199"/>
                    <a:pt x="4826" y="1649"/>
                  </a:cubicBezTo>
                  <a:cubicBezTo>
                    <a:pt x="4343" y="2108"/>
                    <a:pt x="4032" y="2720"/>
                    <a:pt x="3944" y="3381"/>
                  </a:cubicBezTo>
                  <a:cubicBezTo>
                    <a:pt x="3905" y="2756"/>
                    <a:pt x="3959" y="2128"/>
                    <a:pt x="4105" y="1518"/>
                  </a:cubicBezTo>
                  <a:lnTo>
                    <a:pt x="4105" y="1518"/>
                  </a:lnTo>
                  <a:cubicBezTo>
                    <a:pt x="3765" y="2013"/>
                    <a:pt x="3610" y="2612"/>
                    <a:pt x="3669" y="3209"/>
                  </a:cubicBezTo>
                  <a:cubicBezTo>
                    <a:pt x="3472" y="2023"/>
                    <a:pt x="2768" y="990"/>
                    <a:pt x="2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6231624" y="2023628"/>
              <a:ext cx="3477465" cy="2597074"/>
            </a:xfrm>
            <a:custGeom>
              <a:avLst/>
              <a:gdLst/>
              <a:ahLst/>
              <a:cxnLst/>
              <a:rect l="l" t="t" r="r" b="b"/>
              <a:pathLst>
                <a:path w="53940" h="40284" extrusionOk="0">
                  <a:moveTo>
                    <a:pt x="26893" y="373"/>
                  </a:moveTo>
                  <a:cubicBezTo>
                    <a:pt x="26952" y="373"/>
                    <a:pt x="26986" y="428"/>
                    <a:pt x="26970" y="524"/>
                  </a:cubicBezTo>
                  <a:cubicBezTo>
                    <a:pt x="26939" y="708"/>
                    <a:pt x="26766" y="1005"/>
                    <a:pt x="26766" y="1005"/>
                  </a:cubicBezTo>
                  <a:cubicBezTo>
                    <a:pt x="26766" y="1005"/>
                    <a:pt x="26742" y="1251"/>
                    <a:pt x="26828" y="1744"/>
                  </a:cubicBezTo>
                  <a:cubicBezTo>
                    <a:pt x="26914" y="2237"/>
                    <a:pt x="26890" y="2460"/>
                    <a:pt x="26901" y="2878"/>
                  </a:cubicBezTo>
                  <a:cubicBezTo>
                    <a:pt x="26907" y="3089"/>
                    <a:pt x="27013" y="3119"/>
                    <a:pt x="27145" y="3119"/>
                  </a:cubicBezTo>
                  <a:cubicBezTo>
                    <a:pt x="27198" y="3119"/>
                    <a:pt x="27256" y="3114"/>
                    <a:pt x="27314" y="3114"/>
                  </a:cubicBezTo>
                  <a:cubicBezTo>
                    <a:pt x="27396" y="3114"/>
                    <a:pt x="27478" y="3124"/>
                    <a:pt x="27543" y="3175"/>
                  </a:cubicBezTo>
                  <a:cubicBezTo>
                    <a:pt x="27764" y="3348"/>
                    <a:pt x="27653" y="3582"/>
                    <a:pt x="27407" y="3693"/>
                  </a:cubicBezTo>
                  <a:cubicBezTo>
                    <a:pt x="27160" y="3804"/>
                    <a:pt x="27271" y="3964"/>
                    <a:pt x="27219" y="4544"/>
                  </a:cubicBezTo>
                  <a:cubicBezTo>
                    <a:pt x="27192" y="4842"/>
                    <a:pt x="27093" y="4895"/>
                    <a:pt x="26944" y="4895"/>
                  </a:cubicBezTo>
                  <a:cubicBezTo>
                    <a:pt x="26860" y="4895"/>
                    <a:pt x="26761" y="4878"/>
                    <a:pt x="26650" y="4878"/>
                  </a:cubicBezTo>
                  <a:cubicBezTo>
                    <a:pt x="26575" y="4878"/>
                    <a:pt x="26493" y="4886"/>
                    <a:pt x="26408" y="4913"/>
                  </a:cubicBezTo>
                  <a:cubicBezTo>
                    <a:pt x="25977" y="5049"/>
                    <a:pt x="26298" y="5652"/>
                    <a:pt x="26408" y="5899"/>
                  </a:cubicBezTo>
                  <a:cubicBezTo>
                    <a:pt x="26480" y="6060"/>
                    <a:pt x="26422" y="6137"/>
                    <a:pt x="26278" y="6137"/>
                  </a:cubicBezTo>
                  <a:cubicBezTo>
                    <a:pt x="26200" y="6137"/>
                    <a:pt x="26098" y="6115"/>
                    <a:pt x="25978" y="6072"/>
                  </a:cubicBezTo>
                  <a:cubicBezTo>
                    <a:pt x="25635" y="5949"/>
                    <a:pt x="25680" y="6060"/>
                    <a:pt x="25583" y="5591"/>
                  </a:cubicBezTo>
                  <a:cubicBezTo>
                    <a:pt x="25535" y="5365"/>
                    <a:pt x="25493" y="5320"/>
                    <a:pt x="25444" y="5320"/>
                  </a:cubicBezTo>
                  <a:cubicBezTo>
                    <a:pt x="25412" y="5320"/>
                    <a:pt x="25377" y="5339"/>
                    <a:pt x="25336" y="5339"/>
                  </a:cubicBezTo>
                  <a:cubicBezTo>
                    <a:pt x="25310" y="5339"/>
                    <a:pt x="25281" y="5332"/>
                    <a:pt x="25249" y="5307"/>
                  </a:cubicBezTo>
                  <a:cubicBezTo>
                    <a:pt x="25088" y="5184"/>
                    <a:pt x="25139" y="4913"/>
                    <a:pt x="25298" y="4544"/>
                  </a:cubicBezTo>
                  <a:cubicBezTo>
                    <a:pt x="25458" y="4175"/>
                    <a:pt x="25249" y="3940"/>
                    <a:pt x="25705" y="3731"/>
                  </a:cubicBezTo>
                  <a:cubicBezTo>
                    <a:pt x="25885" y="3648"/>
                    <a:pt x="25965" y="3632"/>
                    <a:pt x="26013" y="3632"/>
                  </a:cubicBezTo>
                  <a:cubicBezTo>
                    <a:pt x="26043" y="3632"/>
                    <a:pt x="26061" y="3638"/>
                    <a:pt x="26083" y="3638"/>
                  </a:cubicBezTo>
                  <a:cubicBezTo>
                    <a:pt x="26116" y="3638"/>
                    <a:pt x="26157" y="3625"/>
                    <a:pt x="26260" y="3558"/>
                  </a:cubicBezTo>
                  <a:cubicBezTo>
                    <a:pt x="26397" y="3469"/>
                    <a:pt x="26523" y="3445"/>
                    <a:pt x="26651" y="3445"/>
                  </a:cubicBezTo>
                  <a:cubicBezTo>
                    <a:pt x="26787" y="3445"/>
                    <a:pt x="26927" y="3472"/>
                    <a:pt x="27087" y="3472"/>
                  </a:cubicBezTo>
                  <a:cubicBezTo>
                    <a:pt x="27396" y="3472"/>
                    <a:pt x="27148" y="3385"/>
                    <a:pt x="26569" y="3299"/>
                  </a:cubicBezTo>
                  <a:cubicBezTo>
                    <a:pt x="26422" y="3277"/>
                    <a:pt x="26330" y="3269"/>
                    <a:pt x="26272" y="3269"/>
                  </a:cubicBezTo>
                  <a:cubicBezTo>
                    <a:pt x="26139" y="3269"/>
                    <a:pt x="26190" y="3310"/>
                    <a:pt x="26178" y="3310"/>
                  </a:cubicBezTo>
                  <a:cubicBezTo>
                    <a:pt x="26175" y="3310"/>
                    <a:pt x="26167" y="3307"/>
                    <a:pt x="26149" y="3299"/>
                  </a:cubicBezTo>
                  <a:cubicBezTo>
                    <a:pt x="26039" y="3250"/>
                    <a:pt x="26162" y="3064"/>
                    <a:pt x="26162" y="2879"/>
                  </a:cubicBezTo>
                  <a:cubicBezTo>
                    <a:pt x="26162" y="2694"/>
                    <a:pt x="26076" y="2461"/>
                    <a:pt x="26125" y="2201"/>
                  </a:cubicBezTo>
                  <a:cubicBezTo>
                    <a:pt x="26174" y="1942"/>
                    <a:pt x="26136" y="1978"/>
                    <a:pt x="26014" y="1682"/>
                  </a:cubicBezTo>
                  <a:cubicBezTo>
                    <a:pt x="25891" y="1386"/>
                    <a:pt x="26125" y="1522"/>
                    <a:pt x="26174" y="1263"/>
                  </a:cubicBezTo>
                  <a:cubicBezTo>
                    <a:pt x="26222" y="1005"/>
                    <a:pt x="26174" y="1042"/>
                    <a:pt x="26421" y="844"/>
                  </a:cubicBezTo>
                  <a:cubicBezTo>
                    <a:pt x="26668" y="646"/>
                    <a:pt x="26692" y="524"/>
                    <a:pt x="26692" y="524"/>
                  </a:cubicBezTo>
                  <a:cubicBezTo>
                    <a:pt x="26766" y="420"/>
                    <a:pt x="26840" y="373"/>
                    <a:pt x="26893" y="373"/>
                  </a:cubicBezTo>
                  <a:close/>
                  <a:moveTo>
                    <a:pt x="25398" y="6699"/>
                  </a:moveTo>
                  <a:cubicBezTo>
                    <a:pt x="25532" y="6699"/>
                    <a:pt x="25180" y="6916"/>
                    <a:pt x="24780" y="7269"/>
                  </a:cubicBezTo>
                  <a:cubicBezTo>
                    <a:pt x="24362" y="7638"/>
                    <a:pt x="22980" y="8625"/>
                    <a:pt x="21748" y="9216"/>
                  </a:cubicBezTo>
                  <a:cubicBezTo>
                    <a:pt x="21419" y="9373"/>
                    <a:pt x="21060" y="9580"/>
                    <a:pt x="20681" y="9811"/>
                  </a:cubicBezTo>
                  <a:cubicBezTo>
                    <a:pt x="20906" y="9948"/>
                    <a:pt x="20565" y="10276"/>
                    <a:pt x="19924" y="10573"/>
                  </a:cubicBezTo>
                  <a:cubicBezTo>
                    <a:pt x="19660" y="10693"/>
                    <a:pt x="19429" y="10853"/>
                    <a:pt x="19183" y="11040"/>
                  </a:cubicBezTo>
                  <a:cubicBezTo>
                    <a:pt x="19154" y="11038"/>
                    <a:pt x="19125" y="11037"/>
                    <a:pt x="19095" y="11037"/>
                  </a:cubicBezTo>
                  <a:cubicBezTo>
                    <a:pt x="18856" y="11037"/>
                    <a:pt x="18582" y="11097"/>
                    <a:pt x="18341" y="11307"/>
                  </a:cubicBezTo>
                  <a:cubicBezTo>
                    <a:pt x="18341" y="11307"/>
                    <a:pt x="18508" y="11228"/>
                    <a:pt x="18757" y="11228"/>
                  </a:cubicBezTo>
                  <a:cubicBezTo>
                    <a:pt x="18809" y="11228"/>
                    <a:pt x="18865" y="11232"/>
                    <a:pt x="18924" y="11240"/>
                  </a:cubicBezTo>
                  <a:cubicBezTo>
                    <a:pt x="18706" y="11410"/>
                    <a:pt x="18464" y="11597"/>
                    <a:pt x="18173" y="11794"/>
                  </a:cubicBezTo>
                  <a:cubicBezTo>
                    <a:pt x="18092" y="11779"/>
                    <a:pt x="18000" y="11769"/>
                    <a:pt x="17902" y="11769"/>
                  </a:cubicBezTo>
                  <a:cubicBezTo>
                    <a:pt x="17664" y="11769"/>
                    <a:pt x="17390" y="11830"/>
                    <a:pt x="17150" y="12039"/>
                  </a:cubicBezTo>
                  <a:cubicBezTo>
                    <a:pt x="17150" y="12039"/>
                    <a:pt x="17318" y="11959"/>
                    <a:pt x="17567" y="11959"/>
                  </a:cubicBezTo>
                  <a:cubicBezTo>
                    <a:pt x="17656" y="11959"/>
                    <a:pt x="17755" y="11970"/>
                    <a:pt x="17861" y="11997"/>
                  </a:cubicBezTo>
                  <a:cubicBezTo>
                    <a:pt x="17206" y="12405"/>
                    <a:pt x="15598" y="13337"/>
                    <a:pt x="14381" y="14073"/>
                  </a:cubicBezTo>
                  <a:cubicBezTo>
                    <a:pt x="14279" y="14047"/>
                    <a:pt x="14148" y="14025"/>
                    <a:pt x="14005" y="14025"/>
                  </a:cubicBezTo>
                  <a:cubicBezTo>
                    <a:pt x="13767" y="14025"/>
                    <a:pt x="13494" y="14086"/>
                    <a:pt x="13255" y="14295"/>
                  </a:cubicBezTo>
                  <a:cubicBezTo>
                    <a:pt x="13255" y="14295"/>
                    <a:pt x="13422" y="14216"/>
                    <a:pt x="13671" y="14216"/>
                  </a:cubicBezTo>
                  <a:cubicBezTo>
                    <a:pt x="13782" y="14216"/>
                    <a:pt x="13909" y="14232"/>
                    <a:pt x="14045" y="14278"/>
                  </a:cubicBezTo>
                  <a:cubicBezTo>
                    <a:pt x="13618" y="14538"/>
                    <a:pt x="13267" y="14761"/>
                    <a:pt x="13061" y="14908"/>
                  </a:cubicBezTo>
                  <a:cubicBezTo>
                    <a:pt x="12988" y="14896"/>
                    <a:pt x="12907" y="14888"/>
                    <a:pt x="12822" y="14888"/>
                  </a:cubicBezTo>
                  <a:cubicBezTo>
                    <a:pt x="12584" y="14888"/>
                    <a:pt x="12311" y="14949"/>
                    <a:pt x="12071" y="15159"/>
                  </a:cubicBezTo>
                  <a:cubicBezTo>
                    <a:pt x="12071" y="15159"/>
                    <a:pt x="12240" y="15079"/>
                    <a:pt x="12489" y="15079"/>
                  </a:cubicBezTo>
                  <a:cubicBezTo>
                    <a:pt x="12577" y="15079"/>
                    <a:pt x="12675" y="15089"/>
                    <a:pt x="12779" y="15116"/>
                  </a:cubicBezTo>
                  <a:cubicBezTo>
                    <a:pt x="12216" y="15535"/>
                    <a:pt x="11950" y="15762"/>
                    <a:pt x="11319" y="16219"/>
                  </a:cubicBezTo>
                  <a:cubicBezTo>
                    <a:pt x="10643" y="16708"/>
                    <a:pt x="10981" y="16911"/>
                    <a:pt x="10493" y="16911"/>
                  </a:cubicBezTo>
                  <a:cubicBezTo>
                    <a:pt x="10464" y="16911"/>
                    <a:pt x="10434" y="16910"/>
                    <a:pt x="10400" y="16909"/>
                  </a:cubicBezTo>
                  <a:cubicBezTo>
                    <a:pt x="10023" y="16894"/>
                    <a:pt x="9897" y="16843"/>
                    <a:pt x="9715" y="16843"/>
                  </a:cubicBezTo>
                  <a:cubicBezTo>
                    <a:pt x="9595" y="16843"/>
                    <a:pt x="9452" y="16865"/>
                    <a:pt x="9198" y="16933"/>
                  </a:cubicBezTo>
                  <a:cubicBezTo>
                    <a:pt x="8992" y="16989"/>
                    <a:pt x="8863" y="17011"/>
                    <a:pt x="8780" y="17011"/>
                  </a:cubicBezTo>
                  <a:cubicBezTo>
                    <a:pt x="8605" y="17011"/>
                    <a:pt x="8641" y="16910"/>
                    <a:pt x="8608" y="16810"/>
                  </a:cubicBezTo>
                  <a:cubicBezTo>
                    <a:pt x="8558" y="16662"/>
                    <a:pt x="9322" y="16539"/>
                    <a:pt x="9740" y="16219"/>
                  </a:cubicBezTo>
                  <a:cubicBezTo>
                    <a:pt x="10147" y="15908"/>
                    <a:pt x="12068" y="14771"/>
                    <a:pt x="12188" y="14701"/>
                  </a:cubicBezTo>
                  <a:cubicBezTo>
                    <a:pt x="12190" y="14699"/>
                    <a:pt x="12192" y="14698"/>
                    <a:pt x="12194" y="14697"/>
                  </a:cubicBezTo>
                  <a:lnTo>
                    <a:pt x="12199" y="14694"/>
                  </a:lnTo>
                  <a:cubicBezTo>
                    <a:pt x="12333" y="14606"/>
                    <a:pt x="12475" y="14515"/>
                    <a:pt x="12626" y="14419"/>
                  </a:cubicBezTo>
                  <a:cubicBezTo>
                    <a:pt x="12626" y="14419"/>
                    <a:pt x="14968" y="12865"/>
                    <a:pt x="16226" y="12250"/>
                  </a:cubicBezTo>
                  <a:cubicBezTo>
                    <a:pt x="17484" y="11634"/>
                    <a:pt x="18665" y="10991"/>
                    <a:pt x="20342" y="9759"/>
                  </a:cubicBezTo>
                  <a:cubicBezTo>
                    <a:pt x="22018" y="8526"/>
                    <a:pt x="23327" y="8303"/>
                    <a:pt x="23893" y="7811"/>
                  </a:cubicBezTo>
                  <a:cubicBezTo>
                    <a:pt x="24460" y="7317"/>
                    <a:pt x="25175" y="6725"/>
                    <a:pt x="25372" y="6701"/>
                  </a:cubicBezTo>
                  <a:cubicBezTo>
                    <a:pt x="25382" y="6699"/>
                    <a:pt x="25391" y="6699"/>
                    <a:pt x="25398" y="6699"/>
                  </a:cubicBezTo>
                  <a:close/>
                  <a:moveTo>
                    <a:pt x="11752" y="22468"/>
                  </a:moveTo>
                  <a:cubicBezTo>
                    <a:pt x="11777" y="22468"/>
                    <a:pt x="11798" y="22497"/>
                    <a:pt x="11805" y="22579"/>
                  </a:cubicBezTo>
                  <a:cubicBezTo>
                    <a:pt x="11821" y="22776"/>
                    <a:pt x="11853" y="24224"/>
                    <a:pt x="11805" y="24799"/>
                  </a:cubicBezTo>
                  <a:cubicBezTo>
                    <a:pt x="11756" y="25375"/>
                    <a:pt x="11788" y="26442"/>
                    <a:pt x="11706" y="27050"/>
                  </a:cubicBezTo>
                  <a:cubicBezTo>
                    <a:pt x="11625" y="27657"/>
                    <a:pt x="11738" y="27790"/>
                    <a:pt x="11706" y="28349"/>
                  </a:cubicBezTo>
                  <a:cubicBezTo>
                    <a:pt x="11674" y="28907"/>
                    <a:pt x="11805" y="29860"/>
                    <a:pt x="11805" y="30338"/>
                  </a:cubicBezTo>
                  <a:cubicBezTo>
                    <a:pt x="11805" y="30658"/>
                    <a:pt x="11723" y="30756"/>
                    <a:pt x="11644" y="30756"/>
                  </a:cubicBezTo>
                  <a:cubicBezTo>
                    <a:pt x="11605" y="30756"/>
                    <a:pt x="11567" y="30732"/>
                    <a:pt x="11540" y="30700"/>
                  </a:cubicBezTo>
                  <a:cubicBezTo>
                    <a:pt x="11458" y="30602"/>
                    <a:pt x="11591" y="29581"/>
                    <a:pt x="11540" y="29319"/>
                  </a:cubicBezTo>
                  <a:cubicBezTo>
                    <a:pt x="11490" y="29055"/>
                    <a:pt x="11540" y="28546"/>
                    <a:pt x="11426" y="28052"/>
                  </a:cubicBezTo>
                  <a:cubicBezTo>
                    <a:pt x="11311" y="27560"/>
                    <a:pt x="11426" y="27675"/>
                    <a:pt x="11426" y="27215"/>
                  </a:cubicBezTo>
                  <a:cubicBezTo>
                    <a:pt x="11426" y="26755"/>
                    <a:pt x="11605" y="26097"/>
                    <a:pt x="11656" y="25801"/>
                  </a:cubicBezTo>
                  <a:cubicBezTo>
                    <a:pt x="11707" y="25504"/>
                    <a:pt x="11656" y="25094"/>
                    <a:pt x="11656" y="24601"/>
                  </a:cubicBezTo>
                  <a:cubicBezTo>
                    <a:pt x="11656" y="24107"/>
                    <a:pt x="11771" y="23713"/>
                    <a:pt x="11656" y="23221"/>
                  </a:cubicBezTo>
                  <a:cubicBezTo>
                    <a:pt x="11541" y="22727"/>
                    <a:pt x="11656" y="22579"/>
                    <a:pt x="11656" y="22579"/>
                  </a:cubicBezTo>
                  <a:cubicBezTo>
                    <a:pt x="11676" y="22526"/>
                    <a:pt x="11717" y="22468"/>
                    <a:pt x="11752" y="22468"/>
                  </a:cubicBezTo>
                  <a:close/>
                  <a:moveTo>
                    <a:pt x="17387" y="31473"/>
                  </a:moveTo>
                  <a:cubicBezTo>
                    <a:pt x="17429" y="31473"/>
                    <a:pt x="17403" y="31821"/>
                    <a:pt x="17421" y="32097"/>
                  </a:cubicBezTo>
                  <a:cubicBezTo>
                    <a:pt x="17445" y="32492"/>
                    <a:pt x="17458" y="34105"/>
                    <a:pt x="17471" y="34833"/>
                  </a:cubicBezTo>
                  <a:cubicBezTo>
                    <a:pt x="17483" y="35561"/>
                    <a:pt x="17471" y="38212"/>
                    <a:pt x="17471" y="38212"/>
                  </a:cubicBezTo>
                  <a:lnTo>
                    <a:pt x="17261" y="38409"/>
                  </a:lnTo>
                  <a:cubicBezTo>
                    <a:pt x="17261" y="38409"/>
                    <a:pt x="17212" y="37496"/>
                    <a:pt x="17261" y="36461"/>
                  </a:cubicBezTo>
                  <a:cubicBezTo>
                    <a:pt x="17309" y="35426"/>
                    <a:pt x="17186" y="35178"/>
                    <a:pt x="17261" y="34513"/>
                  </a:cubicBezTo>
                  <a:cubicBezTo>
                    <a:pt x="17336" y="33846"/>
                    <a:pt x="17212" y="33378"/>
                    <a:pt x="17261" y="32713"/>
                  </a:cubicBezTo>
                  <a:cubicBezTo>
                    <a:pt x="17309" y="32047"/>
                    <a:pt x="17111" y="32244"/>
                    <a:pt x="17285" y="31702"/>
                  </a:cubicBezTo>
                  <a:cubicBezTo>
                    <a:pt x="17337" y="31538"/>
                    <a:pt x="17368" y="31473"/>
                    <a:pt x="17387" y="31473"/>
                  </a:cubicBezTo>
                  <a:close/>
                  <a:moveTo>
                    <a:pt x="33242" y="25563"/>
                  </a:moveTo>
                  <a:cubicBezTo>
                    <a:pt x="33257" y="25563"/>
                    <a:pt x="33272" y="25588"/>
                    <a:pt x="33281" y="25618"/>
                  </a:cubicBezTo>
                  <a:cubicBezTo>
                    <a:pt x="33455" y="26161"/>
                    <a:pt x="33271" y="27660"/>
                    <a:pt x="33394" y="28333"/>
                  </a:cubicBezTo>
                  <a:cubicBezTo>
                    <a:pt x="33518" y="29006"/>
                    <a:pt x="33485" y="29287"/>
                    <a:pt x="33599" y="29811"/>
                  </a:cubicBezTo>
                  <a:cubicBezTo>
                    <a:pt x="33714" y="30336"/>
                    <a:pt x="33468" y="31505"/>
                    <a:pt x="33502" y="32032"/>
                  </a:cubicBezTo>
                  <a:cubicBezTo>
                    <a:pt x="33535" y="32559"/>
                    <a:pt x="33502" y="32591"/>
                    <a:pt x="33681" y="33050"/>
                  </a:cubicBezTo>
                  <a:cubicBezTo>
                    <a:pt x="33861" y="33510"/>
                    <a:pt x="33648" y="33888"/>
                    <a:pt x="33632" y="34168"/>
                  </a:cubicBezTo>
                  <a:cubicBezTo>
                    <a:pt x="33617" y="34447"/>
                    <a:pt x="33502" y="35582"/>
                    <a:pt x="33599" y="35960"/>
                  </a:cubicBezTo>
                  <a:cubicBezTo>
                    <a:pt x="33696" y="36339"/>
                    <a:pt x="33664" y="36355"/>
                    <a:pt x="33599" y="36831"/>
                  </a:cubicBezTo>
                  <a:cubicBezTo>
                    <a:pt x="33534" y="37307"/>
                    <a:pt x="33727" y="38277"/>
                    <a:pt x="33727" y="38277"/>
                  </a:cubicBezTo>
                  <a:lnTo>
                    <a:pt x="33254" y="38689"/>
                  </a:lnTo>
                  <a:lnTo>
                    <a:pt x="33140" y="37982"/>
                  </a:lnTo>
                  <a:cubicBezTo>
                    <a:pt x="33140" y="37882"/>
                    <a:pt x="33040" y="36930"/>
                    <a:pt x="33140" y="35285"/>
                  </a:cubicBezTo>
                  <a:cubicBezTo>
                    <a:pt x="33238" y="33640"/>
                    <a:pt x="33140" y="33084"/>
                    <a:pt x="33140" y="32163"/>
                  </a:cubicBezTo>
                  <a:cubicBezTo>
                    <a:pt x="33140" y="31242"/>
                    <a:pt x="33180" y="30764"/>
                    <a:pt x="33188" y="29976"/>
                  </a:cubicBezTo>
                  <a:cubicBezTo>
                    <a:pt x="33196" y="29361"/>
                    <a:pt x="33105" y="28628"/>
                    <a:pt x="33140" y="27725"/>
                  </a:cubicBezTo>
                  <a:cubicBezTo>
                    <a:pt x="33165" y="27025"/>
                    <a:pt x="33183" y="26249"/>
                    <a:pt x="33185" y="25856"/>
                  </a:cubicBezTo>
                  <a:cubicBezTo>
                    <a:pt x="33191" y="25631"/>
                    <a:pt x="33217" y="25563"/>
                    <a:pt x="33242" y="25563"/>
                  </a:cubicBezTo>
                  <a:close/>
                  <a:moveTo>
                    <a:pt x="26918" y="1"/>
                  </a:moveTo>
                  <a:cubicBezTo>
                    <a:pt x="26892" y="1"/>
                    <a:pt x="26877" y="14"/>
                    <a:pt x="26877" y="43"/>
                  </a:cubicBezTo>
                  <a:cubicBezTo>
                    <a:pt x="26877" y="43"/>
                    <a:pt x="26992" y="109"/>
                    <a:pt x="26449" y="487"/>
                  </a:cubicBezTo>
                  <a:cubicBezTo>
                    <a:pt x="25907" y="866"/>
                    <a:pt x="25990" y="783"/>
                    <a:pt x="25924" y="1161"/>
                  </a:cubicBezTo>
                  <a:cubicBezTo>
                    <a:pt x="25857" y="1540"/>
                    <a:pt x="25682" y="1392"/>
                    <a:pt x="25824" y="1819"/>
                  </a:cubicBezTo>
                  <a:cubicBezTo>
                    <a:pt x="25966" y="2246"/>
                    <a:pt x="25824" y="2475"/>
                    <a:pt x="25856" y="2689"/>
                  </a:cubicBezTo>
                  <a:cubicBezTo>
                    <a:pt x="25875" y="2803"/>
                    <a:pt x="25931" y="2958"/>
                    <a:pt x="25966" y="3094"/>
                  </a:cubicBezTo>
                  <a:lnTo>
                    <a:pt x="25966" y="3358"/>
                  </a:lnTo>
                  <a:cubicBezTo>
                    <a:pt x="25867" y="3436"/>
                    <a:pt x="25532" y="3410"/>
                    <a:pt x="25335" y="3592"/>
                  </a:cubicBezTo>
                  <a:cubicBezTo>
                    <a:pt x="25138" y="3776"/>
                    <a:pt x="25372" y="3754"/>
                    <a:pt x="25015" y="3927"/>
                  </a:cubicBezTo>
                  <a:cubicBezTo>
                    <a:pt x="24656" y="4099"/>
                    <a:pt x="24854" y="4186"/>
                    <a:pt x="24769" y="4493"/>
                  </a:cubicBezTo>
                  <a:cubicBezTo>
                    <a:pt x="24683" y="4802"/>
                    <a:pt x="24756" y="5210"/>
                    <a:pt x="24818" y="5307"/>
                  </a:cubicBezTo>
                  <a:cubicBezTo>
                    <a:pt x="24879" y="5406"/>
                    <a:pt x="25127" y="5851"/>
                    <a:pt x="25132" y="5879"/>
                  </a:cubicBezTo>
                  <a:cubicBezTo>
                    <a:pt x="25198" y="6195"/>
                    <a:pt x="25254" y="6434"/>
                    <a:pt x="25254" y="6434"/>
                  </a:cubicBezTo>
                  <a:cubicBezTo>
                    <a:pt x="25254" y="6434"/>
                    <a:pt x="8716" y="16085"/>
                    <a:pt x="7690" y="16453"/>
                  </a:cubicBezTo>
                  <a:cubicBezTo>
                    <a:pt x="7544" y="16504"/>
                    <a:pt x="7421" y="16525"/>
                    <a:pt x="7310" y="16525"/>
                  </a:cubicBezTo>
                  <a:cubicBezTo>
                    <a:pt x="6709" y="16525"/>
                    <a:pt x="6467" y="15893"/>
                    <a:pt x="5018" y="15853"/>
                  </a:cubicBezTo>
                  <a:cubicBezTo>
                    <a:pt x="5017" y="15853"/>
                    <a:pt x="5016" y="15852"/>
                    <a:pt x="5015" y="15852"/>
                  </a:cubicBezTo>
                  <a:cubicBezTo>
                    <a:pt x="4824" y="15843"/>
                    <a:pt x="4932" y="15650"/>
                    <a:pt x="4653" y="15650"/>
                  </a:cubicBezTo>
                  <a:cubicBezTo>
                    <a:pt x="4374" y="15650"/>
                    <a:pt x="4423" y="15519"/>
                    <a:pt x="4259" y="15364"/>
                  </a:cubicBezTo>
                  <a:cubicBezTo>
                    <a:pt x="4094" y="15208"/>
                    <a:pt x="4266" y="15059"/>
                    <a:pt x="4193" y="14664"/>
                  </a:cubicBezTo>
                  <a:cubicBezTo>
                    <a:pt x="4120" y="14269"/>
                    <a:pt x="3972" y="14146"/>
                    <a:pt x="3551" y="13974"/>
                  </a:cubicBezTo>
                  <a:cubicBezTo>
                    <a:pt x="3231" y="13843"/>
                    <a:pt x="3084" y="13409"/>
                    <a:pt x="2835" y="13409"/>
                  </a:cubicBezTo>
                  <a:cubicBezTo>
                    <a:pt x="2757" y="13409"/>
                    <a:pt x="2670" y="13451"/>
                    <a:pt x="2565" y="13556"/>
                  </a:cubicBezTo>
                  <a:cubicBezTo>
                    <a:pt x="2212" y="13909"/>
                    <a:pt x="2043" y="13986"/>
                    <a:pt x="1942" y="13986"/>
                  </a:cubicBezTo>
                  <a:cubicBezTo>
                    <a:pt x="1916" y="13986"/>
                    <a:pt x="1894" y="13981"/>
                    <a:pt x="1875" y="13974"/>
                  </a:cubicBezTo>
                  <a:cubicBezTo>
                    <a:pt x="1794" y="13945"/>
                    <a:pt x="1709" y="13931"/>
                    <a:pt x="1630" y="13931"/>
                  </a:cubicBezTo>
                  <a:cubicBezTo>
                    <a:pt x="1422" y="13931"/>
                    <a:pt x="1257" y="14027"/>
                    <a:pt x="1316" y="14188"/>
                  </a:cubicBezTo>
                  <a:cubicBezTo>
                    <a:pt x="1359" y="14303"/>
                    <a:pt x="1431" y="14349"/>
                    <a:pt x="1529" y="14349"/>
                  </a:cubicBezTo>
                  <a:cubicBezTo>
                    <a:pt x="1621" y="14349"/>
                    <a:pt x="1737" y="14309"/>
                    <a:pt x="1875" y="14246"/>
                  </a:cubicBezTo>
                  <a:cubicBezTo>
                    <a:pt x="2162" y="14115"/>
                    <a:pt x="2015" y="14270"/>
                    <a:pt x="2401" y="14073"/>
                  </a:cubicBezTo>
                  <a:cubicBezTo>
                    <a:pt x="2576" y="13984"/>
                    <a:pt x="2642" y="13955"/>
                    <a:pt x="2692" y="13955"/>
                  </a:cubicBezTo>
                  <a:cubicBezTo>
                    <a:pt x="2753" y="13955"/>
                    <a:pt x="2793" y="13996"/>
                    <a:pt x="2977" y="14023"/>
                  </a:cubicBezTo>
                  <a:cubicBezTo>
                    <a:pt x="3313" y="14072"/>
                    <a:pt x="3108" y="14156"/>
                    <a:pt x="3231" y="14533"/>
                  </a:cubicBezTo>
                  <a:cubicBezTo>
                    <a:pt x="3274" y="14662"/>
                    <a:pt x="3299" y="14723"/>
                    <a:pt x="3319" y="14758"/>
                  </a:cubicBezTo>
                  <a:cubicBezTo>
                    <a:pt x="3313" y="14758"/>
                    <a:pt x="3307" y="14758"/>
                    <a:pt x="3302" y="14758"/>
                  </a:cubicBezTo>
                  <a:cubicBezTo>
                    <a:pt x="3282" y="14758"/>
                    <a:pt x="3262" y="14759"/>
                    <a:pt x="3243" y="14764"/>
                  </a:cubicBezTo>
                  <a:cubicBezTo>
                    <a:pt x="2878" y="14846"/>
                    <a:pt x="2575" y="14876"/>
                    <a:pt x="2319" y="14876"/>
                  </a:cubicBezTo>
                  <a:cubicBezTo>
                    <a:pt x="1553" y="14876"/>
                    <a:pt x="1217" y="14600"/>
                    <a:pt x="924" y="14600"/>
                  </a:cubicBezTo>
                  <a:cubicBezTo>
                    <a:pt x="835" y="14600"/>
                    <a:pt x="750" y="14626"/>
                    <a:pt x="658" y="14693"/>
                  </a:cubicBezTo>
                  <a:cubicBezTo>
                    <a:pt x="234" y="15002"/>
                    <a:pt x="0" y="16009"/>
                    <a:pt x="1982" y="16965"/>
                  </a:cubicBezTo>
                  <a:cubicBezTo>
                    <a:pt x="3956" y="17914"/>
                    <a:pt x="4546" y="17034"/>
                    <a:pt x="4981" y="18281"/>
                  </a:cubicBezTo>
                  <a:cubicBezTo>
                    <a:pt x="5019" y="18380"/>
                    <a:pt x="5062" y="18476"/>
                    <a:pt x="5109" y="18572"/>
                  </a:cubicBezTo>
                  <a:cubicBezTo>
                    <a:pt x="4645" y="18667"/>
                    <a:pt x="4293" y="18739"/>
                    <a:pt x="4185" y="18761"/>
                  </a:cubicBezTo>
                  <a:cubicBezTo>
                    <a:pt x="4042" y="18788"/>
                    <a:pt x="4202" y="19746"/>
                    <a:pt x="4446" y="19771"/>
                  </a:cubicBezTo>
                  <a:cubicBezTo>
                    <a:pt x="4447" y="19772"/>
                    <a:pt x="4450" y="19772"/>
                    <a:pt x="4452" y="19772"/>
                  </a:cubicBezTo>
                  <a:cubicBezTo>
                    <a:pt x="4493" y="19772"/>
                    <a:pt x="4624" y="19755"/>
                    <a:pt x="4821" y="19725"/>
                  </a:cubicBezTo>
                  <a:lnTo>
                    <a:pt x="10406" y="20057"/>
                  </a:lnTo>
                  <a:cubicBezTo>
                    <a:pt x="10473" y="20106"/>
                    <a:pt x="10711" y="20081"/>
                    <a:pt x="10792" y="20147"/>
                  </a:cubicBezTo>
                  <a:cubicBezTo>
                    <a:pt x="10874" y="20212"/>
                    <a:pt x="10967" y="20236"/>
                    <a:pt x="11146" y="20336"/>
                  </a:cubicBezTo>
                  <a:cubicBezTo>
                    <a:pt x="11326" y="20436"/>
                    <a:pt x="11196" y="20271"/>
                    <a:pt x="11246" y="20565"/>
                  </a:cubicBezTo>
                  <a:cubicBezTo>
                    <a:pt x="11295" y="20860"/>
                    <a:pt x="11285" y="21141"/>
                    <a:pt x="11302" y="21338"/>
                  </a:cubicBezTo>
                  <a:cubicBezTo>
                    <a:pt x="11319" y="21535"/>
                    <a:pt x="11263" y="22710"/>
                    <a:pt x="11311" y="22834"/>
                  </a:cubicBezTo>
                  <a:cubicBezTo>
                    <a:pt x="11358" y="22957"/>
                    <a:pt x="11358" y="23516"/>
                    <a:pt x="11358" y="23516"/>
                  </a:cubicBezTo>
                  <a:lnTo>
                    <a:pt x="11358" y="24943"/>
                  </a:lnTo>
                  <a:cubicBezTo>
                    <a:pt x="11345" y="25433"/>
                    <a:pt x="11312" y="25968"/>
                    <a:pt x="11246" y="26401"/>
                  </a:cubicBezTo>
                  <a:cubicBezTo>
                    <a:pt x="11072" y="27510"/>
                    <a:pt x="10999" y="27486"/>
                    <a:pt x="11047" y="28004"/>
                  </a:cubicBezTo>
                  <a:cubicBezTo>
                    <a:pt x="11096" y="28521"/>
                    <a:pt x="11042" y="28176"/>
                    <a:pt x="11200" y="29163"/>
                  </a:cubicBezTo>
                  <a:cubicBezTo>
                    <a:pt x="11358" y="30149"/>
                    <a:pt x="11181" y="31528"/>
                    <a:pt x="11200" y="32122"/>
                  </a:cubicBezTo>
                  <a:cubicBezTo>
                    <a:pt x="11220" y="32714"/>
                    <a:pt x="11278" y="33452"/>
                    <a:pt x="11261" y="33881"/>
                  </a:cubicBezTo>
                  <a:cubicBezTo>
                    <a:pt x="11244" y="34308"/>
                    <a:pt x="11335" y="34167"/>
                    <a:pt x="11319" y="35080"/>
                  </a:cubicBezTo>
                  <a:cubicBezTo>
                    <a:pt x="11302" y="35994"/>
                    <a:pt x="11263" y="36255"/>
                    <a:pt x="11311" y="36575"/>
                  </a:cubicBezTo>
                  <a:cubicBezTo>
                    <a:pt x="11358" y="36895"/>
                    <a:pt x="11311" y="37470"/>
                    <a:pt x="11311" y="37470"/>
                  </a:cubicBezTo>
                  <a:lnTo>
                    <a:pt x="11358" y="37465"/>
                  </a:lnTo>
                  <a:lnTo>
                    <a:pt x="11358" y="40282"/>
                  </a:lnTo>
                  <a:lnTo>
                    <a:pt x="12640" y="40282"/>
                  </a:lnTo>
                  <a:lnTo>
                    <a:pt x="12640" y="37295"/>
                  </a:lnTo>
                  <a:lnTo>
                    <a:pt x="12750" y="37282"/>
                  </a:lnTo>
                  <a:cubicBezTo>
                    <a:pt x="12750" y="37282"/>
                    <a:pt x="12634" y="36353"/>
                    <a:pt x="12675" y="35680"/>
                  </a:cubicBezTo>
                  <a:cubicBezTo>
                    <a:pt x="12716" y="35006"/>
                    <a:pt x="12602" y="31973"/>
                    <a:pt x="12683" y="31496"/>
                  </a:cubicBezTo>
                  <a:cubicBezTo>
                    <a:pt x="12766" y="31020"/>
                    <a:pt x="12791" y="30831"/>
                    <a:pt x="12750" y="30542"/>
                  </a:cubicBezTo>
                  <a:cubicBezTo>
                    <a:pt x="12708" y="30253"/>
                    <a:pt x="12634" y="28159"/>
                    <a:pt x="12699" y="27699"/>
                  </a:cubicBezTo>
                  <a:cubicBezTo>
                    <a:pt x="12765" y="27239"/>
                    <a:pt x="12708" y="27230"/>
                    <a:pt x="12708" y="26951"/>
                  </a:cubicBezTo>
                  <a:cubicBezTo>
                    <a:pt x="12708" y="26671"/>
                    <a:pt x="12733" y="24674"/>
                    <a:pt x="12716" y="24025"/>
                  </a:cubicBezTo>
                  <a:cubicBezTo>
                    <a:pt x="12702" y="23464"/>
                    <a:pt x="12712" y="22155"/>
                    <a:pt x="12714" y="21477"/>
                  </a:cubicBezTo>
                  <a:cubicBezTo>
                    <a:pt x="12873" y="21463"/>
                    <a:pt x="13031" y="21456"/>
                    <a:pt x="13190" y="21456"/>
                  </a:cubicBezTo>
                  <a:cubicBezTo>
                    <a:pt x="13265" y="21456"/>
                    <a:pt x="13340" y="21457"/>
                    <a:pt x="13415" y="21461"/>
                  </a:cubicBezTo>
                  <a:cubicBezTo>
                    <a:pt x="13491" y="21464"/>
                    <a:pt x="13573" y="21466"/>
                    <a:pt x="13661" y="21466"/>
                  </a:cubicBezTo>
                  <a:cubicBezTo>
                    <a:pt x="14254" y="21466"/>
                    <a:pt x="15087" y="21395"/>
                    <a:pt x="15703" y="21395"/>
                  </a:cubicBezTo>
                  <a:cubicBezTo>
                    <a:pt x="15766" y="21395"/>
                    <a:pt x="15827" y="21396"/>
                    <a:pt x="15885" y="21398"/>
                  </a:cubicBezTo>
                  <a:cubicBezTo>
                    <a:pt x="15910" y="21398"/>
                    <a:pt x="15935" y="21399"/>
                    <a:pt x="15958" y="21399"/>
                  </a:cubicBezTo>
                  <a:cubicBezTo>
                    <a:pt x="16525" y="21399"/>
                    <a:pt x="16419" y="21199"/>
                    <a:pt x="16180" y="21194"/>
                  </a:cubicBezTo>
                  <a:cubicBezTo>
                    <a:pt x="16156" y="21193"/>
                    <a:pt x="16120" y="21193"/>
                    <a:pt x="16049" y="21193"/>
                  </a:cubicBezTo>
                  <a:cubicBezTo>
                    <a:pt x="15908" y="21193"/>
                    <a:pt x="15627" y="21194"/>
                    <a:pt x="15014" y="21194"/>
                  </a:cubicBezTo>
                  <a:cubicBezTo>
                    <a:pt x="14093" y="21194"/>
                    <a:pt x="13852" y="21257"/>
                    <a:pt x="13260" y="21257"/>
                  </a:cubicBezTo>
                  <a:cubicBezTo>
                    <a:pt x="13249" y="21257"/>
                    <a:pt x="13239" y="21257"/>
                    <a:pt x="13228" y="21257"/>
                  </a:cubicBezTo>
                  <a:cubicBezTo>
                    <a:pt x="13056" y="21257"/>
                    <a:pt x="12885" y="21241"/>
                    <a:pt x="12716" y="21209"/>
                  </a:cubicBezTo>
                  <a:lnTo>
                    <a:pt x="12716" y="21206"/>
                  </a:lnTo>
                  <a:cubicBezTo>
                    <a:pt x="12716" y="20696"/>
                    <a:pt x="12754" y="20623"/>
                    <a:pt x="12769" y="20458"/>
                  </a:cubicBezTo>
                  <a:cubicBezTo>
                    <a:pt x="12776" y="20370"/>
                    <a:pt x="12780" y="20352"/>
                    <a:pt x="12846" y="20352"/>
                  </a:cubicBezTo>
                  <a:cubicBezTo>
                    <a:pt x="12892" y="20352"/>
                    <a:pt x="12970" y="20361"/>
                    <a:pt x="13104" y="20361"/>
                  </a:cubicBezTo>
                  <a:cubicBezTo>
                    <a:pt x="13138" y="20361"/>
                    <a:pt x="13175" y="20361"/>
                    <a:pt x="13217" y="20359"/>
                  </a:cubicBezTo>
                  <a:cubicBezTo>
                    <a:pt x="13285" y="20357"/>
                    <a:pt x="13346" y="20356"/>
                    <a:pt x="13403" y="20356"/>
                  </a:cubicBezTo>
                  <a:cubicBezTo>
                    <a:pt x="13603" y="20356"/>
                    <a:pt x="13748" y="20367"/>
                    <a:pt x="13905" y="20367"/>
                  </a:cubicBezTo>
                  <a:cubicBezTo>
                    <a:pt x="13992" y="20367"/>
                    <a:pt x="14082" y="20364"/>
                    <a:pt x="14188" y="20354"/>
                  </a:cubicBezTo>
                  <a:cubicBezTo>
                    <a:pt x="14334" y="20339"/>
                    <a:pt x="14433" y="20334"/>
                    <a:pt x="14519" y="20334"/>
                  </a:cubicBezTo>
                  <a:cubicBezTo>
                    <a:pt x="14642" y="20334"/>
                    <a:pt x="14741" y="20345"/>
                    <a:pt x="14919" y="20354"/>
                  </a:cubicBezTo>
                  <a:cubicBezTo>
                    <a:pt x="14982" y="20357"/>
                    <a:pt x="15037" y="20358"/>
                    <a:pt x="15085" y="20358"/>
                  </a:cubicBezTo>
                  <a:cubicBezTo>
                    <a:pt x="15268" y="20358"/>
                    <a:pt x="15348" y="20340"/>
                    <a:pt x="15388" y="20334"/>
                  </a:cubicBezTo>
                  <a:cubicBezTo>
                    <a:pt x="15437" y="20326"/>
                    <a:pt x="15592" y="20320"/>
                    <a:pt x="15320" y="20270"/>
                  </a:cubicBezTo>
                  <a:cubicBezTo>
                    <a:pt x="15073" y="20223"/>
                    <a:pt x="14943" y="20076"/>
                    <a:pt x="14659" y="20076"/>
                  </a:cubicBezTo>
                  <a:cubicBezTo>
                    <a:pt x="14632" y="20076"/>
                    <a:pt x="14603" y="20077"/>
                    <a:pt x="14573" y="20080"/>
                  </a:cubicBezTo>
                  <a:cubicBezTo>
                    <a:pt x="14290" y="20107"/>
                    <a:pt x="14283" y="20162"/>
                    <a:pt x="14042" y="20162"/>
                  </a:cubicBezTo>
                  <a:cubicBezTo>
                    <a:pt x="13989" y="20162"/>
                    <a:pt x="13924" y="20160"/>
                    <a:pt x="13842" y="20153"/>
                  </a:cubicBezTo>
                  <a:cubicBezTo>
                    <a:pt x="13429" y="20123"/>
                    <a:pt x="13297" y="20073"/>
                    <a:pt x="13183" y="20073"/>
                  </a:cubicBezTo>
                  <a:cubicBezTo>
                    <a:pt x="13172" y="20073"/>
                    <a:pt x="13161" y="20074"/>
                    <a:pt x="13151" y="20075"/>
                  </a:cubicBezTo>
                  <a:cubicBezTo>
                    <a:pt x="13147" y="20075"/>
                    <a:pt x="13143" y="20075"/>
                    <a:pt x="13139" y="20075"/>
                  </a:cubicBezTo>
                  <a:cubicBezTo>
                    <a:pt x="13070" y="20075"/>
                    <a:pt x="12973" y="20013"/>
                    <a:pt x="12843" y="19956"/>
                  </a:cubicBezTo>
                  <a:lnTo>
                    <a:pt x="12843" y="19945"/>
                  </a:lnTo>
                  <a:cubicBezTo>
                    <a:pt x="12843" y="19715"/>
                    <a:pt x="13231" y="19583"/>
                    <a:pt x="13184" y="19357"/>
                  </a:cubicBezTo>
                  <a:cubicBezTo>
                    <a:pt x="13167" y="19279"/>
                    <a:pt x="13168" y="19252"/>
                    <a:pt x="13153" y="19252"/>
                  </a:cubicBezTo>
                  <a:cubicBezTo>
                    <a:pt x="13126" y="19252"/>
                    <a:pt x="13044" y="19345"/>
                    <a:pt x="12690" y="19356"/>
                  </a:cubicBezTo>
                  <a:cubicBezTo>
                    <a:pt x="12658" y="19358"/>
                    <a:pt x="12625" y="19358"/>
                    <a:pt x="12593" y="19358"/>
                  </a:cubicBezTo>
                  <a:cubicBezTo>
                    <a:pt x="12482" y="19358"/>
                    <a:pt x="12371" y="19351"/>
                    <a:pt x="12262" y="19336"/>
                  </a:cubicBezTo>
                  <a:cubicBezTo>
                    <a:pt x="12164" y="19281"/>
                    <a:pt x="12055" y="19250"/>
                    <a:pt x="11943" y="19246"/>
                  </a:cubicBezTo>
                  <a:lnTo>
                    <a:pt x="8226" y="19119"/>
                  </a:lnTo>
                  <a:cubicBezTo>
                    <a:pt x="9787" y="18834"/>
                    <a:pt x="11237" y="18560"/>
                    <a:pt x="11237" y="18560"/>
                  </a:cubicBezTo>
                  <a:lnTo>
                    <a:pt x="11237" y="18559"/>
                  </a:lnTo>
                  <a:cubicBezTo>
                    <a:pt x="11760" y="18465"/>
                    <a:pt x="12257" y="18377"/>
                    <a:pt x="12682" y="18299"/>
                  </a:cubicBezTo>
                  <a:lnTo>
                    <a:pt x="12683" y="18299"/>
                  </a:lnTo>
                  <a:cubicBezTo>
                    <a:pt x="12700" y="18286"/>
                    <a:pt x="12828" y="18177"/>
                    <a:pt x="13060" y="17939"/>
                  </a:cubicBezTo>
                  <a:cubicBezTo>
                    <a:pt x="12648" y="17782"/>
                    <a:pt x="12261" y="17549"/>
                    <a:pt x="12181" y="17325"/>
                  </a:cubicBezTo>
                  <a:cubicBezTo>
                    <a:pt x="12057" y="16981"/>
                    <a:pt x="11934" y="16660"/>
                    <a:pt x="12181" y="16424"/>
                  </a:cubicBezTo>
                  <a:cubicBezTo>
                    <a:pt x="12354" y="16257"/>
                    <a:pt x="12320" y="16026"/>
                    <a:pt x="12406" y="16026"/>
                  </a:cubicBezTo>
                  <a:cubicBezTo>
                    <a:pt x="12442" y="16026"/>
                    <a:pt x="12499" y="16066"/>
                    <a:pt x="12600" y="16167"/>
                  </a:cubicBezTo>
                  <a:cubicBezTo>
                    <a:pt x="12806" y="16372"/>
                    <a:pt x="12967" y="16394"/>
                    <a:pt x="13245" y="16394"/>
                  </a:cubicBezTo>
                  <a:cubicBezTo>
                    <a:pt x="13322" y="16394"/>
                    <a:pt x="13407" y="16392"/>
                    <a:pt x="13504" y="16392"/>
                  </a:cubicBezTo>
                  <a:cubicBezTo>
                    <a:pt x="13649" y="16392"/>
                    <a:pt x="13820" y="16396"/>
                    <a:pt x="14029" y="16414"/>
                  </a:cubicBezTo>
                  <a:cubicBezTo>
                    <a:pt x="14118" y="16422"/>
                    <a:pt x="14206" y="16425"/>
                    <a:pt x="14291" y="16425"/>
                  </a:cubicBezTo>
                  <a:cubicBezTo>
                    <a:pt x="14940" y="16425"/>
                    <a:pt x="15461" y="16227"/>
                    <a:pt x="15583" y="16178"/>
                  </a:cubicBezTo>
                  <a:cubicBezTo>
                    <a:pt x="15587" y="16176"/>
                    <a:pt x="15595" y="16174"/>
                    <a:pt x="15601" y="16169"/>
                  </a:cubicBezTo>
                  <a:cubicBezTo>
                    <a:pt x="15604" y="16169"/>
                    <a:pt x="15606" y="16168"/>
                    <a:pt x="15608" y="16167"/>
                  </a:cubicBezTo>
                  <a:cubicBezTo>
                    <a:pt x="16026" y="15970"/>
                    <a:pt x="15879" y="16291"/>
                    <a:pt x="16667" y="15329"/>
                  </a:cubicBezTo>
                  <a:cubicBezTo>
                    <a:pt x="17455" y="14367"/>
                    <a:pt x="17581" y="14490"/>
                    <a:pt x="18443" y="13728"/>
                  </a:cubicBezTo>
                  <a:cubicBezTo>
                    <a:pt x="19279" y="12987"/>
                    <a:pt x="20228" y="12367"/>
                    <a:pt x="20287" y="12328"/>
                  </a:cubicBezTo>
                  <a:cubicBezTo>
                    <a:pt x="20288" y="12328"/>
                    <a:pt x="20288" y="12327"/>
                    <a:pt x="20289" y="12327"/>
                  </a:cubicBezTo>
                  <a:cubicBezTo>
                    <a:pt x="22381" y="10445"/>
                    <a:pt x="25794" y="7702"/>
                    <a:pt x="25938" y="7702"/>
                  </a:cubicBezTo>
                  <a:cubicBezTo>
                    <a:pt x="26001" y="7643"/>
                    <a:pt x="26061" y="7616"/>
                    <a:pt x="26119" y="7616"/>
                  </a:cubicBezTo>
                  <a:cubicBezTo>
                    <a:pt x="26394" y="7616"/>
                    <a:pt x="26626" y="8227"/>
                    <a:pt x="26851" y="9112"/>
                  </a:cubicBezTo>
                  <a:cubicBezTo>
                    <a:pt x="26892" y="9269"/>
                    <a:pt x="26779" y="9424"/>
                    <a:pt x="26618" y="9435"/>
                  </a:cubicBezTo>
                  <a:cubicBezTo>
                    <a:pt x="26020" y="9467"/>
                    <a:pt x="25938" y="9757"/>
                    <a:pt x="25938" y="9757"/>
                  </a:cubicBezTo>
                  <a:cubicBezTo>
                    <a:pt x="26139" y="9642"/>
                    <a:pt x="26357" y="9604"/>
                    <a:pt x="26559" y="9604"/>
                  </a:cubicBezTo>
                  <a:cubicBezTo>
                    <a:pt x="26715" y="9604"/>
                    <a:pt x="26862" y="9627"/>
                    <a:pt x="26983" y="9655"/>
                  </a:cubicBezTo>
                  <a:cubicBezTo>
                    <a:pt x="27029" y="9857"/>
                    <a:pt x="27076" y="10067"/>
                    <a:pt x="27122" y="10283"/>
                  </a:cubicBezTo>
                  <a:cubicBezTo>
                    <a:pt x="27154" y="10431"/>
                    <a:pt x="27041" y="10570"/>
                    <a:pt x="26890" y="10570"/>
                  </a:cubicBezTo>
                  <a:cubicBezTo>
                    <a:pt x="26888" y="10570"/>
                    <a:pt x="26886" y="10569"/>
                    <a:pt x="26883" y="10569"/>
                  </a:cubicBezTo>
                  <a:cubicBezTo>
                    <a:pt x="26875" y="10569"/>
                    <a:pt x="26866" y="10569"/>
                    <a:pt x="26858" y="10569"/>
                  </a:cubicBezTo>
                  <a:cubicBezTo>
                    <a:pt x="26220" y="10569"/>
                    <a:pt x="26116" y="10904"/>
                    <a:pt x="26116" y="10904"/>
                  </a:cubicBezTo>
                  <a:cubicBezTo>
                    <a:pt x="26397" y="10758"/>
                    <a:pt x="26657" y="10713"/>
                    <a:pt x="26871" y="10713"/>
                  </a:cubicBezTo>
                  <a:cubicBezTo>
                    <a:pt x="27010" y="10713"/>
                    <a:pt x="27129" y="10732"/>
                    <a:pt x="27224" y="10755"/>
                  </a:cubicBezTo>
                  <a:cubicBezTo>
                    <a:pt x="27271" y="10975"/>
                    <a:pt x="27318" y="11198"/>
                    <a:pt x="27366" y="11422"/>
                  </a:cubicBezTo>
                  <a:cubicBezTo>
                    <a:pt x="27399" y="11575"/>
                    <a:pt x="27282" y="11719"/>
                    <a:pt x="27127" y="11719"/>
                  </a:cubicBezTo>
                  <a:cubicBezTo>
                    <a:pt x="27123" y="11719"/>
                    <a:pt x="27118" y="11719"/>
                    <a:pt x="27113" y="11718"/>
                  </a:cubicBezTo>
                  <a:cubicBezTo>
                    <a:pt x="27075" y="11716"/>
                    <a:pt x="27038" y="11715"/>
                    <a:pt x="27003" y="11715"/>
                  </a:cubicBezTo>
                  <a:cubicBezTo>
                    <a:pt x="26362" y="11715"/>
                    <a:pt x="26259" y="12050"/>
                    <a:pt x="26259" y="12050"/>
                  </a:cubicBezTo>
                  <a:cubicBezTo>
                    <a:pt x="26540" y="11905"/>
                    <a:pt x="26800" y="11859"/>
                    <a:pt x="27014" y="11859"/>
                  </a:cubicBezTo>
                  <a:cubicBezTo>
                    <a:pt x="27215" y="11859"/>
                    <a:pt x="27376" y="11899"/>
                    <a:pt x="27479" y="11934"/>
                  </a:cubicBezTo>
                  <a:cubicBezTo>
                    <a:pt x="27535" y="12187"/>
                    <a:pt x="27593" y="12437"/>
                    <a:pt x="27653" y="12681"/>
                  </a:cubicBezTo>
                  <a:cubicBezTo>
                    <a:pt x="27685" y="12820"/>
                    <a:pt x="27579" y="12950"/>
                    <a:pt x="27441" y="12950"/>
                  </a:cubicBezTo>
                  <a:cubicBezTo>
                    <a:pt x="27432" y="12950"/>
                    <a:pt x="27423" y="12949"/>
                    <a:pt x="27415" y="12948"/>
                  </a:cubicBezTo>
                  <a:cubicBezTo>
                    <a:pt x="27336" y="12940"/>
                    <a:pt x="27264" y="12937"/>
                    <a:pt x="27197" y="12937"/>
                  </a:cubicBezTo>
                  <a:cubicBezTo>
                    <a:pt x="26559" y="12937"/>
                    <a:pt x="26456" y="13271"/>
                    <a:pt x="26456" y="13271"/>
                  </a:cubicBezTo>
                  <a:cubicBezTo>
                    <a:pt x="26738" y="13126"/>
                    <a:pt x="26997" y="13080"/>
                    <a:pt x="27211" y="13080"/>
                  </a:cubicBezTo>
                  <a:cubicBezTo>
                    <a:pt x="27515" y="13080"/>
                    <a:pt x="27728" y="13172"/>
                    <a:pt x="27784" y="13198"/>
                  </a:cubicBezTo>
                  <a:cubicBezTo>
                    <a:pt x="27870" y="13517"/>
                    <a:pt x="27959" y="13819"/>
                    <a:pt x="28054" y="14095"/>
                  </a:cubicBezTo>
                  <a:cubicBezTo>
                    <a:pt x="28093" y="14210"/>
                    <a:pt x="28006" y="14324"/>
                    <a:pt x="27892" y="14324"/>
                  </a:cubicBezTo>
                  <a:cubicBezTo>
                    <a:pt x="27879" y="14324"/>
                    <a:pt x="27866" y="14323"/>
                    <a:pt x="27853" y="14320"/>
                  </a:cubicBezTo>
                  <a:cubicBezTo>
                    <a:pt x="27696" y="14287"/>
                    <a:pt x="27559" y="14274"/>
                    <a:pt x="27440" y="14274"/>
                  </a:cubicBezTo>
                  <a:cubicBezTo>
                    <a:pt x="26840" y="14274"/>
                    <a:pt x="26691" y="14615"/>
                    <a:pt x="26691" y="14615"/>
                  </a:cubicBezTo>
                  <a:cubicBezTo>
                    <a:pt x="26912" y="14482"/>
                    <a:pt x="27151" y="14435"/>
                    <a:pt x="27376" y="14435"/>
                  </a:cubicBezTo>
                  <a:cubicBezTo>
                    <a:pt x="27790" y="14435"/>
                    <a:pt x="28154" y="14591"/>
                    <a:pt x="28268" y="14645"/>
                  </a:cubicBezTo>
                  <a:cubicBezTo>
                    <a:pt x="28515" y="15199"/>
                    <a:pt x="28796" y="15553"/>
                    <a:pt x="29127" y="15560"/>
                  </a:cubicBezTo>
                  <a:cubicBezTo>
                    <a:pt x="30804" y="15597"/>
                    <a:pt x="26168" y="15626"/>
                    <a:pt x="25806" y="15723"/>
                  </a:cubicBezTo>
                  <a:cubicBezTo>
                    <a:pt x="25664" y="15762"/>
                    <a:pt x="25385" y="15776"/>
                    <a:pt x="25044" y="15776"/>
                  </a:cubicBezTo>
                  <a:cubicBezTo>
                    <a:pt x="25016" y="15776"/>
                    <a:pt x="24989" y="15776"/>
                    <a:pt x="24960" y="15775"/>
                  </a:cubicBezTo>
                  <a:cubicBezTo>
                    <a:pt x="25101" y="15656"/>
                    <a:pt x="25369" y="15576"/>
                    <a:pt x="25676" y="15560"/>
                  </a:cubicBezTo>
                  <a:cubicBezTo>
                    <a:pt x="26968" y="15491"/>
                    <a:pt x="27060" y="15453"/>
                    <a:pt x="27356" y="15453"/>
                  </a:cubicBezTo>
                  <a:cubicBezTo>
                    <a:pt x="27637" y="15453"/>
                    <a:pt x="27533" y="15310"/>
                    <a:pt x="27338" y="15310"/>
                  </a:cubicBezTo>
                  <a:cubicBezTo>
                    <a:pt x="27328" y="15310"/>
                    <a:pt x="27318" y="15311"/>
                    <a:pt x="27307" y="15312"/>
                  </a:cubicBezTo>
                  <a:cubicBezTo>
                    <a:pt x="27094" y="15328"/>
                    <a:pt x="26678" y="15330"/>
                    <a:pt x="26020" y="15362"/>
                  </a:cubicBezTo>
                  <a:cubicBezTo>
                    <a:pt x="25938" y="15367"/>
                    <a:pt x="25865" y="15368"/>
                    <a:pt x="25799" y="15368"/>
                  </a:cubicBezTo>
                  <a:cubicBezTo>
                    <a:pt x="25341" y="15368"/>
                    <a:pt x="25264" y="15278"/>
                    <a:pt x="25149" y="15264"/>
                  </a:cubicBezTo>
                  <a:cubicBezTo>
                    <a:pt x="25016" y="15247"/>
                    <a:pt x="25115" y="15067"/>
                    <a:pt x="25165" y="14606"/>
                  </a:cubicBezTo>
                  <a:cubicBezTo>
                    <a:pt x="25214" y="14146"/>
                    <a:pt x="25625" y="12075"/>
                    <a:pt x="25524" y="11993"/>
                  </a:cubicBezTo>
                  <a:cubicBezTo>
                    <a:pt x="25518" y="11988"/>
                    <a:pt x="25512" y="11986"/>
                    <a:pt x="25506" y="11986"/>
                  </a:cubicBezTo>
                  <a:cubicBezTo>
                    <a:pt x="25409" y="11986"/>
                    <a:pt x="25299" y="12602"/>
                    <a:pt x="25082" y="13670"/>
                  </a:cubicBezTo>
                  <a:cubicBezTo>
                    <a:pt x="24908" y="14530"/>
                    <a:pt x="24682" y="15399"/>
                    <a:pt x="24582" y="15769"/>
                  </a:cubicBezTo>
                  <a:cubicBezTo>
                    <a:pt x="24159" y="15759"/>
                    <a:pt x="23692" y="15738"/>
                    <a:pt x="23275" y="15723"/>
                  </a:cubicBezTo>
                  <a:cubicBezTo>
                    <a:pt x="22727" y="15704"/>
                    <a:pt x="21952" y="15686"/>
                    <a:pt x="21192" y="15686"/>
                  </a:cubicBezTo>
                  <a:cubicBezTo>
                    <a:pt x="20628" y="15686"/>
                    <a:pt x="20073" y="15696"/>
                    <a:pt x="19625" y="15723"/>
                  </a:cubicBezTo>
                  <a:cubicBezTo>
                    <a:pt x="19511" y="15731"/>
                    <a:pt x="19401" y="15734"/>
                    <a:pt x="19297" y="15734"/>
                  </a:cubicBezTo>
                  <a:cubicBezTo>
                    <a:pt x="18464" y="15734"/>
                    <a:pt x="17940" y="15531"/>
                    <a:pt x="17907" y="15519"/>
                  </a:cubicBezTo>
                  <a:cubicBezTo>
                    <a:pt x="17480" y="15946"/>
                    <a:pt x="17060" y="16364"/>
                    <a:pt x="16658" y="16764"/>
                  </a:cubicBezTo>
                  <a:cubicBezTo>
                    <a:pt x="16558" y="16780"/>
                    <a:pt x="16460" y="16813"/>
                    <a:pt x="16371" y="16859"/>
                  </a:cubicBezTo>
                  <a:cubicBezTo>
                    <a:pt x="16233" y="16933"/>
                    <a:pt x="16184" y="17238"/>
                    <a:pt x="15742" y="17266"/>
                  </a:cubicBezTo>
                  <a:cubicBezTo>
                    <a:pt x="15300" y="17295"/>
                    <a:pt x="15569" y="17401"/>
                    <a:pt x="15299" y="17585"/>
                  </a:cubicBezTo>
                  <a:cubicBezTo>
                    <a:pt x="15029" y="17770"/>
                    <a:pt x="14780" y="17599"/>
                    <a:pt x="14866" y="17771"/>
                  </a:cubicBezTo>
                  <a:cubicBezTo>
                    <a:pt x="14953" y="17944"/>
                    <a:pt x="15357" y="18059"/>
                    <a:pt x="15357" y="18059"/>
                  </a:cubicBezTo>
                  <a:cubicBezTo>
                    <a:pt x="15357" y="18059"/>
                    <a:pt x="15656" y="18165"/>
                    <a:pt x="16815" y="18191"/>
                  </a:cubicBezTo>
                  <a:cubicBezTo>
                    <a:pt x="16894" y="18192"/>
                    <a:pt x="16974" y="18193"/>
                    <a:pt x="17054" y="18193"/>
                  </a:cubicBezTo>
                  <a:cubicBezTo>
                    <a:pt x="17064" y="18279"/>
                    <a:pt x="17064" y="18367"/>
                    <a:pt x="17053" y="18453"/>
                  </a:cubicBezTo>
                  <a:cubicBezTo>
                    <a:pt x="17020" y="18684"/>
                    <a:pt x="17004" y="18692"/>
                    <a:pt x="17037" y="19004"/>
                  </a:cubicBezTo>
                  <a:cubicBezTo>
                    <a:pt x="17071" y="19318"/>
                    <a:pt x="17079" y="19233"/>
                    <a:pt x="17061" y="19563"/>
                  </a:cubicBezTo>
                  <a:cubicBezTo>
                    <a:pt x="17045" y="19893"/>
                    <a:pt x="17120" y="20762"/>
                    <a:pt x="17069" y="21092"/>
                  </a:cubicBezTo>
                  <a:cubicBezTo>
                    <a:pt x="17019" y="21421"/>
                    <a:pt x="16979" y="21971"/>
                    <a:pt x="17050" y="22201"/>
                  </a:cubicBezTo>
                  <a:cubicBezTo>
                    <a:pt x="17121" y="22433"/>
                    <a:pt x="17045" y="23014"/>
                    <a:pt x="17012" y="23245"/>
                  </a:cubicBezTo>
                  <a:cubicBezTo>
                    <a:pt x="16978" y="23475"/>
                    <a:pt x="17097" y="23959"/>
                    <a:pt x="17088" y="24181"/>
                  </a:cubicBezTo>
                  <a:cubicBezTo>
                    <a:pt x="17079" y="24405"/>
                    <a:pt x="17155" y="26393"/>
                    <a:pt x="17046" y="26663"/>
                  </a:cubicBezTo>
                  <a:cubicBezTo>
                    <a:pt x="16936" y="26933"/>
                    <a:pt x="17058" y="26787"/>
                    <a:pt x="17055" y="27140"/>
                  </a:cubicBezTo>
                  <a:cubicBezTo>
                    <a:pt x="17053" y="27495"/>
                    <a:pt x="17152" y="28849"/>
                    <a:pt x="17053" y="29474"/>
                  </a:cubicBezTo>
                  <a:cubicBezTo>
                    <a:pt x="16953" y="30098"/>
                    <a:pt x="16855" y="29960"/>
                    <a:pt x="16914" y="30363"/>
                  </a:cubicBezTo>
                  <a:cubicBezTo>
                    <a:pt x="16973" y="30766"/>
                    <a:pt x="17046" y="30649"/>
                    <a:pt x="17053" y="31463"/>
                  </a:cubicBezTo>
                  <a:cubicBezTo>
                    <a:pt x="17059" y="32067"/>
                    <a:pt x="17113" y="32327"/>
                    <a:pt x="17119" y="32541"/>
                  </a:cubicBezTo>
                  <a:lnTo>
                    <a:pt x="17119" y="32615"/>
                  </a:lnTo>
                  <a:cubicBezTo>
                    <a:pt x="17119" y="32665"/>
                    <a:pt x="17113" y="32714"/>
                    <a:pt x="17106" y="32763"/>
                  </a:cubicBezTo>
                  <a:cubicBezTo>
                    <a:pt x="17053" y="33057"/>
                    <a:pt x="17111" y="32884"/>
                    <a:pt x="17069" y="33830"/>
                  </a:cubicBezTo>
                  <a:cubicBezTo>
                    <a:pt x="17055" y="34110"/>
                    <a:pt x="17071" y="34391"/>
                    <a:pt x="17120" y="34666"/>
                  </a:cubicBezTo>
                  <a:lnTo>
                    <a:pt x="17092" y="35247"/>
                  </a:lnTo>
                  <a:cubicBezTo>
                    <a:pt x="17081" y="35301"/>
                    <a:pt x="17078" y="35472"/>
                    <a:pt x="17077" y="35540"/>
                  </a:cubicBezTo>
                  <a:cubicBezTo>
                    <a:pt x="17061" y="36091"/>
                    <a:pt x="17002" y="36164"/>
                    <a:pt x="17061" y="36370"/>
                  </a:cubicBezTo>
                  <a:cubicBezTo>
                    <a:pt x="17120" y="36576"/>
                    <a:pt x="17035" y="36591"/>
                    <a:pt x="17077" y="36888"/>
                  </a:cubicBezTo>
                  <a:cubicBezTo>
                    <a:pt x="17118" y="37184"/>
                    <a:pt x="17069" y="38070"/>
                    <a:pt x="17069" y="38070"/>
                  </a:cubicBezTo>
                  <a:lnTo>
                    <a:pt x="17119" y="38070"/>
                  </a:lnTo>
                  <a:lnTo>
                    <a:pt x="17119" y="40282"/>
                  </a:lnTo>
                  <a:lnTo>
                    <a:pt x="18402" y="40282"/>
                  </a:lnTo>
                  <a:lnTo>
                    <a:pt x="18402" y="38070"/>
                  </a:lnTo>
                  <a:lnTo>
                    <a:pt x="18458" y="38070"/>
                  </a:lnTo>
                  <a:cubicBezTo>
                    <a:pt x="18458" y="38070"/>
                    <a:pt x="18383" y="36608"/>
                    <a:pt x="18458" y="36081"/>
                  </a:cubicBezTo>
                  <a:cubicBezTo>
                    <a:pt x="18532" y="35554"/>
                    <a:pt x="18461" y="35259"/>
                    <a:pt x="18463" y="34917"/>
                  </a:cubicBezTo>
                  <a:cubicBezTo>
                    <a:pt x="18466" y="34521"/>
                    <a:pt x="18468" y="32963"/>
                    <a:pt x="18466" y="32787"/>
                  </a:cubicBezTo>
                  <a:cubicBezTo>
                    <a:pt x="18461" y="32508"/>
                    <a:pt x="18445" y="32573"/>
                    <a:pt x="18428" y="32325"/>
                  </a:cubicBezTo>
                  <a:cubicBezTo>
                    <a:pt x="18412" y="32078"/>
                    <a:pt x="18471" y="32050"/>
                    <a:pt x="18437" y="31656"/>
                  </a:cubicBezTo>
                  <a:cubicBezTo>
                    <a:pt x="18405" y="31262"/>
                    <a:pt x="18417" y="30008"/>
                    <a:pt x="18458" y="29614"/>
                  </a:cubicBezTo>
                  <a:cubicBezTo>
                    <a:pt x="18499" y="29220"/>
                    <a:pt x="18507" y="29334"/>
                    <a:pt x="18483" y="28989"/>
                  </a:cubicBezTo>
                  <a:cubicBezTo>
                    <a:pt x="18468" y="28790"/>
                    <a:pt x="18425" y="28265"/>
                    <a:pt x="18402" y="27816"/>
                  </a:cubicBezTo>
                  <a:lnTo>
                    <a:pt x="18402" y="27107"/>
                  </a:lnTo>
                  <a:cubicBezTo>
                    <a:pt x="18458" y="26902"/>
                    <a:pt x="18475" y="26186"/>
                    <a:pt x="18458" y="25504"/>
                  </a:cubicBezTo>
                  <a:cubicBezTo>
                    <a:pt x="18442" y="24821"/>
                    <a:pt x="18490" y="24971"/>
                    <a:pt x="18483" y="24494"/>
                  </a:cubicBezTo>
                  <a:cubicBezTo>
                    <a:pt x="18475" y="24017"/>
                    <a:pt x="18530" y="22710"/>
                    <a:pt x="18466" y="22135"/>
                  </a:cubicBezTo>
                  <a:cubicBezTo>
                    <a:pt x="18402" y="21559"/>
                    <a:pt x="18507" y="21789"/>
                    <a:pt x="18507" y="21437"/>
                  </a:cubicBezTo>
                  <a:cubicBezTo>
                    <a:pt x="18507" y="21084"/>
                    <a:pt x="18507" y="21068"/>
                    <a:pt x="18483" y="20754"/>
                  </a:cubicBezTo>
                  <a:cubicBezTo>
                    <a:pt x="18464" y="20515"/>
                    <a:pt x="18441" y="18922"/>
                    <a:pt x="18430" y="18194"/>
                  </a:cubicBezTo>
                  <a:cubicBezTo>
                    <a:pt x="18831" y="18194"/>
                    <a:pt x="19262" y="18196"/>
                    <a:pt x="19734" y="18212"/>
                  </a:cubicBezTo>
                  <a:lnTo>
                    <a:pt x="19734" y="31505"/>
                  </a:lnTo>
                  <a:cubicBezTo>
                    <a:pt x="19734" y="31505"/>
                    <a:pt x="19592" y="32146"/>
                    <a:pt x="19663" y="32553"/>
                  </a:cubicBezTo>
                  <a:cubicBezTo>
                    <a:pt x="19734" y="32960"/>
                    <a:pt x="19726" y="33452"/>
                    <a:pt x="19688" y="33884"/>
                  </a:cubicBezTo>
                  <a:cubicBezTo>
                    <a:pt x="19651" y="34317"/>
                    <a:pt x="19635" y="35178"/>
                    <a:pt x="19642" y="35684"/>
                  </a:cubicBezTo>
                  <a:cubicBezTo>
                    <a:pt x="19648" y="36191"/>
                    <a:pt x="19711" y="36312"/>
                    <a:pt x="19687" y="36584"/>
                  </a:cubicBezTo>
                  <a:cubicBezTo>
                    <a:pt x="19663" y="36855"/>
                    <a:pt x="19687" y="38223"/>
                    <a:pt x="19687" y="38223"/>
                  </a:cubicBezTo>
                  <a:lnTo>
                    <a:pt x="19734" y="38223"/>
                  </a:lnTo>
                  <a:lnTo>
                    <a:pt x="19734" y="40282"/>
                  </a:lnTo>
                  <a:lnTo>
                    <a:pt x="21015" y="40282"/>
                  </a:lnTo>
                  <a:lnTo>
                    <a:pt x="21015" y="38223"/>
                  </a:lnTo>
                  <a:lnTo>
                    <a:pt x="21080" y="38223"/>
                  </a:lnTo>
                  <a:cubicBezTo>
                    <a:pt x="21080" y="38223"/>
                    <a:pt x="20993" y="36559"/>
                    <a:pt x="21080" y="35918"/>
                  </a:cubicBezTo>
                  <a:cubicBezTo>
                    <a:pt x="21166" y="35276"/>
                    <a:pt x="21018" y="35326"/>
                    <a:pt x="21080" y="34864"/>
                  </a:cubicBezTo>
                  <a:cubicBezTo>
                    <a:pt x="21116" y="34595"/>
                    <a:pt x="21054" y="33957"/>
                    <a:pt x="21015" y="33415"/>
                  </a:cubicBezTo>
                  <a:lnTo>
                    <a:pt x="21015" y="32564"/>
                  </a:lnTo>
                  <a:cubicBezTo>
                    <a:pt x="21117" y="32269"/>
                    <a:pt x="21015" y="30962"/>
                    <a:pt x="21015" y="30962"/>
                  </a:cubicBezTo>
                  <a:lnTo>
                    <a:pt x="21015" y="18280"/>
                  </a:lnTo>
                  <a:lnTo>
                    <a:pt x="21016" y="18279"/>
                  </a:lnTo>
                  <a:cubicBezTo>
                    <a:pt x="21623" y="18331"/>
                    <a:pt x="22192" y="18351"/>
                    <a:pt x="22711" y="18351"/>
                  </a:cubicBezTo>
                  <a:cubicBezTo>
                    <a:pt x="23844" y="18351"/>
                    <a:pt x="24745" y="18255"/>
                    <a:pt x="25296" y="18174"/>
                  </a:cubicBezTo>
                  <a:cubicBezTo>
                    <a:pt x="25693" y="18116"/>
                    <a:pt x="26804" y="18078"/>
                    <a:pt x="27881" y="18078"/>
                  </a:cubicBezTo>
                  <a:cubicBezTo>
                    <a:pt x="28942" y="18078"/>
                    <a:pt x="29970" y="18115"/>
                    <a:pt x="30252" y="18205"/>
                  </a:cubicBezTo>
                  <a:cubicBezTo>
                    <a:pt x="30817" y="18387"/>
                    <a:pt x="30868" y="18288"/>
                    <a:pt x="30523" y="18485"/>
                  </a:cubicBezTo>
                  <a:cubicBezTo>
                    <a:pt x="30423" y="18542"/>
                    <a:pt x="30283" y="18554"/>
                    <a:pt x="30114" y="18554"/>
                  </a:cubicBezTo>
                  <a:cubicBezTo>
                    <a:pt x="29989" y="18554"/>
                    <a:pt x="29849" y="18547"/>
                    <a:pt x="29698" y="18547"/>
                  </a:cubicBezTo>
                  <a:cubicBezTo>
                    <a:pt x="29337" y="18547"/>
                    <a:pt x="28910" y="18584"/>
                    <a:pt x="28477" y="18831"/>
                  </a:cubicBezTo>
                  <a:cubicBezTo>
                    <a:pt x="28111" y="19039"/>
                    <a:pt x="27710" y="19097"/>
                    <a:pt x="27284" y="19097"/>
                  </a:cubicBezTo>
                  <a:cubicBezTo>
                    <a:pt x="26742" y="19097"/>
                    <a:pt x="26162" y="19003"/>
                    <a:pt x="25565" y="19003"/>
                  </a:cubicBezTo>
                  <a:cubicBezTo>
                    <a:pt x="25525" y="19003"/>
                    <a:pt x="25484" y="19003"/>
                    <a:pt x="25443" y="19004"/>
                  </a:cubicBezTo>
                  <a:cubicBezTo>
                    <a:pt x="24334" y="19030"/>
                    <a:pt x="23324" y="19045"/>
                    <a:pt x="22805" y="19098"/>
                  </a:cubicBezTo>
                  <a:cubicBezTo>
                    <a:pt x="22286" y="19150"/>
                    <a:pt x="21795" y="19250"/>
                    <a:pt x="22708" y="19250"/>
                  </a:cubicBezTo>
                  <a:cubicBezTo>
                    <a:pt x="23316" y="19250"/>
                    <a:pt x="23748" y="19195"/>
                    <a:pt x="24371" y="19195"/>
                  </a:cubicBezTo>
                  <a:cubicBezTo>
                    <a:pt x="24683" y="19195"/>
                    <a:pt x="25042" y="19209"/>
                    <a:pt x="25494" y="19250"/>
                  </a:cubicBezTo>
                  <a:cubicBezTo>
                    <a:pt x="25692" y="19269"/>
                    <a:pt x="25867" y="19278"/>
                    <a:pt x="26028" y="19285"/>
                  </a:cubicBezTo>
                  <a:cubicBezTo>
                    <a:pt x="26041" y="19636"/>
                    <a:pt x="26072" y="20547"/>
                    <a:pt x="26066" y="20730"/>
                  </a:cubicBezTo>
                  <a:cubicBezTo>
                    <a:pt x="26064" y="20811"/>
                    <a:pt x="26062" y="20835"/>
                    <a:pt x="26067" y="20835"/>
                  </a:cubicBezTo>
                  <a:cubicBezTo>
                    <a:pt x="26075" y="20835"/>
                    <a:pt x="26099" y="20778"/>
                    <a:pt x="26165" y="20778"/>
                  </a:cubicBezTo>
                  <a:cubicBezTo>
                    <a:pt x="26178" y="20778"/>
                    <a:pt x="26192" y="20780"/>
                    <a:pt x="26208" y="20785"/>
                  </a:cubicBezTo>
                  <a:cubicBezTo>
                    <a:pt x="26265" y="20803"/>
                    <a:pt x="26697" y="20809"/>
                    <a:pt x="27228" y="20809"/>
                  </a:cubicBezTo>
                  <a:cubicBezTo>
                    <a:pt x="28146" y="20809"/>
                    <a:pt x="29361" y="20792"/>
                    <a:pt x="29450" y="20792"/>
                  </a:cubicBezTo>
                  <a:cubicBezTo>
                    <a:pt x="29592" y="20792"/>
                    <a:pt x="29692" y="20686"/>
                    <a:pt x="29524" y="20681"/>
                  </a:cubicBezTo>
                  <a:cubicBezTo>
                    <a:pt x="29377" y="20676"/>
                    <a:pt x="27936" y="20627"/>
                    <a:pt x="27344" y="20627"/>
                  </a:cubicBezTo>
                  <a:cubicBezTo>
                    <a:pt x="27261" y="20627"/>
                    <a:pt x="27195" y="20628"/>
                    <a:pt x="27151" y="20630"/>
                  </a:cubicBezTo>
                  <a:cubicBezTo>
                    <a:pt x="27060" y="20636"/>
                    <a:pt x="26968" y="20638"/>
                    <a:pt x="26876" y="20638"/>
                  </a:cubicBezTo>
                  <a:cubicBezTo>
                    <a:pt x="26758" y="20638"/>
                    <a:pt x="26640" y="20634"/>
                    <a:pt x="26522" y="20626"/>
                  </a:cubicBezTo>
                  <a:lnTo>
                    <a:pt x="26517" y="19290"/>
                  </a:lnTo>
                  <a:cubicBezTo>
                    <a:pt x="26998" y="19281"/>
                    <a:pt x="27345" y="19234"/>
                    <a:pt x="27786" y="19234"/>
                  </a:cubicBezTo>
                  <a:cubicBezTo>
                    <a:pt x="27923" y="19234"/>
                    <a:pt x="28069" y="19238"/>
                    <a:pt x="28230" y="19250"/>
                  </a:cubicBezTo>
                  <a:cubicBezTo>
                    <a:pt x="28859" y="19297"/>
                    <a:pt x="28877" y="19338"/>
                    <a:pt x="29107" y="19338"/>
                  </a:cubicBezTo>
                  <a:cubicBezTo>
                    <a:pt x="29238" y="19338"/>
                    <a:pt x="29437" y="19325"/>
                    <a:pt x="29858" y="19292"/>
                  </a:cubicBezTo>
                  <a:cubicBezTo>
                    <a:pt x="30294" y="19258"/>
                    <a:pt x="30538" y="19237"/>
                    <a:pt x="30718" y="19222"/>
                  </a:cubicBezTo>
                  <a:cubicBezTo>
                    <a:pt x="30737" y="19637"/>
                    <a:pt x="30777" y="20555"/>
                    <a:pt x="30775" y="20731"/>
                  </a:cubicBezTo>
                  <a:cubicBezTo>
                    <a:pt x="30775" y="20811"/>
                    <a:pt x="30824" y="20821"/>
                    <a:pt x="30894" y="20821"/>
                  </a:cubicBezTo>
                  <a:cubicBezTo>
                    <a:pt x="30918" y="20821"/>
                    <a:pt x="30945" y="20820"/>
                    <a:pt x="30973" y="20820"/>
                  </a:cubicBezTo>
                  <a:cubicBezTo>
                    <a:pt x="31015" y="20820"/>
                    <a:pt x="31060" y="20822"/>
                    <a:pt x="31103" y="20836"/>
                  </a:cubicBezTo>
                  <a:cubicBezTo>
                    <a:pt x="31136" y="20847"/>
                    <a:pt x="31205" y="20851"/>
                    <a:pt x="31295" y="20851"/>
                  </a:cubicBezTo>
                  <a:cubicBezTo>
                    <a:pt x="31629" y="20851"/>
                    <a:pt x="32248" y="20793"/>
                    <a:pt x="32360" y="20793"/>
                  </a:cubicBezTo>
                  <a:cubicBezTo>
                    <a:pt x="32503" y="20793"/>
                    <a:pt x="32599" y="20687"/>
                    <a:pt x="32433" y="20682"/>
                  </a:cubicBezTo>
                  <a:cubicBezTo>
                    <a:pt x="32309" y="20678"/>
                    <a:pt x="32286" y="20663"/>
                    <a:pt x="32132" y="20663"/>
                  </a:cubicBezTo>
                  <a:cubicBezTo>
                    <a:pt x="32080" y="20663"/>
                    <a:pt x="32014" y="20665"/>
                    <a:pt x="31924" y="20669"/>
                  </a:cubicBezTo>
                  <a:cubicBezTo>
                    <a:pt x="31883" y="20671"/>
                    <a:pt x="31837" y="20672"/>
                    <a:pt x="31789" y="20672"/>
                  </a:cubicBezTo>
                  <a:cubicBezTo>
                    <a:pt x="31643" y="20672"/>
                    <a:pt x="31477" y="20664"/>
                    <a:pt x="31362" y="20658"/>
                  </a:cubicBezTo>
                  <a:cubicBezTo>
                    <a:pt x="31290" y="20653"/>
                    <a:pt x="31234" y="20594"/>
                    <a:pt x="31230" y="20522"/>
                  </a:cubicBezTo>
                  <a:lnTo>
                    <a:pt x="31204" y="19193"/>
                  </a:lnTo>
                  <a:cubicBezTo>
                    <a:pt x="31319" y="19188"/>
                    <a:pt x="31459" y="19185"/>
                    <a:pt x="31657" y="19178"/>
                  </a:cubicBezTo>
                  <a:cubicBezTo>
                    <a:pt x="31939" y="19170"/>
                    <a:pt x="32115" y="19167"/>
                    <a:pt x="32252" y="19167"/>
                  </a:cubicBezTo>
                  <a:cubicBezTo>
                    <a:pt x="32448" y="19167"/>
                    <a:pt x="32566" y="19173"/>
                    <a:pt x="32799" y="19176"/>
                  </a:cubicBezTo>
                  <a:cubicBezTo>
                    <a:pt x="32789" y="19541"/>
                    <a:pt x="32772" y="20287"/>
                    <a:pt x="32792" y="20571"/>
                  </a:cubicBezTo>
                  <a:cubicBezTo>
                    <a:pt x="32816" y="20953"/>
                    <a:pt x="32725" y="20731"/>
                    <a:pt x="32789" y="21212"/>
                  </a:cubicBezTo>
                  <a:cubicBezTo>
                    <a:pt x="32854" y="21692"/>
                    <a:pt x="32867" y="21261"/>
                    <a:pt x="32842" y="21841"/>
                  </a:cubicBezTo>
                  <a:cubicBezTo>
                    <a:pt x="32816" y="22420"/>
                    <a:pt x="32818" y="22569"/>
                    <a:pt x="32842" y="22925"/>
                  </a:cubicBezTo>
                  <a:cubicBezTo>
                    <a:pt x="32866" y="23282"/>
                    <a:pt x="32909" y="23177"/>
                    <a:pt x="32884" y="23499"/>
                  </a:cubicBezTo>
                  <a:cubicBezTo>
                    <a:pt x="32860" y="23818"/>
                    <a:pt x="32918" y="24042"/>
                    <a:pt x="32918" y="24276"/>
                  </a:cubicBezTo>
                  <a:lnTo>
                    <a:pt x="32918" y="40283"/>
                  </a:lnTo>
                  <a:lnTo>
                    <a:pt x="34200" y="40283"/>
                  </a:lnTo>
                  <a:lnTo>
                    <a:pt x="34200" y="37810"/>
                  </a:lnTo>
                  <a:cubicBezTo>
                    <a:pt x="34200" y="37810"/>
                    <a:pt x="34238" y="37333"/>
                    <a:pt x="34238" y="37038"/>
                  </a:cubicBezTo>
                  <a:cubicBezTo>
                    <a:pt x="34238" y="36741"/>
                    <a:pt x="34321" y="36600"/>
                    <a:pt x="34238" y="36289"/>
                  </a:cubicBezTo>
                  <a:cubicBezTo>
                    <a:pt x="34151" y="35962"/>
                    <a:pt x="34254" y="35501"/>
                    <a:pt x="34236" y="35121"/>
                  </a:cubicBezTo>
                  <a:cubicBezTo>
                    <a:pt x="34226" y="34896"/>
                    <a:pt x="34231" y="34670"/>
                    <a:pt x="34236" y="34444"/>
                  </a:cubicBezTo>
                  <a:cubicBezTo>
                    <a:pt x="34245" y="34041"/>
                    <a:pt x="34200" y="33577"/>
                    <a:pt x="34200" y="33577"/>
                  </a:cubicBezTo>
                  <a:lnTo>
                    <a:pt x="34200" y="19115"/>
                  </a:lnTo>
                  <a:cubicBezTo>
                    <a:pt x="34605" y="19086"/>
                    <a:pt x="35050" y="19055"/>
                    <a:pt x="35491" y="19052"/>
                  </a:cubicBezTo>
                  <a:cubicBezTo>
                    <a:pt x="35499" y="19124"/>
                    <a:pt x="35500" y="19196"/>
                    <a:pt x="35495" y="19268"/>
                  </a:cubicBezTo>
                  <a:cubicBezTo>
                    <a:pt x="35479" y="19522"/>
                    <a:pt x="35448" y="19489"/>
                    <a:pt x="35472" y="19827"/>
                  </a:cubicBezTo>
                  <a:cubicBezTo>
                    <a:pt x="35496" y="20163"/>
                    <a:pt x="35473" y="20821"/>
                    <a:pt x="35472" y="21059"/>
                  </a:cubicBezTo>
                  <a:cubicBezTo>
                    <a:pt x="35471" y="21297"/>
                    <a:pt x="35531" y="21675"/>
                    <a:pt x="35531" y="21675"/>
                  </a:cubicBezTo>
                  <a:lnTo>
                    <a:pt x="35531" y="37915"/>
                  </a:lnTo>
                  <a:lnTo>
                    <a:pt x="36812" y="37915"/>
                  </a:lnTo>
                  <a:lnTo>
                    <a:pt x="36812" y="37226"/>
                  </a:lnTo>
                  <a:lnTo>
                    <a:pt x="36826" y="37233"/>
                  </a:lnTo>
                  <a:cubicBezTo>
                    <a:pt x="36826" y="37233"/>
                    <a:pt x="36966" y="36082"/>
                    <a:pt x="36880" y="35113"/>
                  </a:cubicBezTo>
                  <a:cubicBezTo>
                    <a:pt x="36794" y="34143"/>
                    <a:pt x="36917" y="33790"/>
                    <a:pt x="36880" y="33305"/>
                  </a:cubicBezTo>
                  <a:cubicBezTo>
                    <a:pt x="36842" y="32819"/>
                    <a:pt x="36949" y="32843"/>
                    <a:pt x="36880" y="32457"/>
                  </a:cubicBezTo>
                  <a:cubicBezTo>
                    <a:pt x="36810" y="32071"/>
                    <a:pt x="36924" y="31135"/>
                    <a:pt x="36880" y="30477"/>
                  </a:cubicBezTo>
                  <a:cubicBezTo>
                    <a:pt x="36835" y="29819"/>
                    <a:pt x="36812" y="28431"/>
                    <a:pt x="36880" y="27938"/>
                  </a:cubicBezTo>
                  <a:cubicBezTo>
                    <a:pt x="36946" y="27445"/>
                    <a:pt x="36812" y="27231"/>
                    <a:pt x="36827" y="26516"/>
                  </a:cubicBezTo>
                  <a:cubicBezTo>
                    <a:pt x="36841" y="25802"/>
                    <a:pt x="36880" y="24527"/>
                    <a:pt x="36880" y="24527"/>
                  </a:cubicBezTo>
                  <a:cubicBezTo>
                    <a:pt x="36880" y="24527"/>
                    <a:pt x="36959" y="23869"/>
                    <a:pt x="36880" y="23466"/>
                  </a:cubicBezTo>
                  <a:cubicBezTo>
                    <a:pt x="36801" y="23063"/>
                    <a:pt x="36909" y="22851"/>
                    <a:pt x="36850" y="22654"/>
                  </a:cubicBezTo>
                  <a:cubicBezTo>
                    <a:pt x="36790" y="22457"/>
                    <a:pt x="36859" y="22103"/>
                    <a:pt x="36851" y="21741"/>
                  </a:cubicBezTo>
                  <a:cubicBezTo>
                    <a:pt x="36848" y="21664"/>
                    <a:pt x="36852" y="21589"/>
                    <a:pt x="36862" y="21514"/>
                  </a:cubicBezTo>
                  <a:cubicBezTo>
                    <a:pt x="37091" y="21487"/>
                    <a:pt x="37407" y="21457"/>
                    <a:pt x="37720" y="21457"/>
                  </a:cubicBezTo>
                  <a:cubicBezTo>
                    <a:pt x="37791" y="21457"/>
                    <a:pt x="37862" y="21458"/>
                    <a:pt x="37932" y="21462"/>
                  </a:cubicBezTo>
                  <a:cubicBezTo>
                    <a:pt x="38005" y="21465"/>
                    <a:pt x="38086" y="21467"/>
                    <a:pt x="38171" y="21467"/>
                  </a:cubicBezTo>
                  <a:cubicBezTo>
                    <a:pt x="38764" y="21467"/>
                    <a:pt x="39600" y="21396"/>
                    <a:pt x="40218" y="21396"/>
                  </a:cubicBezTo>
                  <a:cubicBezTo>
                    <a:pt x="40281" y="21396"/>
                    <a:pt x="40343" y="21397"/>
                    <a:pt x="40401" y="21399"/>
                  </a:cubicBezTo>
                  <a:cubicBezTo>
                    <a:pt x="40427" y="21399"/>
                    <a:pt x="40451" y="21400"/>
                    <a:pt x="40474" y="21400"/>
                  </a:cubicBezTo>
                  <a:cubicBezTo>
                    <a:pt x="41042" y="21400"/>
                    <a:pt x="40936" y="21199"/>
                    <a:pt x="40697" y="21195"/>
                  </a:cubicBezTo>
                  <a:cubicBezTo>
                    <a:pt x="40672" y="21194"/>
                    <a:pt x="40637" y="21193"/>
                    <a:pt x="40566" y="21193"/>
                  </a:cubicBezTo>
                  <a:cubicBezTo>
                    <a:pt x="40426" y="21193"/>
                    <a:pt x="40144" y="21195"/>
                    <a:pt x="39531" y="21195"/>
                  </a:cubicBezTo>
                  <a:cubicBezTo>
                    <a:pt x="38610" y="21195"/>
                    <a:pt x="38369" y="21258"/>
                    <a:pt x="37779" y="21258"/>
                  </a:cubicBezTo>
                  <a:cubicBezTo>
                    <a:pt x="37296" y="21258"/>
                    <a:pt x="36998" y="21168"/>
                    <a:pt x="36812" y="21072"/>
                  </a:cubicBezTo>
                  <a:lnTo>
                    <a:pt x="36812" y="19103"/>
                  </a:lnTo>
                  <a:cubicBezTo>
                    <a:pt x="37292" y="19091"/>
                    <a:pt x="37485" y="18997"/>
                    <a:pt x="37888" y="18997"/>
                  </a:cubicBezTo>
                  <a:cubicBezTo>
                    <a:pt x="37950" y="18997"/>
                    <a:pt x="38018" y="18999"/>
                    <a:pt x="38092" y="19004"/>
                  </a:cubicBezTo>
                  <a:cubicBezTo>
                    <a:pt x="38234" y="19014"/>
                    <a:pt x="38357" y="19018"/>
                    <a:pt x="38474" y="19018"/>
                  </a:cubicBezTo>
                  <a:cubicBezTo>
                    <a:pt x="38945" y="19018"/>
                    <a:pt x="39303" y="18955"/>
                    <a:pt x="40310" y="18955"/>
                  </a:cubicBezTo>
                  <a:cubicBezTo>
                    <a:pt x="40667" y="18955"/>
                    <a:pt x="40941" y="18956"/>
                    <a:pt x="41142" y="18956"/>
                  </a:cubicBezTo>
                  <a:cubicBezTo>
                    <a:pt x="41648" y="18956"/>
                    <a:pt x="41692" y="18944"/>
                    <a:pt x="41445" y="18856"/>
                  </a:cubicBezTo>
                  <a:cubicBezTo>
                    <a:pt x="41174" y="18760"/>
                    <a:pt x="41544" y="18681"/>
                    <a:pt x="41148" y="18681"/>
                  </a:cubicBezTo>
                  <a:cubicBezTo>
                    <a:pt x="41041" y="18681"/>
                    <a:pt x="40878" y="18687"/>
                    <a:pt x="40631" y="18700"/>
                  </a:cubicBezTo>
                  <a:cubicBezTo>
                    <a:pt x="40464" y="18708"/>
                    <a:pt x="40314" y="18712"/>
                    <a:pt x="40179" y="18712"/>
                  </a:cubicBezTo>
                  <a:cubicBezTo>
                    <a:pt x="39377" y="18712"/>
                    <a:pt x="39100" y="18585"/>
                    <a:pt x="38931" y="18585"/>
                  </a:cubicBezTo>
                  <a:cubicBezTo>
                    <a:pt x="38734" y="18585"/>
                    <a:pt x="38577" y="18059"/>
                    <a:pt x="38577" y="18059"/>
                  </a:cubicBezTo>
                  <a:cubicBezTo>
                    <a:pt x="38418" y="17900"/>
                    <a:pt x="38248" y="17734"/>
                    <a:pt x="38076" y="17561"/>
                  </a:cubicBezTo>
                  <a:cubicBezTo>
                    <a:pt x="38076" y="17560"/>
                    <a:pt x="38074" y="17560"/>
                    <a:pt x="38073" y="17560"/>
                  </a:cubicBezTo>
                  <a:lnTo>
                    <a:pt x="38071" y="17555"/>
                  </a:lnTo>
                  <a:cubicBezTo>
                    <a:pt x="37999" y="17484"/>
                    <a:pt x="37926" y="17413"/>
                    <a:pt x="37853" y="17339"/>
                  </a:cubicBezTo>
                  <a:cubicBezTo>
                    <a:pt x="37851" y="17336"/>
                    <a:pt x="37846" y="17334"/>
                    <a:pt x="37843" y="17331"/>
                  </a:cubicBezTo>
                  <a:cubicBezTo>
                    <a:pt x="37608" y="17096"/>
                    <a:pt x="37254" y="17082"/>
                    <a:pt x="36244" y="17056"/>
                  </a:cubicBezTo>
                  <a:cubicBezTo>
                    <a:pt x="36061" y="17052"/>
                    <a:pt x="35916" y="17049"/>
                    <a:pt x="35797" y="17049"/>
                  </a:cubicBezTo>
                  <a:cubicBezTo>
                    <a:pt x="35255" y="17049"/>
                    <a:pt x="35254" y="17094"/>
                    <a:pt x="34789" y="17154"/>
                  </a:cubicBezTo>
                  <a:cubicBezTo>
                    <a:pt x="34663" y="17170"/>
                    <a:pt x="34538" y="17177"/>
                    <a:pt x="34424" y="17177"/>
                  </a:cubicBezTo>
                  <a:cubicBezTo>
                    <a:pt x="34026" y="17177"/>
                    <a:pt x="33761" y="17094"/>
                    <a:pt x="34048" y="17056"/>
                  </a:cubicBezTo>
                  <a:cubicBezTo>
                    <a:pt x="34418" y="17007"/>
                    <a:pt x="34813" y="16956"/>
                    <a:pt x="34641" y="16784"/>
                  </a:cubicBezTo>
                  <a:cubicBezTo>
                    <a:pt x="34531" y="16674"/>
                    <a:pt x="34380" y="16655"/>
                    <a:pt x="34074" y="16655"/>
                  </a:cubicBezTo>
                  <a:cubicBezTo>
                    <a:pt x="33901" y="16655"/>
                    <a:pt x="33677" y="16661"/>
                    <a:pt x="33382" y="16661"/>
                  </a:cubicBezTo>
                  <a:cubicBezTo>
                    <a:pt x="32631" y="16661"/>
                    <a:pt x="32343" y="16452"/>
                    <a:pt x="31683" y="16452"/>
                  </a:cubicBezTo>
                  <a:cubicBezTo>
                    <a:pt x="31627" y="16452"/>
                    <a:pt x="31570" y="16453"/>
                    <a:pt x="31509" y="16456"/>
                  </a:cubicBezTo>
                  <a:cubicBezTo>
                    <a:pt x="31153" y="16475"/>
                    <a:pt x="30828" y="16488"/>
                    <a:pt x="30480" y="16488"/>
                  </a:cubicBezTo>
                  <a:cubicBezTo>
                    <a:pt x="30057" y="16488"/>
                    <a:pt x="29601" y="16468"/>
                    <a:pt x="29019" y="16414"/>
                  </a:cubicBezTo>
                  <a:cubicBezTo>
                    <a:pt x="28822" y="16396"/>
                    <a:pt x="28551" y="16389"/>
                    <a:pt x="28244" y="16389"/>
                  </a:cubicBezTo>
                  <a:cubicBezTo>
                    <a:pt x="27283" y="16389"/>
                    <a:pt x="25972" y="16456"/>
                    <a:pt x="25502" y="16456"/>
                  </a:cubicBezTo>
                  <a:cubicBezTo>
                    <a:pt x="25311" y="16456"/>
                    <a:pt x="25258" y="16445"/>
                    <a:pt x="25423" y="16414"/>
                  </a:cubicBezTo>
                  <a:cubicBezTo>
                    <a:pt x="25569" y="16386"/>
                    <a:pt x="25911" y="16363"/>
                    <a:pt x="26376" y="16340"/>
                  </a:cubicBezTo>
                  <a:cubicBezTo>
                    <a:pt x="28157" y="16251"/>
                    <a:pt x="31733" y="16183"/>
                    <a:pt x="32906" y="16052"/>
                  </a:cubicBezTo>
                  <a:cubicBezTo>
                    <a:pt x="34146" y="15914"/>
                    <a:pt x="35754" y="15775"/>
                    <a:pt x="36244" y="15736"/>
                  </a:cubicBezTo>
                  <a:cubicBezTo>
                    <a:pt x="33102" y="12594"/>
                    <a:pt x="29423" y="8870"/>
                    <a:pt x="29569" y="8829"/>
                  </a:cubicBezTo>
                  <a:cubicBezTo>
                    <a:pt x="29767" y="8829"/>
                    <a:pt x="33207" y="11920"/>
                    <a:pt x="36071" y="14523"/>
                  </a:cubicBezTo>
                  <a:cubicBezTo>
                    <a:pt x="36559" y="14348"/>
                    <a:pt x="36957" y="14288"/>
                    <a:pt x="37272" y="14288"/>
                  </a:cubicBezTo>
                  <a:cubicBezTo>
                    <a:pt x="37951" y="14288"/>
                    <a:pt x="38248" y="14565"/>
                    <a:pt x="38248" y="14565"/>
                  </a:cubicBezTo>
                  <a:cubicBezTo>
                    <a:pt x="38248" y="14565"/>
                    <a:pt x="37939" y="14436"/>
                    <a:pt x="37436" y="14436"/>
                  </a:cubicBezTo>
                  <a:cubicBezTo>
                    <a:pt x="37303" y="14436"/>
                    <a:pt x="37157" y="14445"/>
                    <a:pt x="37000" y="14468"/>
                  </a:cubicBezTo>
                  <a:cubicBezTo>
                    <a:pt x="36244" y="14575"/>
                    <a:pt x="36227" y="14663"/>
                    <a:pt x="36227" y="14663"/>
                  </a:cubicBezTo>
                  <a:cubicBezTo>
                    <a:pt x="36536" y="14945"/>
                    <a:pt x="36837" y="15220"/>
                    <a:pt x="37126" y="15483"/>
                  </a:cubicBezTo>
                  <a:cubicBezTo>
                    <a:pt x="37126" y="15483"/>
                    <a:pt x="38067" y="16020"/>
                    <a:pt x="38856" y="16579"/>
                  </a:cubicBezTo>
                  <a:cubicBezTo>
                    <a:pt x="39298" y="16893"/>
                    <a:pt x="39555" y="16968"/>
                    <a:pt x="39799" y="16968"/>
                  </a:cubicBezTo>
                  <a:cubicBezTo>
                    <a:pt x="39990" y="16968"/>
                    <a:pt x="40174" y="16922"/>
                    <a:pt x="40434" y="16908"/>
                  </a:cubicBezTo>
                  <a:cubicBezTo>
                    <a:pt x="40456" y="16907"/>
                    <a:pt x="40478" y="16906"/>
                    <a:pt x="40498" y="16906"/>
                  </a:cubicBezTo>
                  <a:cubicBezTo>
                    <a:pt x="40849" y="16906"/>
                    <a:pt x="41048" y="17066"/>
                    <a:pt x="41343" y="17066"/>
                  </a:cubicBezTo>
                  <a:cubicBezTo>
                    <a:pt x="41502" y="17066"/>
                    <a:pt x="41690" y="17019"/>
                    <a:pt x="41945" y="16875"/>
                  </a:cubicBezTo>
                  <a:cubicBezTo>
                    <a:pt x="42332" y="16655"/>
                    <a:pt x="42607" y="16566"/>
                    <a:pt x="42784" y="16566"/>
                  </a:cubicBezTo>
                  <a:cubicBezTo>
                    <a:pt x="42953" y="16566"/>
                    <a:pt x="43031" y="16647"/>
                    <a:pt x="43031" y="16776"/>
                  </a:cubicBezTo>
                  <a:cubicBezTo>
                    <a:pt x="43031" y="17039"/>
                    <a:pt x="42504" y="16841"/>
                    <a:pt x="42341" y="17467"/>
                  </a:cubicBezTo>
                  <a:cubicBezTo>
                    <a:pt x="42219" y="17932"/>
                    <a:pt x="41969" y="18214"/>
                    <a:pt x="41414" y="18329"/>
                  </a:cubicBezTo>
                  <a:cubicBezTo>
                    <a:pt x="41801" y="18398"/>
                    <a:pt x="42240" y="18477"/>
                    <a:pt x="42698" y="18559"/>
                  </a:cubicBezTo>
                  <a:lnTo>
                    <a:pt x="42697" y="18560"/>
                  </a:lnTo>
                  <a:cubicBezTo>
                    <a:pt x="42697" y="18560"/>
                    <a:pt x="44147" y="18834"/>
                    <a:pt x="45708" y="19119"/>
                  </a:cubicBezTo>
                  <a:lnTo>
                    <a:pt x="42159" y="19239"/>
                  </a:lnTo>
                  <a:cubicBezTo>
                    <a:pt x="42159" y="19239"/>
                    <a:pt x="42056" y="19207"/>
                    <a:pt x="41898" y="19207"/>
                  </a:cubicBezTo>
                  <a:cubicBezTo>
                    <a:pt x="41759" y="19207"/>
                    <a:pt x="41579" y="19231"/>
                    <a:pt x="41387" y="19323"/>
                  </a:cubicBezTo>
                  <a:cubicBezTo>
                    <a:pt x="40977" y="19520"/>
                    <a:pt x="40927" y="19521"/>
                    <a:pt x="40466" y="19602"/>
                  </a:cubicBezTo>
                  <a:cubicBezTo>
                    <a:pt x="40005" y="19684"/>
                    <a:pt x="40483" y="19981"/>
                    <a:pt x="39727" y="20064"/>
                  </a:cubicBezTo>
                  <a:cubicBezTo>
                    <a:pt x="38971" y="20146"/>
                    <a:pt x="38149" y="20146"/>
                    <a:pt x="38002" y="20229"/>
                  </a:cubicBezTo>
                  <a:cubicBezTo>
                    <a:pt x="37958" y="20253"/>
                    <a:pt x="37942" y="20262"/>
                    <a:pt x="37953" y="20262"/>
                  </a:cubicBezTo>
                  <a:cubicBezTo>
                    <a:pt x="37977" y="20262"/>
                    <a:pt x="38117" y="20227"/>
                    <a:pt x="38373" y="20227"/>
                  </a:cubicBezTo>
                  <a:cubicBezTo>
                    <a:pt x="38406" y="20227"/>
                    <a:pt x="38441" y="20227"/>
                    <a:pt x="38478" y="20229"/>
                  </a:cubicBezTo>
                  <a:cubicBezTo>
                    <a:pt x="38513" y="20230"/>
                    <a:pt x="38552" y="20230"/>
                    <a:pt x="38595" y="20230"/>
                  </a:cubicBezTo>
                  <a:cubicBezTo>
                    <a:pt x="38878" y="20230"/>
                    <a:pt x="39312" y="20206"/>
                    <a:pt x="39719" y="20183"/>
                  </a:cubicBezTo>
                  <a:cubicBezTo>
                    <a:pt x="39725" y="20247"/>
                    <a:pt x="39741" y="20438"/>
                    <a:pt x="39747" y="20627"/>
                  </a:cubicBezTo>
                  <a:cubicBezTo>
                    <a:pt x="39754" y="20845"/>
                    <a:pt x="39745" y="21057"/>
                    <a:pt x="39775" y="21061"/>
                  </a:cubicBezTo>
                  <a:cubicBezTo>
                    <a:pt x="39806" y="21068"/>
                    <a:pt x="39837" y="21071"/>
                    <a:pt x="39863" y="21071"/>
                  </a:cubicBezTo>
                  <a:cubicBezTo>
                    <a:pt x="39888" y="21071"/>
                    <a:pt x="39909" y="21068"/>
                    <a:pt x="39917" y="21061"/>
                  </a:cubicBezTo>
                  <a:cubicBezTo>
                    <a:pt x="39936" y="21049"/>
                    <a:pt x="39909" y="20609"/>
                    <a:pt x="39917" y="20515"/>
                  </a:cubicBezTo>
                  <a:cubicBezTo>
                    <a:pt x="39925" y="20436"/>
                    <a:pt x="39946" y="20397"/>
                    <a:pt x="39979" y="20397"/>
                  </a:cubicBezTo>
                  <a:cubicBezTo>
                    <a:pt x="39985" y="20397"/>
                    <a:pt x="39992" y="20398"/>
                    <a:pt x="39999" y="20401"/>
                  </a:cubicBezTo>
                  <a:cubicBezTo>
                    <a:pt x="40044" y="20418"/>
                    <a:pt x="40035" y="20588"/>
                    <a:pt x="40070" y="20595"/>
                  </a:cubicBezTo>
                  <a:cubicBezTo>
                    <a:pt x="40073" y="20595"/>
                    <a:pt x="40082" y="20596"/>
                    <a:pt x="40093" y="20596"/>
                  </a:cubicBezTo>
                  <a:cubicBezTo>
                    <a:pt x="40112" y="20596"/>
                    <a:pt x="40136" y="20593"/>
                    <a:pt x="40138" y="20575"/>
                  </a:cubicBezTo>
                  <a:cubicBezTo>
                    <a:pt x="40138" y="20573"/>
                    <a:pt x="40138" y="20572"/>
                    <a:pt x="40139" y="20572"/>
                  </a:cubicBezTo>
                  <a:cubicBezTo>
                    <a:pt x="40145" y="20572"/>
                    <a:pt x="40171" y="20638"/>
                    <a:pt x="40181" y="20638"/>
                  </a:cubicBezTo>
                  <a:cubicBezTo>
                    <a:pt x="40183" y="20638"/>
                    <a:pt x="40184" y="20636"/>
                    <a:pt x="40184" y="20630"/>
                  </a:cubicBezTo>
                  <a:cubicBezTo>
                    <a:pt x="40194" y="20504"/>
                    <a:pt x="40178" y="20209"/>
                    <a:pt x="40175" y="20158"/>
                  </a:cubicBezTo>
                  <a:cubicBezTo>
                    <a:pt x="40327" y="20150"/>
                    <a:pt x="40462" y="20144"/>
                    <a:pt x="40565" y="20141"/>
                  </a:cubicBezTo>
                  <a:cubicBezTo>
                    <a:pt x="40773" y="20137"/>
                    <a:pt x="41049" y="20137"/>
                    <a:pt x="41294" y="20137"/>
                  </a:cubicBezTo>
                  <a:lnTo>
                    <a:pt x="41294" y="36732"/>
                  </a:lnTo>
                  <a:lnTo>
                    <a:pt x="42576" y="36732"/>
                  </a:lnTo>
                  <a:lnTo>
                    <a:pt x="42576" y="35943"/>
                  </a:lnTo>
                  <a:cubicBezTo>
                    <a:pt x="42656" y="35934"/>
                    <a:pt x="42731" y="35918"/>
                    <a:pt x="42731" y="35918"/>
                  </a:cubicBezTo>
                  <a:cubicBezTo>
                    <a:pt x="42731" y="35918"/>
                    <a:pt x="42576" y="33057"/>
                    <a:pt x="42677" y="32120"/>
                  </a:cubicBezTo>
                  <a:cubicBezTo>
                    <a:pt x="42778" y="31185"/>
                    <a:pt x="42703" y="31134"/>
                    <a:pt x="42727" y="30469"/>
                  </a:cubicBezTo>
                  <a:cubicBezTo>
                    <a:pt x="42737" y="30202"/>
                    <a:pt x="42715" y="30027"/>
                    <a:pt x="42685" y="29911"/>
                  </a:cubicBezTo>
                  <a:cubicBezTo>
                    <a:pt x="42619" y="29662"/>
                    <a:pt x="42576" y="29405"/>
                    <a:pt x="42576" y="29147"/>
                  </a:cubicBezTo>
                  <a:lnTo>
                    <a:pt x="42576" y="20113"/>
                  </a:lnTo>
                  <a:lnTo>
                    <a:pt x="49115" y="19725"/>
                  </a:lnTo>
                  <a:cubicBezTo>
                    <a:pt x="49309" y="19754"/>
                    <a:pt x="49439" y="19771"/>
                    <a:pt x="49483" y="19771"/>
                  </a:cubicBezTo>
                  <a:lnTo>
                    <a:pt x="49490" y="19771"/>
                  </a:lnTo>
                  <a:cubicBezTo>
                    <a:pt x="49733" y="19746"/>
                    <a:pt x="49893" y="18790"/>
                    <a:pt x="49749" y="18761"/>
                  </a:cubicBezTo>
                  <a:cubicBezTo>
                    <a:pt x="49643" y="18739"/>
                    <a:pt x="49290" y="18667"/>
                    <a:pt x="48826" y="18572"/>
                  </a:cubicBezTo>
                  <a:cubicBezTo>
                    <a:pt x="48874" y="18477"/>
                    <a:pt x="48916" y="18380"/>
                    <a:pt x="48952" y="18280"/>
                  </a:cubicBezTo>
                  <a:cubicBezTo>
                    <a:pt x="49390" y="17035"/>
                    <a:pt x="49980" y="17914"/>
                    <a:pt x="51953" y="16965"/>
                  </a:cubicBezTo>
                  <a:cubicBezTo>
                    <a:pt x="53939" y="16009"/>
                    <a:pt x="53704" y="15002"/>
                    <a:pt x="53282" y="14692"/>
                  </a:cubicBezTo>
                  <a:cubicBezTo>
                    <a:pt x="53190" y="14625"/>
                    <a:pt x="53104" y="14599"/>
                    <a:pt x="53015" y="14599"/>
                  </a:cubicBezTo>
                  <a:cubicBezTo>
                    <a:pt x="52722" y="14599"/>
                    <a:pt x="52386" y="14875"/>
                    <a:pt x="51620" y="14875"/>
                  </a:cubicBezTo>
                  <a:cubicBezTo>
                    <a:pt x="51365" y="14875"/>
                    <a:pt x="51061" y="14845"/>
                    <a:pt x="50696" y="14763"/>
                  </a:cubicBezTo>
                  <a:cubicBezTo>
                    <a:pt x="50674" y="14758"/>
                    <a:pt x="50653" y="14755"/>
                    <a:pt x="50633" y="14755"/>
                  </a:cubicBezTo>
                  <a:cubicBezTo>
                    <a:pt x="50197" y="14755"/>
                    <a:pt x="50161" y="15864"/>
                    <a:pt x="49509" y="15864"/>
                  </a:cubicBezTo>
                  <a:cubicBezTo>
                    <a:pt x="49496" y="15864"/>
                    <a:pt x="49483" y="15864"/>
                    <a:pt x="49470" y="15863"/>
                  </a:cubicBezTo>
                  <a:cubicBezTo>
                    <a:pt x="49327" y="15854"/>
                    <a:pt x="49192" y="15849"/>
                    <a:pt x="49066" y="15849"/>
                  </a:cubicBezTo>
                  <a:cubicBezTo>
                    <a:pt x="47485" y="15849"/>
                    <a:pt x="47249" y="16525"/>
                    <a:pt x="46628" y="16525"/>
                  </a:cubicBezTo>
                  <a:cubicBezTo>
                    <a:pt x="46517" y="16525"/>
                    <a:pt x="46393" y="16503"/>
                    <a:pt x="46247" y="16452"/>
                  </a:cubicBezTo>
                  <a:cubicBezTo>
                    <a:pt x="45222" y="16085"/>
                    <a:pt x="28683" y="6434"/>
                    <a:pt x="28683" y="6434"/>
                  </a:cubicBezTo>
                  <a:cubicBezTo>
                    <a:pt x="28683" y="6434"/>
                    <a:pt x="28752" y="6142"/>
                    <a:pt x="28827" y="5775"/>
                  </a:cubicBezTo>
                  <a:lnTo>
                    <a:pt x="28861" y="5775"/>
                  </a:lnTo>
                  <a:cubicBezTo>
                    <a:pt x="28861" y="5775"/>
                    <a:pt x="29157" y="5443"/>
                    <a:pt x="29170" y="5210"/>
                  </a:cubicBezTo>
                  <a:cubicBezTo>
                    <a:pt x="29182" y="4975"/>
                    <a:pt x="29367" y="4654"/>
                    <a:pt x="29170" y="4259"/>
                  </a:cubicBezTo>
                  <a:cubicBezTo>
                    <a:pt x="28973" y="3864"/>
                    <a:pt x="28836" y="4013"/>
                    <a:pt x="28578" y="3655"/>
                  </a:cubicBezTo>
                  <a:cubicBezTo>
                    <a:pt x="28319" y="3297"/>
                    <a:pt x="28084" y="3298"/>
                    <a:pt x="28160" y="2892"/>
                  </a:cubicBezTo>
                  <a:cubicBezTo>
                    <a:pt x="28234" y="2484"/>
                    <a:pt x="28022" y="2164"/>
                    <a:pt x="28084" y="1916"/>
                  </a:cubicBezTo>
                  <a:cubicBezTo>
                    <a:pt x="28146" y="1670"/>
                    <a:pt x="28195" y="1215"/>
                    <a:pt x="28049" y="1103"/>
                  </a:cubicBezTo>
                  <a:cubicBezTo>
                    <a:pt x="27902" y="991"/>
                    <a:pt x="27752" y="771"/>
                    <a:pt x="27616" y="549"/>
                  </a:cubicBezTo>
                  <a:cubicBezTo>
                    <a:pt x="27501" y="363"/>
                    <a:pt x="27056" y="1"/>
                    <a:pt x="269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6583746" y="4048299"/>
              <a:ext cx="511111" cy="382044"/>
            </a:xfrm>
            <a:custGeom>
              <a:avLst/>
              <a:gdLst/>
              <a:ahLst/>
              <a:cxnLst/>
              <a:rect l="l" t="t" r="r" b="b"/>
              <a:pathLst>
                <a:path w="7928" h="5926" extrusionOk="0">
                  <a:moveTo>
                    <a:pt x="1721" y="1"/>
                  </a:moveTo>
                  <a:cubicBezTo>
                    <a:pt x="1769" y="18"/>
                    <a:pt x="1817" y="36"/>
                    <a:pt x="1864" y="55"/>
                  </a:cubicBezTo>
                  <a:lnTo>
                    <a:pt x="1864" y="55"/>
                  </a:lnTo>
                  <a:cubicBezTo>
                    <a:pt x="1817" y="35"/>
                    <a:pt x="1770" y="17"/>
                    <a:pt x="1721" y="1"/>
                  </a:cubicBezTo>
                  <a:close/>
                  <a:moveTo>
                    <a:pt x="1" y="1162"/>
                  </a:moveTo>
                  <a:lnTo>
                    <a:pt x="1" y="1162"/>
                  </a:lnTo>
                  <a:cubicBezTo>
                    <a:pt x="420" y="1841"/>
                    <a:pt x="1181" y="2216"/>
                    <a:pt x="1883" y="2597"/>
                  </a:cubicBezTo>
                  <a:cubicBezTo>
                    <a:pt x="2232" y="2787"/>
                    <a:pt x="2589" y="3003"/>
                    <a:pt x="2889" y="3266"/>
                  </a:cubicBezTo>
                  <a:lnTo>
                    <a:pt x="2889" y="3266"/>
                  </a:lnTo>
                  <a:cubicBezTo>
                    <a:pt x="2735" y="3008"/>
                    <a:pt x="2564" y="2763"/>
                    <a:pt x="2354" y="2550"/>
                  </a:cubicBezTo>
                  <a:cubicBezTo>
                    <a:pt x="2023" y="2214"/>
                    <a:pt x="1610" y="1974"/>
                    <a:pt x="1194" y="1752"/>
                  </a:cubicBezTo>
                  <a:cubicBezTo>
                    <a:pt x="803" y="1542"/>
                    <a:pt x="405" y="1345"/>
                    <a:pt x="1" y="1162"/>
                  </a:cubicBezTo>
                  <a:close/>
                  <a:moveTo>
                    <a:pt x="1864" y="55"/>
                  </a:moveTo>
                  <a:cubicBezTo>
                    <a:pt x="2575" y="356"/>
                    <a:pt x="3101" y="1013"/>
                    <a:pt x="3400" y="1730"/>
                  </a:cubicBezTo>
                  <a:cubicBezTo>
                    <a:pt x="3720" y="2493"/>
                    <a:pt x="3818" y="3329"/>
                    <a:pt x="3909" y="4152"/>
                  </a:cubicBezTo>
                  <a:cubicBezTo>
                    <a:pt x="3631" y="3298"/>
                    <a:pt x="3199" y="2501"/>
                    <a:pt x="2634" y="1802"/>
                  </a:cubicBezTo>
                  <a:lnTo>
                    <a:pt x="2634" y="1802"/>
                  </a:lnTo>
                  <a:lnTo>
                    <a:pt x="3496" y="4056"/>
                  </a:lnTo>
                  <a:lnTo>
                    <a:pt x="3496" y="4056"/>
                  </a:lnTo>
                  <a:cubicBezTo>
                    <a:pt x="3361" y="3750"/>
                    <a:pt x="3145" y="3491"/>
                    <a:pt x="2889" y="3266"/>
                  </a:cubicBezTo>
                  <a:lnTo>
                    <a:pt x="2889" y="3266"/>
                  </a:lnTo>
                  <a:cubicBezTo>
                    <a:pt x="2993" y="3441"/>
                    <a:pt x="3090" y="3621"/>
                    <a:pt x="3186" y="3801"/>
                  </a:cubicBezTo>
                  <a:cubicBezTo>
                    <a:pt x="3467" y="4326"/>
                    <a:pt x="3689" y="4866"/>
                    <a:pt x="3938" y="5402"/>
                  </a:cubicBezTo>
                  <a:cubicBezTo>
                    <a:pt x="4091" y="5732"/>
                    <a:pt x="4263" y="5897"/>
                    <a:pt x="4632" y="5920"/>
                  </a:cubicBezTo>
                  <a:cubicBezTo>
                    <a:pt x="4686" y="5924"/>
                    <a:pt x="4739" y="5925"/>
                    <a:pt x="4793" y="5925"/>
                  </a:cubicBezTo>
                  <a:cubicBezTo>
                    <a:pt x="5247" y="5925"/>
                    <a:pt x="5719" y="5816"/>
                    <a:pt x="6169" y="5794"/>
                  </a:cubicBezTo>
                  <a:cubicBezTo>
                    <a:pt x="6277" y="5790"/>
                    <a:pt x="6879" y="5752"/>
                    <a:pt x="7350" y="5752"/>
                  </a:cubicBezTo>
                  <a:cubicBezTo>
                    <a:pt x="7659" y="5752"/>
                    <a:pt x="7912" y="5769"/>
                    <a:pt x="7928" y="5821"/>
                  </a:cubicBezTo>
                  <a:cubicBezTo>
                    <a:pt x="7787" y="5349"/>
                    <a:pt x="7617" y="4889"/>
                    <a:pt x="7420" y="4439"/>
                  </a:cubicBezTo>
                  <a:lnTo>
                    <a:pt x="7420" y="4439"/>
                  </a:lnTo>
                  <a:cubicBezTo>
                    <a:pt x="7473" y="4810"/>
                    <a:pt x="7423" y="5190"/>
                    <a:pt x="7277" y="5535"/>
                  </a:cubicBezTo>
                  <a:lnTo>
                    <a:pt x="7282" y="4246"/>
                  </a:lnTo>
                  <a:lnTo>
                    <a:pt x="7282" y="4246"/>
                  </a:lnTo>
                  <a:cubicBezTo>
                    <a:pt x="7166" y="4577"/>
                    <a:pt x="6996" y="4884"/>
                    <a:pt x="6779" y="5159"/>
                  </a:cubicBezTo>
                  <a:cubicBezTo>
                    <a:pt x="6926" y="4583"/>
                    <a:pt x="7126" y="4022"/>
                    <a:pt x="7378" y="3483"/>
                  </a:cubicBezTo>
                  <a:lnTo>
                    <a:pt x="7378" y="3483"/>
                  </a:lnTo>
                  <a:lnTo>
                    <a:pt x="6160" y="5084"/>
                  </a:lnTo>
                  <a:cubicBezTo>
                    <a:pt x="6327" y="4615"/>
                    <a:pt x="6579" y="4184"/>
                    <a:pt x="6906" y="3808"/>
                  </a:cubicBezTo>
                  <a:lnTo>
                    <a:pt x="6906" y="3808"/>
                  </a:lnTo>
                  <a:cubicBezTo>
                    <a:pt x="6410" y="4088"/>
                    <a:pt x="5941" y="4413"/>
                    <a:pt x="5503" y="4777"/>
                  </a:cubicBezTo>
                  <a:cubicBezTo>
                    <a:pt x="5563" y="4211"/>
                    <a:pt x="5913" y="3718"/>
                    <a:pt x="6306" y="3307"/>
                  </a:cubicBezTo>
                  <a:cubicBezTo>
                    <a:pt x="6698" y="2896"/>
                    <a:pt x="7147" y="2535"/>
                    <a:pt x="7488" y="2079"/>
                  </a:cubicBezTo>
                  <a:lnTo>
                    <a:pt x="7488" y="2079"/>
                  </a:lnTo>
                  <a:cubicBezTo>
                    <a:pt x="6646" y="2769"/>
                    <a:pt x="5765" y="3515"/>
                    <a:pt x="5423" y="4549"/>
                  </a:cubicBezTo>
                  <a:cubicBezTo>
                    <a:pt x="5621" y="3600"/>
                    <a:pt x="5932" y="2678"/>
                    <a:pt x="6351" y="1805"/>
                  </a:cubicBezTo>
                  <a:lnTo>
                    <a:pt x="6351" y="1805"/>
                  </a:lnTo>
                  <a:cubicBezTo>
                    <a:pt x="5710" y="2160"/>
                    <a:pt x="5512" y="2974"/>
                    <a:pt x="5378" y="3694"/>
                  </a:cubicBezTo>
                  <a:cubicBezTo>
                    <a:pt x="5309" y="4071"/>
                    <a:pt x="5238" y="4447"/>
                    <a:pt x="5168" y="4823"/>
                  </a:cubicBezTo>
                  <a:cubicBezTo>
                    <a:pt x="4939" y="4212"/>
                    <a:pt x="4709" y="3601"/>
                    <a:pt x="4480" y="2991"/>
                  </a:cubicBezTo>
                  <a:lnTo>
                    <a:pt x="4480" y="2991"/>
                  </a:lnTo>
                  <a:cubicBezTo>
                    <a:pt x="4551" y="3369"/>
                    <a:pt x="4622" y="3764"/>
                    <a:pt x="4513" y="4134"/>
                  </a:cubicBezTo>
                  <a:cubicBezTo>
                    <a:pt x="4576" y="2407"/>
                    <a:pt x="3462" y="703"/>
                    <a:pt x="1864" y="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7834225" y="4303720"/>
              <a:ext cx="46482" cy="18889"/>
            </a:xfrm>
            <a:custGeom>
              <a:avLst/>
              <a:gdLst/>
              <a:ahLst/>
              <a:cxnLst/>
              <a:rect l="l" t="t" r="r" b="b"/>
              <a:pathLst>
                <a:path w="721" h="293" extrusionOk="0">
                  <a:moveTo>
                    <a:pt x="720" y="0"/>
                  </a:moveTo>
                  <a:lnTo>
                    <a:pt x="720" y="0"/>
                  </a:lnTo>
                  <a:cubicBezTo>
                    <a:pt x="461" y="49"/>
                    <a:pt x="221" y="152"/>
                    <a:pt x="1" y="293"/>
                  </a:cubicBezTo>
                  <a:cubicBezTo>
                    <a:pt x="231" y="172"/>
                    <a:pt x="472" y="74"/>
                    <a:pt x="7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420343" y="4207018"/>
              <a:ext cx="423240" cy="310548"/>
            </a:xfrm>
            <a:custGeom>
              <a:avLst/>
              <a:gdLst/>
              <a:ahLst/>
              <a:cxnLst/>
              <a:rect l="l" t="t" r="r" b="b"/>
              <a:pathLst>
                <a:path w="6565" h="4817" extrusionOk="0">
                  <a:moveTo>
                    <a:pt x="5917" y="1040"/>
                  </a:moveTo>
                  <a:cubicBezTo>
                    <a:pt x="5911" y="1048"/>
                    <a:pt x="5905" y="1056"/>
                    <a:pt x="5899" y="1064"/>
                  </a:cubicBezTo>
                  <a:lnTo>
                    <a:pt x="5899" y="1064"/>
                  </a:lnTo>
                  <a:cubicBezTo>
                    <a:pt x="5905" y="1056"/>
                    <a:pt x="5911" y="1048"/>
                    <a:pt x="5917" y="1040"/>
                  </a:cubicBezTo>
                  <a:close/>
                  <a:moveTo>
                    <a:pt x="4827" y="3141"/>
                  </a:moveTo>
                  <a:lnTo>
                    <a:pt x="4827" y="3141"/>
                  </a:lnTo>
                  <a:cubicBezTo>
                    <a:pt x="4825" y="3175"/>
                    <a:pt x="4823" y="3209"/>
                    <a:pt x="4822" y="3244"/>
                  </a:cubicBezTo>
                  <a:cubicBezTo>
                    <a:pt x="4805" y="3271"/>
                    <a:pt x="4786" y="3299"/>
                    <a:pt x="4769" y="3327"/>
                  </a:cubicBezTo>
                  <a:cubicBezTo>
                    <a:pt x="4787" y="3264"/>
                    <a:pt x="4807" y="3202"/>
                    <a:pt x="4827" y="3141"/>
                  </a:cubicBezTo>
                  <a:close/>
                  <a:moveTo>
                    <a:pt x="3925" y="0"/>
                  </a:moveTo>
                  <a:lnTo>
                    <a:pt x="3925" y="0"/>
                  </a:lnTo>
                  <a:cubicBezTo>
                    <a:pt x="4171" y="1290"/>
                    <a:pt x="4417" y="2628"/>
                    <a:pt x="4100" y="3902"/>
                  </a:cubicBezTo>
                  <a:cubicBezTo>
                    <a:pt x="4094" y="3178"/>
                    <a:pt x="3880" y="2472"/>
                    <a:pt x="3486" y="1867"/>
                  </a:cubicBezTo>
                  <a:lnTo>
                    <a:pt x="3486" y="1867"/>
                  </a:lnTo>
                  <a:cubicBezTo>
                    <a:pt x="3641" y="2389"/>
                    <a:pt x="3733" y="2928"/>
                    <a:pt x="3760" y="3473"/>
                  </a:cubicBezTo>
                  <a:cubicBezTo>
                    <a:pt x="3740" y="3447"/>
                    <a:pt x="3720" y="3423"/>
                    <a:pt x="3699" y="3399"/>
                  </a:cubicBezTo>
                  <a:cubicBezTo>
                    <a:pt x="3577" y="2819"/>
                    <a:pt x="3550" y="2211"/>
                    <a:pt x="3277" y="1687"/>
                  </a:cubicBezTo>
                  <a:cubicBezTo>
                    <a:pt x="3052" y="1257"/>
                    <a:pt x="2679" y="925"/>
                    <a:pt x="2315" y="604"/>
                  </a:cubicBezTo>
                  <a:lnTo>
                    <a:pt x="2315" y="604"/>
                  </a:lnTo>
                  <a:cubicBezTo>
                    <a:pt x="2615" y="1266"/>
                    <a:pt x="3024" y="1873"/>
                    <a:pt x="3336" y="2530"/>
                  </a:cubicBezTo>
                  <a:cubicBezTo>
                    <a:pt x="3460" y="2787"/>
                    <a:pt x="3562" y="3053"/>
                    <a:pt x="3641" y="3327"/>
                  </a:cubicBezTo>
                  <a:cubicBezTo>
                    <a:pt x="2746" y="2275"/>
                    <a:pt x="1385" y="1619"/>
                    <a:pt x="1" y="1619"/>
                  </a:cubicBezTo>
                  <a:cubicBezTo>
                    <a:pt x="1265" y="1920"/>
                    <a:pt x="2361" y="2685"/>
                    <a:pt x="3408" y="3454"/>
                  </a:cubicBezTo>
                  <a:cubicBezTo>
                    <a:pt x="2900" y="3137"/>
                    <a:pt x="2314" y="2970"/>
                    <a:pt x="1718" y="2970"/>
                  </a:cubicBezTo>
                  <a:cubicBezTo>
                    <a:pt x="1646" y="2970"/>
                    <a:pt x="1575" y="2972"/>
                    <a:pt x="1503" y="2977"/>
                  </a:cubicBezTo>
                  <a:cubicBezTo>
                    <a:pt x="2172" y="3228"/>
                    <a:pt x="2825" y="3517"/>
                    <a:pt x="3462" y="3843"/>
                  </a:cubicBezTo>
                  <a:cubicBezTo>
                    <a:pt x="3567" y="3895"/>
                    <a:pt x="3669" y="3954"/>
                    <a:pt x="3766" y="4022"/>
                  </a:cubicBezTo>
                  <a:cubicBezTo>
                    <a:pt x="3782" y="4227"/>
                    <a:pt x="3772" y="4434"/>
                    <a:pt x="3738" y="4637"/>
                  </a:cubicBezTo>
                  <a:lnTo>
                    <a:pt x="4490" y="4752"/>
                  </a:lnTo>
                  <a:cubicBezTo>
                    <a:pt x="4580" y="4745"/>
                    <a:pt x="4669" y="4741"/>
                    <a:pt x="4758" y="4741"/>
                  </a:cubicBezTo>
                  <a:cubicBezTo>
                    <a:pt x="4990" y="4741"/>
                    <a:pt x="5222" y="4766"/>
                    <a:pt x="5450" y="4817"/>
                  </a:cubicBezTo>
                  <a:cubicBezTo>
                    <a:pt x="5448" y="4340"/>
                    <a:pt x="5491" y="3774"/>
                    <a:pt x="5900" y="3527"/>
                  </a:cubicBezTo>
                  <a:lnTo>
                    <a:pt x="5900" y="3527"/>
                  </a:lnTo>
                  <a:cubicBezTo>
                    <a:pt x="5582" y="3617"/>
                    <a:pt x="5284" y="3767"/>
                    <a:pt x="5023" y="3970"/>
                  </a:cubicBezTo>
                  <a:cubicBezTo>
                    <a:pt x="5417" y="3405"/>
                    <a:pt x="5947" y="2948"/>
                    <a:pt x="6565" y="2643"/>
                  </a:cubicBezTo>
                  <a:lnTo>
                    <a:pt x="6565" y="2643"/>
                  </a:lnTo>
                  <a:cubicBezTo>
                    <a:pt x="5946" y="2798"/>
                    <a:pt x="5452" y="3250"/>
                    <a:pt x="4986" y="3686"/>
                  </a:cubicBezTo>
                  <a:cubicBezTo>
                    <a:pt x="5084" y="3391"/>
                    <a:pt x="5232" y="3113"/>
                    <a:pt x="5401" y="2851"/>
                  </a:cubicBezTo>
                  <a:cubicBezTo>
                    <a:pt x="5668" y="2438"/>
                    <a:pt x="6010" y="2052"/>
                    <a:pt x="6421" y="1791"/>
                  </a:cubicBezTo>
                  <a:lnTo>
                    <a:pt x="6421" y="1791"/>
                  </a:lnTo>
                  <a:cubicBezTo>
                    <a:pt x="5806" y="2111"/>
                    <a:pt x="5281" y="2575"/>
                    <a:pt x="4888" y="3144"/>
                  </a:cubicBezTo>
                  <a:cubicBezTo>
                    <a:pt x="4898" y="3061"/>
                    <a:pt x="4906" y="2978"/>
                    <a:pt x="4911" y="2894"/>
                  </a:cubicBezTo>
                  <a:cubicBezTo>
                    <a:pt x="5148" y="2238"/>
                    <a:pt x="5480" y="1621"/>
                    <a:pt x="5899" y="1064"/>
                  </a:cubicBezTo>
                  <a:lnTo>
                    <a:pt x="5899" y="1064"/>
                  </a:lnTo>
                  <a:cubicBezTo>
                    <a:pt x="5708" y="1312"/>
                    <a:pt x="5449" y="1503"/>
                    <a:pt x="5258" y="1750"/>
                  </a:cubicBezTo>
                  <a:cubicBezTo>
                    <a:pt x="5076" y="1990"/>
                    <a:pt x="4967" y="2265"/>
                    <a:pt x="4903" y="2557"/>
                  </a:cubicBezTo>
                  <a:cubicBezTo>
                    <a:pt x="4809" y="1661"/>
                    <a:pt x="4157" y="886"/>
                    <a:pt x="39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6400207" y="4121921"/>
              <a:ext cx="310483" cy="308549"/>
            </a:xfrm>
            <a:custGeom>
              <a:avLst/>
              <a:gdLst/>
              <a:ahLst/>
              <a:cxnLst/>
              <a:rect l="l" t="t" r="r" b="b"/>
              <a:pathLst>
                <a:path w="4816" h="4786" extrusionOk="0">
                  <a:moveTo>
                    <a:pt x="2074" y="201"/>
                  </a:moveTo>
                  <a:lnTo>
                    <a:pt x="2074" y="201"/>
                  </a:lnTo>
                  <a:cubicBezTo>
                    <a:pt x="1788" y="864"/>
                    <a:pt x="1631" y="1570"/>
                    <a:pt x="1608" y="2283"/>
                  </a:cubicBezTo>
                  <a:lnTo>
                    <a:pt x="1608" y="2283"/>
                  </a:lnTo>
                  <a:cubicBezTo>
                    <a:pt x="1673" y="1575"/>
                    <a:pt x="1829" y="875"/>
                    <a:pt x="2074" y="201"/>
                  </a:cubicBezTo>
                  <a:close/>
                  <a:moveTo>
                    <a:pt x="3322" y="4054"/>
                  </a:moveTo>
                  <a:cubicBezTo>
                    <a:pt x="3322" y="4054"/>
                    <a:pt x="3322" y="4054"/>
                    <a:pt x="3323" y="4055"/>
                  </a:cubicBezTo>
                  <a:cubicBezTo>
                    <a:pt x="3322" y="4054"/>
                    <a:pt x="3322" y="4054"/>
                    <a:pt x="3322" y="4054"/>
                  </a:cubicBezTo>
                  <a:close/>
                  <a:moveTo>
                    <a:pt x="3084" y="1"/>
                  </a:moveTo>
                  <a:lnTo>
                    <a:pt x="3084" y="1"/>
                  </a:lnTo>
                  <a:cubicBezTo>
                    <a:pt x="2566" y="758"/>
                    <a:pt x="2036" y="1541"/>
                    <a:pt x="1854" y="2439"/>
                  </a:cubicBezTo>
                  <a:cubicBezTo>
                    <a:pt x="1763" y="2886"/>
                    <a:pt x="1762" y="3345"/>
                    <a:pt x="1762" y="3801"/>
                  </a:cubicBezTo>
                  <a:cubicBezTo>
                    <a:pt x="1642" y="3301"/>
                    <a:pt x="1591" y="2790"/>
                    <a:pt x="1608" y="2283"/>
                  </a:cubicBezTo>
                  <a:lnTo>
                    <a:pt x="1608" y="2283"/>
                  </a:lnTo>
                  <a:cubicBezTo>
                    <a:pt x="1550" y="2916"/>
                    <a:pt x="1565" y="3555"/>
                    <a:pt x="1655" y="4188"/>
                  </a:cubicBezTo>
                  <a:lnTo>
                    <a:pt x="1099" y="2399"/>
                  </a:lnTo>
                  <a:cubicBezTo>
                    <a:pt x="1021" y="2148"/>
                    <a:pt x="943" y="1896"/>
                    <a:pt x="810" y="1670"/>
                  </a:cubicBezTo>
                  <a:cubicBezTo>
                    <a:pt x="571" y="1264"/>
                    <a:pt x="167" y="958"/>
                    <a:pt x="1" y="518"/>
                  </a:cubicBezTo>
                  <a:lnTo>
                    <a:pt x="1" y="518"/>
                  </a:lnTo>
                  <a:cubicBezTo>
                    <a:pt x="102" y="1054"/>
                    <a:pt x="282" y="1572"/>
                    <a:pt x="535" y="2054"/>
                  </a:cubicBezTo>
                  <a:cubicBezTo>
                    <a:pt x="745" y="2452"/>
                    <a:pt x="1005" y="2826"/>
                    <a:pt x="1170" y="3244"/>
                  </a:cubicBezTo>
                  <a:cubicBezTo>
                    <a:pt x="1298" y="3571"/>
                    <a:pt x="1367" y="3917"/>
                    <a:pt x="1404" y="4265"/>
                  </a:cubicBezTo>
                  <a:cubicBezTo>
                    <a:pt x="1429" y="4491"/>
                    <a:pt x="1383" y="4786"/>
                    <a:pt x="1660" y="4786"/>
                  </a:cubicBezTo>
                  <a:cubicBezTo>
                    <a:pt x="1673" y="4786"/>
                    <a:pt x="1686" y="4785"/>
                    <a:pt x="1700" y="4784"/>
                  </a:cubicBezTo>
                  <a:cubicBezTo>
                    <a:pt x="1958" y="4760"/>
                    <a:pt x="2193" y="4432"/>
                    <a:pt x="2425" y="4320"/>
                  </a:cubicBezTo>
                  <a:cubicBezTo>
                    <a:pt x="2607" y="4233"/>
                    <a:pt x="3009" y="4048"/>
                    <a:pt x="3251" y="4048"/>
                  </a:cubicBezTo>
                  <a:cubicBezTo>
                    <a:pt x="3277" y="4048"/>
                    <a:pt x="3300" y="4050"/>
                    <a:pt x="3322" y="4054"/>
                  </a:cubicBezTo>
                  <a:lnTo>
                    <a:pt x="3322" y="4054"/>
                  </a:lnTo>
                  <a:cubicBezTo>
                    <a:pt x="3276" y="4045"/>
                    <a:pt x="3230" y="4041"/>
                    <a:pt x="3185" y="4041"/>
                  </a:cubicBezTo>
                  <a:cubicBezTo>
                    <a:pt x="2842" y="4041"/>
                    <a:pt x="2497" y="4275"/>
                    <a:pt x="2163" y="4275"/>
                  </a:cubicBezTo>
                  <a:cubicBezTo>
                    <a:pt x="2095" y="4275"/>
                    <a:pt x="2027" y="4266"/>
                    <a:pt x="1959" y="4242"/>
                  </a:cubicBezTo>
                  <a:cubicBezTo>
                    <a:pt x="2997" y="3891"/>
                    <a:pt x="3965" y="3357"/>
                    <a:pt x="4816" y="2668"/>
                  </a:cubicBezTo>
                  <a:lnTo>
                    <a:pt x="4816" y="2668"/>
                  </a:lnTo>
                  <a:cubicBezTo>
                    <a:pt x="4009" y="2884"/>
                    <a:pt x="3247" y="3244"/>
                    <a:pt x="2568" y="3729"/>
                  </a:cubicBezTo>
                  <a:cubicBezTo>
                    <a:pt x="2335" y="3894"/>
                    <a:pt x="2098" y="4081"/>
                    <a:pt x="1815" y="4110"/>
                  </a:cubicBezTo>
                  <a:cubicBezTo>
                    <a:pt x="2417" y="3001"/>
                    <a:pt x="3612" y="2359"/>
                    <a:pt x="4444" y="1409"/>
                  </a:cubicBezTo>
                  <a:lnTo>
                    <a:pt x="4444" y="1409"/>
                  </a:lnTo>
                  <a:cubicBezTo>
                    <a:pt x="3398" y="2045"/>
                    <a:pt x="2515" y="2917"/>
                    <a:pt x="1864" y="3954"/>
                  </a:cubicBezTo>
                  <a:cubicBezTo>
                    <a:pt x="1829" y="2566"/>
                    <a:pt x="2676" y="1329"/>
                    <a:pt x="3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7129336" y="4265748"/>
              <a:ext cx="139640" cy="192956"/>
            </a:xfrm>
            <a:custGeom>
              <a:avLst/>
              <a:gdLst/>
              <a:ahLst/>
              <a:cxnLst/>
              <a:rect l="l" t="t" r="r" b="b"/>
              <a:pathLst>
                <a:path w="2166" h="2993" extrusionOk="0">
                  <a:moveTo>
                    <a:pt x="780" y="0"/>
                  </a:moveTo>
                  <a:lnTo>
                    <a:pt x="780" y="0"/>
                  </a:lnTo>
                  <a:cubicBezTo>
                    <a:pt x="898" y="704"/>
                    <a:pt x="1006" y="1469"/>
                    <a:pt x="665" y="2096"/>
                  </a:cubicBezTo>
                  <a:cubicBezTo>
                    <a:pt x="723" y="1758"/>
                    <a:pt x="727" y="1413"/>
                    <a:pt x="677" y="1074"/>
                  </a:cubicBezTo>
                  <a:lnTo>
                    <a:pt x="677" y="1074"/>
                  </a:lnTo>
                  <a:lnTo>
                    <a:pt x="435" y="2257"/>
                  </a:lnTo>
                  <a:lnTo>
                    <a:pt x="0" y="937"/>
                  </a:lnTo>
                  <a:lnTo>
                    <a:pt x="0" y="937"/>
                  </a:lnTo>
                  <a:cubicBezTo>
                    <a:pt x="156" y="1611"/>
                    <a:pt x="241" y="2301"/>
                    <a:pt x="253" y="2992"/>
                  </a:cubicBezTo>
                  <a:lnTo>
                    <a:pt x="1403" y="2922"/>
                  </a:lnTo>
                  <a:cubicBezTo>
                    <a:pt x="1505" y="2429"/>
                    <a:pt x="1768" y="1983"/>
                    <a:pt x="2151" y="1657"/>
                  </a:cubicBezTo>
                  <a:lnTo>
                    <a:pt x="2151" y="1657"/>
                  </a:lnTo>
                  <a:cubicBezTo>
                    <a:pt x="1964" y="1709"/>
                    <a:pt x="1765" y="1715"/>
                    <a:pt x="1581" y="1778"/>
                  </a:cubicBezTo>
                  <a:cubicBezTo>
                    <a:pt x="1506" y="1804"/>
                    <a:pt x="1431" y="1844"/>
                    <a:pt x="1369" y="1896"/>
                  </a:cubicBezTo>
                  <a:lnTo>
                    <a:pt x="1369" y="1896"/>
                  </a:lnTo>
                  <a:cubicBezTo>
                    <a:pt x="1583" y="1550"/>
                    <a:pt x="1851" y="1240"/>
                    <a:pt x="2166" y="979"/>
                  </a:cubicBezTo>
                  <a:lnTo>
                    <a:pt x="2166" y="979"/>
                  </a:lnTo>
                  <a:cubicBezTo>
                    <a:pt x="1640" y="1050"/>
                    <a:pt x="1189" y="1492"/>
                    <a:pt x="1104" y="2015"/>
                  </a:cubicBezTo>
                  <a:lnTo>
                    <a:pt x="1104" y="2015"/>
                  </a:lnTo>
                  <a:cubicBezTo>
                    <a:pt x="1156" y="1670"/>
                    <a:pt x="1201" y="1322"/>
                    <a:pt x="1170" y="974"/>
                  </a:cubicBezTo>
                  <a:cubicBezTo>
                    <a:pt x="1138" y="620"/>
                    <a:pt x="1021" y="263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4340732" y="4322637"/>
              <a:ext cx="4857039" cy="766602"/>
            </a:xfrm>
            <a:custGeom>
              <a:avLst/>
              <a:gdLst/>
              <a:ahLst/>
              <a:cxnLst/>
              <a:rect l="l" t="t" r="r" b="b"/>
              <a:pathLst>
                <a:path w="75339" h="11891" extrusionOk="0">
                  <a:moveTo>
                    <a:pt x="73044" y="1"/>
                  </a:moveTo>
                  <a:cubicBezTo>
                    <a:pt x="72145" y="1"/>
                    <a:pt x="70485" y="301"/>
                    <a:pt x="69523" y="301"/>
                  </a:cubicBezTo>
                  <a:cubicBezTo>
                    <a:pt x="69397" y="301"/>
                    <a:pt x="69284" y="296"/>
                    <a:pt x="69185" y="285"/>
                  </a:cubicBezTo>
                  <a:cubicBezTo>
                    <a:pt x="69055" y="269"/>
                    <a:pt x="68942" y="262"/>
                    <a:pt x="68844" y="262"/>
                  </a:cubicBezTo>
                  <a:cubicBezTo>
                    <a:pt x="68081" y="262"/>
                    <a:pt x="68202" y="684"/>
                    <a:pt x="67706" y="830"/>
                  </a:cubicBezTo>
                  <a:cubicBezTo>
                    <a:pt x="67147" y="995"/>
                    <a:pt x="66971" y="1302"/>
                    <a:pt x="65964" y="1356"/>
                  </a:cubicBezTo>
                  <a:cubicBezTo>
                    <a:pt x="65111" y="1402"/>
                    <a:pt x="64307" y="1905"/>
                    <a:pt x="63465" y="1905"/>
                  </a:cubicBezTo>
                  <a:cubicBezTo>
                    <a:pt x="63313" y="1905"/>
                    <a:pt x="63160" y="1888"/>
                    <a:pt x="63005" y="1850"/>
                  </a:cubicBezTo>
                  <a:cubicBezTo>
                    <a:pt x="62886" y="1820"/>
                    <a:pt x="62758" y="1807"/>
                    <a:pt x="62622" y="1807"/>
                  </a:cubicBezTo>
                  <a:cubicBezTo>
                    <a:pt x="61608" y="1807"/>
                    <a:pt x="60205" y="2543"/>
                    <a:pt x="59421" y="2573"/>
                  </a:cubicBezTo>
                  <a:cubicBezTo>
                    <a:pt x="59389" y="2574"/>
                    <a:pt x="59358" y="2575"/>
                    <a:pt x="59327" y="2575"/>
                  </a:cubicBezTo>
                  <a:cubicBezTo>
                    <a:pt x="58505" y="2575"/>
                    <a:pt x="58124" y="2143"/>
                    <a:pt x="57269" y="2047"/>
                  </a:cubicBezTo>
                  <a:cubicBezTo>
                    <a:pt x="57198" y="2039"/>
                    <a:pt x="57135" y="2035"/>
                    <a:pt x="57077" y="2035"/>
                  </a:cubicBezTo>
                  <a:cubicBezTo>
                    <a:pt x="56406" y="2035"/>
                    <a:pt x="56465" y="2539"/>
                    <a:pt x="54589" y="2901"/>
                  </a:cubicBezTo>
                  <a:cubicBezTo>
                    <a:pt x="54182" y="2980"/>
                    <a:pt x="53848" y="3012"/>
                    <a:pt x="53575" y="3012"/>
                  </a:cubicBezTo>
                  <a:cubicBezTo>
                    <a:pt x="53042" y="3012"/>
                    <a:pt x="52739" y="2892"/>
                    <a:pt x="52568" y="2770"/>
                  </a:cubicBezTo>
                  <a:cubicBezTo>
                    <a:pt x="52326" y="2596"/>
                    <a:pt x="52043" y="2491"/>
                    <a:pt x="51747" y="2464"/>
                  </a:cubicBezTo>
                  <a:cubicBezTo>
                    <a:pt x="51182" y="2412"/>
                    <a:pt x="50347" y="2301"/>
                    <a:pt x="49822" y="2080"/>
                  </a:cubicBezTo>
                  <a:cubicBezTo>
                    <a:pt x="49395" y="1899"/>
                    <a:pt x="49164" y="1817"/>
                    <a:pt x="48922" y="1817"/>
                  </a:cubicBezTo>
                  <a:cubicBezTo>
                    <a:pt x="48680" y="1817"/>
                    <a:pt x="48425" y="1899"/>
                    <a:pt x="47948" y="2047"/>
                  </a:cubicBezTo>
                  <a:cubicBezTo>
                    <a:pt x="47525" y="2179"/>
                    <a:pt x="46951" y="2226"/>
                    <a:pt x="46390" y="2226"/>
                  </a:cubicBezTo>
                  <a:cubicBezTo>
                    <a:pt x="45689" y="2226"/>
                    <a:pt x="45007" y="2153"/>
                    <a:pt x="44661" y="2080"/>
                  </a:cubicBezTo>
                  <a:cubicBezTo>
                    <a:pt x="44037" y="1948"/>
                    <a:pt x="42952" y="1849"/>
                    <a:pt x="42063" y="1356"/>
                  </a:cubicBezTo>
                  <a:cubicBezTo>
                    <a:pt x="41764" y="1190"/>
                    <a:pt x="41644" y="1132"/>
                    <a:pt x="41556" y="1132"/>
                  </a:cubicBezTo>
                  <a:cubicBezTo>
                    <a:pt x="41384" y="1132"/>
                    <a:pt x="41336" y="1357"/>
                    <a:pt x="40290" y="1421"/>
                  </a:cubicBezTo>
                  <a:cubicBezTo>
                    <a:pt x="40174" y="1429"/>
                    <a:pt x="40063" y="1432"/>
                    <a:pt x="39956" y="1432"/>
                  </a:cubicBezTo>
                  <a:cubicBezTo>
                    <a:pt x="38597" y="1432"/>
                    <a:pt x="37864" y="896"/>
                    <a:pt x="37134" y="896"/>
                  </a:cubicBezTo>
                  <a:cubicBezTo>
                    <a:pt x="36345" y="896"/>
                    <a:pt x="35883" y="633"/>
                    <a:pt x="35028" y="369"/>
                  </a:cubicBezTo>
                  <a:cubicBezTo>
                    <a:pt x="34834" y="309"/>
                    <a:pt x="34683" y="283"/>
                    <a:pt x="34555" y="283"/>
                  </a:cubicBezTo>
                  <a:cubicBezTo>
                    <a:pt x="34119" y="283"/>
                    <a:pt x="33962" y="583"/>
                    <a:pt x="33351" y="862"/>
                  </a:cubicBezTo>
                  <a:cubicBezTo>
                    <a:pt x="33027" y="1011"/>
                    <a:pt x="32809" y="1043"/>
                    <a:pt x="32552" y="1043"/>
                  </a:cubicBezTo>
                  <a:cubicBezTo>
                    <a:pt x="32356" y="1043"/>
                    <a:pt x="32138" y="1024"/>
                    <a:pt x="31833" y="1024"/>
                  </a:cubicBezTo>
                  <a:cubicBezTo>
                    <a:pt x="31566" y="1024"/>
                    <a:pt x="31232" y="1038"/>
                    <a:pt x="30788" y="1093"/>
                  </a:cubicBezTo>
                  <a:cubicBezTo>
                    <a:pt x="29177" y="1290"/>
                    <a:pt x="28026" y="2112"/>
                    <a:pt x="27665" y="2244"/>
                  </a:cubicBezTo>
                  <a:cubicBezTo>
                    <a:pt x="27303" y="2376"/>
                    <a:pt x="27632" y="2376"/>
                    <a:pt x="26744" y="2408"/>
                  </a:cubicBezTo>
                  <a:cubicBezTo>
                    <a:pt x="26685" y="2410"/>
                    <a:pt x="26633" y="2411"/>
                    <a:pt x="26587" y="2411"/>
                  </a:cubicBezTo>
                  <a:cubicBezTo>
                    <a:pt x="25972" y="2411"/>
                    <a:pt x="26324" y="2241"/>
                    <a:pt x="26036" y="2241"/>
                  </a:cubicBezTo>
                  <a:cubicBezTo>
                    <a:pt x="26013" y="2241"/>
                    <a:pt x="25987" y="2242"/>
                    <a:pt x="25956" y="2244"/>
                  </a:cubicBezTo>
                  <a:cubicBezTo>
                    <a:pt x="25545" y="2274"/>
                    <a:pt x="25474" y="2723"/>
                    <a:pt x="24733" y="2723"/>
                  </a:cubicBezTo>
                  <a:cubicBezTo>
                    <a:pt x="24646" y="2723"/>
                    <a:pt x="24550" y="2717"/>
                    <a:pt x="24443" y="2703"/>
                  </a:cubicBezTo>
                  <a:cubicBezTo>
                    <a:pt x="23609" y="2597"/>
                    <a:pt x="23546" y="2489"/>
                    <a:pt x="23047" y="2489"/>
                  </a:cubicBezTo>
                  <a:cubicBezTo>
                    <a:pt x="22936" y="2489"/>
                    <a:pt x="22803" y="2494"/>
                    <a:pt x="22635" y="2506"/>
                  </a:cubicBezTo>
                  <a:cubicBezTo>
                    <a:pt x="21714" y="2573"/>
                    <a:pt x="19511" y="4151"/>
                    <a:pt x="19117" y="4479"/>
                  </a:cubicBezTo>
                  <a:cubicBezTo>
                    <a:pt x="18723" y="4808"/>
                    <a:pt x="18723" y="5268"/>
                    <a:pt x="18065" y="5400"/>
                  </a:cubicBezTo>
                  <a:cubicBezTo>
                    <a:pt x="17408" y="5532"/>
                    <a:pt x="16587" y="5629"/>
                    <a:pt x="15962" y="5744"/>
                  </a:cubicBezTo>
                  <a:cubicBezTo>
                    <a:pt x="15339" y="5858"/>
                    <a:pt x="15273" y="6089"/>
                    <a:pt x="14878" y="6189"/>
                  </a:cubicBezTo>
                  <a:cubicBezTo>
                    <a:pt x="14806" y="6207"/>
                    <a:pt x="14721" y="6215"/>
                    <a:pt x="14624" y="6215"/>
                  </a:cubicBezTo>
                  <a:cubicBezTo>
                    <a:pt x="14181" y="6215"/>
                    <a:pt x="13510" y="6042"/>
                    <a:pt x="12971" y="5827"/>
                  </a:cubicBezTo>
                  <a:cubicBezTo>
                    <a:pt x="12824" y="5768"/>
                    <a:pt x="12684" y="5744"/>
                    <a:pt x="12548" y="5744"/>
                  </a:cubicBezTo>
                  <a:cubicBezTo>
                    <a:pt x="12077" y="5744"/>
                    <a:pt x="11662" y="6035"/>
                    <a:pt x="11228" y="6189"/>
                  </a:cubicBezTo>
                  <a:cubicBezTo>
                    <a:pt x="10669" y="6387"/>
                    <a:pt x="9585" y="6813"/>
                    <a:pt x="8895" y="7348"/>
                  </a:cubicBezTo>
                  <a:cubicBezTo>
                    <a:pt x="8704" y="7495"/>
                    <a:pt x="8574" y="7548"/>
                    <a:pt x="8475" y="7548"/>
                  </a:cubicBezTo>
                  <a:cubicBezTo>
                    <a:pt x="8225" y="7548"/>
                    <a:pt x="8178" y="7206"/>
                    <a:pt x="7874" y="7206"/>
                  </a:cubicBezTo>
                  <a:cubicBezTo>
                    <a:pt x="7864" y="7206"/>
                    <a:pt x="7854" y="7207"/>
                    <a:pt x="7843" y="7207"/>
                  </a:cubicBezTo>
                  <a:cubicBezTo>
                    <a:pt x="7385" y="7241"/>
                    <a:pt x="6166" y="7866"/>
                    <a:pt x="5087" y="8029"/>
                  </a:cubicBezTo>
                  <a:cubicBezTo>
                    <a:pt x="4924" y="8053"/>
                    <a:pt x="4776" y="8063"/>
                    <a:pt x="4640" y="8063"/>
                  </a:cubicBezTo>
                  <a:cubicBezTo>
                    <a:pt x="4106" y="8063"/>
                    <a:pt x="3744" y="7913"/>
                    <a:pt x="3358" y="7913"/>
                  </a:cubicBezTo>
                  <a:cubicBezTo>
                    <a:pt x="3187" y="7913"/>
                    <a:pt x="3011" y="7943"/>
                    <a:pt x="2813" y="8029"/>
                  </a:cubicBezTo>
                  <a:cubicBezTo>
                    <a:pt x="2146" y="8319"/>
                    <a:pt x="2579" y="8430"/>
                    <a:pt x="1741" y="8430"/>
                  </a:cubicBezTo>
                  <a:cubicBezTo>
                    <a:pt x="1630" y="8430"/>
                    <a:pt x="1495" y="8428"/>
                    <a:pt x="1333" y="8424"/>
                  </a:cubicBezTo>
                  <a:cubicBezTo>
                    <a:pt x="1254" y="8422"/>
                    <a:pt x="1181" y="8421"/>
                    <a:pt x="1114" y="8421"/>
                  </a:cubicBezTo>
                  <a:cubicBezTo>
                    <a:pt x="0" y="8421"/>
                    <a:pt x="437" y="8661"/>
                    <a:pt x="1925" y="8799"/>
                  </a:cubicBezTo>
                  <a:cubicBezTo>
                    <a:pt x="2675" y="8868"/>
                    <a:pt x="3062" y="8898"/>
                    <a:pt x="3394" y="8898"/>
                  </a:cubicBezTo>
                  <a:cubicBezTo>
                    <a:pt x="3762" y="8898"/>
                    <a:pt x="4064" y="8861"/>
                    <a:pt x="4720" y="8799"/>
                  </a:cubicBezTo>
                  <a:cubicBezTo>
                    <a:pt x="4907" y="8782"/>
                    <a:pt x="5086" y="8774"/>
                    <a:pt x="5259" y="8774"/>
                  </a:cubicBezTo>
                  <a:cubicBezTo>
                    <a:pt x="6243" y="8774"/>
                    <a:pt x="7022" y="9020"/>
                    <a:pt x="7778" y="9048"/>
                  </a:cubicBezTo>
                  <a:cubicBezTo>
                    <a:pt x="7828" y="9050"/>
                    <a:pt x="7880" y="9051"/>
                    <a:pt x="7931" y="9051"/>
                  </a:cubicBezTo>
                  <a:cubicBezTo>
                    <a:pt x="8779" y="9051"/>
                    <a:pt x="9685" y="8799"/>
                    <a:pt x="9685" y="8799"/>
                  </a:cubicBezTo>
                  <a:cubicBezTo>
                    <a:pt x="9685" y="8799"/>
                    <a:pt x="10473" y="7665"/>
                    <a:pt x="11091" y="7633"/>
                  </a:cubicBezTo>
                  <a:cubicBezTo>
                    <a:pt x="11522" y="7610"/>
                    <a:pt x="11891" y="7601"/>
                    <a:pt x="12207" y="7601"/>
                  </a:cubicBezTo>
                  <a:cubicBezTo>
                    <a:pt x="14539" y="7601"/>
                    <a:pt x="13993" y="8131"/>
                    <a:pt x="14462" y="8131"/>
                  </a:cubicBezTo>
                  <a:cubicBezTo>
                    <a:pt x="14585" y="8131"/>
                    <a:pt x="14776" y="8095"/>
                    <a:pt x="15106" y="8004"/>
                  </a:cubicBezTo>
                  <a:cubicBezTo>
                    <a:pt x="15849" y="7800"/>
                    <a:pt x="17332" y="6690"/>
                    <a:pt x="18279" y="6690"/>
                  </a:cubicBezTo>
                  <a:cubicBezTo>
                    <a:pt x="18611" y="6690"/>
                    <a:pt x="18877" y="6826"/>
                    <a:pt x="19022" y="7185"/>
                  </a:cubicBezTo>
                  <a:cubicBezTo>
                    <a:pt x="19077" y="7323"/>
                    <a:pt x="19258" y="7378"/>
                    <a:pt x="19519" y="7378"/>
                  </a:cubicBezTo>
                  <a:cubicBezTo>
                    <a:pt x="20486" y="7378"/>
                    <a:pt x="22557" y="6622"/>
                    <a:pt x="23457" y="6501"/>
                  </a:cubicBezTo>
                  <a:cubicBezTo>
                    <a:pt x="23535" y="6491"/>
                    <a:pt x="23596" y="6486"/>
                    <a:pt x="23644" y="6486"/>
                  </a:cubicBezTo>
                  <a:cubicBezTo>
                    <a:pt x="24401" y="6486"/>
                    <a:pt x="21493" y="7765"/>
                    <a:pt x="22371" y="7959"/>
                  </a:cubicBezTo>
                  <a:cubicBezTo>
                    <a:pt x="22998" y="7504"/>
                    <a:pt x="23977" y="7405"/>
                    <a:pt x="24661" y="7399"/>
                  </a:cubicBezTo>
                  <a:cubicBezTo>
                    <a:pt x="26273" y="7388"/>
                    <a:pt x="26064" y="6748"/>
                    <a:pt x="26892" y="5644"/>
                  </a:cubicBezTo>
                  <a:cubicBezTo>
                    <a:pt x="27173" y="5269"/>
                    <a:pt x="27638" y="5041"/>
                    <a:pt x="28107" y="5041"/>
                  </a:cubicBezTo>
                  <a:cubicBezTo>
                    <a:pt x="28225" y="5041"/>
                    <a:pt x="28343" y="5055"/>
                    <a:pt x="28459" y="5085"/>
                  </a:cubicBezTo>
                  <a:cubicBezTo>
                    <a:pt x="28525" y="5103"/>
                    <a:pt x="28594" y="5113"/>
                    <a:pt x="28663" y="5113"/>
                  </a:cubicBezTo>
                  <a:cubicBezTo>
                    <a:pt x="28756" y="5113"/>
                    <a:pt x="28849" y="5095"/>
                    <a:pt x="28935" y="5058"/>
                  </a:cubicBezTo>
                  <a:cubicBezTo>
                    <a:pt x="29250" y="4919"/>
                    <a:pt x="29218" y="4637"/>
                    <a:pt x="29168" y="4395"/>
                  </a:cubicBezTo>
                  <a:cubicBezTo>
                    <a:pt x="29082" y="3976"/>
                    <a:pt x="28962" y="3566"/>
                    <a:pt x="28808" y="3167"/>
                  </a:cubicBezTo>
                  <a:cubicBezTo>
                    <a:pt x="29011" y="2985"/>
                    <a:pt x="29253" y="2914"/>
                    <a:pt x="29511" y="2914"/>
                  </a:cubicBezTo>
                  <a:cubicBezTo>
                    <a:pt x="29994" y="2914"/>
                    <a:pt x="30533" y="3162"/>
                    <a:pt x="30978" y="3407"/>
                  </a:cubicBezTo>
                  <a:cubicBezTo>
                    <a:pt x="31378" y="3627"/>
                    <a:pt x="31877" y="3820"/>
                    <a:pt x="32319" y="3820"/>
                  </a:cubicBezTo>
                  <a:cubicBezTo>
                    <a:pt x="32633" y="3820"/>
                    <a:pt x="32919" y="3723"/>
                    <a:pt x="33121" y="3470"/>
                  </a:cubicBezTo>
                  <a:cubicBezTo>
                    <a:pt x="33154" y="3760"/>
                    <a:pt x="33187" y="4054"/>
                    <a:pt x="33221" y="4345"/>
                  </a:cubicBezTo>
                  <a:cubicBezTo>
                    <a:pt x="33012" y="4325"/>
                    <a:pt x="32793" y="4311"/>
                    <a:pt x="32573" y="4311"/>
                  </a:cubicBezTo>
                  <a:cubicBezTo>
                    <a:pt x="31841" y="4311"/>
                    <a:pt x="31106" y="4466"/>
                    <a:pt x="30778" y="5078"/>
                  </a:cubicBezTo>
                  <a:cubicBezTo>
                    <a:pt x="30582" y="5443"/>
                    <a:pt x="30527" y="5965"/>
                    <a:pt x="30133" y="6093"/>
                  </a:cubicBezTo>
                  <a:cubicBezTo>
                    <a:pt x="30837" y="6065"/>
                    <a:pt x="31462" y="5659"/>
                    <a:pt x="32089" y="5336"/>
                  </a:cubicBezTo>
                  <a:cubicBezTo>
                    <a:pt x="32521" y="5113"/>
                    <a:pt x="33013" y="4925"/>
                    <a:pt x="33486" y="4925"/>
                  </a:cubicBezTo>
                  <a:cubicBezTo>
                    <a:pt x="33701" y="4925"/>
                    <a:pt x="33912" y="4964"/>
                    <a:pt x="34112" y="5056"/>
                  </a:cubicBezTo>
                  <a:cubicBezTo>
                    <a:pt x="34393" y="5185"/>
                    <a:pt x="34621" y="5405"/>
                    <a:pt x="34890" y="5554"/>
                  </a:cubicBezTo>
                  <a:cubicBezTo>
                    <a:pt x="35043" y="5639"/>
                    <a:pt x="35225" y="5697"/>
                    <a:pt x="35399" y="5697"/>
                  </a:cubicBezTo>
                  <a:cubicBezTo>
                    <a:pt x="35530" y="5697"/>
                    <a:pt x="35658" y="5664"/>
                    <a:pt x="35764" y="5584"/>
                  </a:cubicBezTo>
                  <a:cubicBezTo>
                    <a:pt x="35887" y="5489"/>
                    <a:pt x="35964" y="5347"/>
                    <a:pt x="36067" y="5229"/>
                  </a:cubicBezTo>
                  <a:cubicBezTo>
                    <a:pt x="36309" y="4955"/>
                    <a:pt x="36649" y="4859"/>
                    <a:pt x="37016" y="4859"/>
                  </a:cubicBezTo>
                  <a:cubicBezTo>
                    <a:pt x="37387" y="4859"/>
                    <a:pt x="37786" y="4957"/>
                    <a:pt x="38139" y="5066"/>
                  </a:cubicBezTo>
                  <a:cubicBezTo>
                    <a:pt x="40192" y="5084"/>
                    <a:pt x="40452" y="6040"/>
                    <a:pt x="38003" y="6040"/>
                  </a:cubicBezTo>
                  <a:cubicBezTo>
                    <a:pt x="37945" y="6040"/>
                    <a:pt x="37886" y="6040"/>
                    <a:pt x="37824" y="6039"/>
                  </a:cubicBezTo>
                  <a:lnTo>
                    <a:pt x="36212" y="6205"/>
                  </a:lnTo>
                  <a:cubicBezTo>
                    <a:pt x="36058" y="6233"/>
                    <a:pt x="35852" y="6212"/>
                    <a:pt x="35712" y="6317"/>
                  </a:cubicBezTo>
                  <a:cubicBezTo>
                    <a:pt x="35602" y="6401"/>
                    <a:pt x="35554" y="6540"/>
                    <a:pt x="35489" y="6662"/>
                  </a:cubicBezTo>
                  <a:cubicBezTo>
                    <a:pt x="35055" y="7475"/>
                    <a:pt x="33203" y="7134"/>
                    <a:pt x="32296" y="7302"/>
                  </a:cubicBezTo>
                  <a:cubicBezTo>
                    <a:pt x="32088" y="7340"/>
                    <a:pt x="31076" y="7720"/>
                    <a:pt x="32394" y="7769"/>
                  </a:cubicBezTo>
                  <a:cubicBezTo>
                    <a:pt x="33324" y="7749"/>
                    <a:pt x="34789" y="7710"/>
                    <a:pt x="36114" y="7710"/>
                  </a:cubicBezTo>
                  <a:cubicBezTo>
                    <a:pt x="38157" y="7710"/>
                    <a:pt x="39864" y="7801"/>
                    <a:pt x="38759" y="8192"/>
                  </a:cubicBezTo>
                  <a:cubicBezTo>
                    <a:pt x="38352" y="8224"/>
                    <a:pt x="37947" y="8255"/>
                    <a:pt x="37541" y="8285"/>
                  </a:cubicBezTo>
                  <a:cubicBezTo>
                    <a:pt x="37209" y="8310"/>
                    <a:pt x="36929" y="8523"/>
                    <a:pt x="36792" y="8826"/>
                  </a:cubicBezTo>
                  <a:cubicBezTo>
                    <a:pt x="36684" y="9065"/>
                    <a:pt x="36535" y="9277"/>
                    <a:pt x="36310" y="9405"/>
                  </a:cubicBezTo>
                  <a:cubicBezTo>
                    <a:pt x="36236" y="9446"/>
                    <a:pt x="36157" y="9478"/>
                    <a:pt x="36075" y="9499"/>
                  </a:cubicBezTo>
                  <a:cubicBezTo>
                    <a:pt x="35934" y="9504"/>
                    <a:pt x="35791" y="9509"/>
                    <a:pt x="35649" y="9512"/>
                  </a:cubicBezTo>
                  <a:cubicBezTo>
                    <a:pt x="34965" y="9409"/>
                    <a:pt x="34229" y="8786"/>
                    <a:pt x="33516" y="8786"/>
                  </a:cubicBezTo>
                  <a:cubicBezTo>
                    <a:pt x="33403" y="8786"/>
                    <a:pt x="33290" y="8802"/>
                    <a:pt x="33177" y="8838"/>
                  </a:cubicBezTo>
                  <a:cubicBezTo>
                    <a:pt x="32952" y="8911"/>
                    <a:pt x="32760" y="9062"/>
                    <a:pt x="32545" y="9165"/>
                  </a:cubicBezTo>
                  <a:cubicBezTo>
                    <a:pt x="32148" y="9354"/>
                    <a:pt x="31693" y="9368"/>
                    <a:pt x="31251" y="9377"/>
                  </a:cubicBezTo>
                  <a:cubicBezTo>
                    <a:pt x="29970" y="9407"/>
                    <a:pt x="28689" y="9436"/>
                    <a:pt x="27406" y="9465"/>
                  </a:cubicBezTo>
                  <a:cubicBezTo>
                    <a:pt x="27151" y="9471"/>
                    <a:pt x="26888" y="9480"/>
                    <a:pt x="26651" y="9564"/>
                  </a:cubicBezTo>
                  <a:cubicBezTo>
                    <a:pt x="26592" y="9576"/>
                    <a:pt x="26443" y="9579"/>
                    <a:pt x="26305" y="9579"/>
                  </a:cubicBezTo>
                  <a:cubicBezTo>
                    <a:pt x="26180" y="9579"/>
                    <a:pt x="26063" y="9576"/>
                    <a:pt x="26029" y="9575"/>
                  </a:cubicBezTo>
                  <a:cubicBezTo>
                    <a:pt x="26025" y="9575"/>
                    <a:pt x="26022" y="9575"/>
                    <a:pt x="26018" y="9575"/>
                  </a:cubicBezTo>
                  <a:cubicBezTo>
                    <a:pt x="25830" y="9575"/>
                    <a:pt x="25473" y="9696"/>
                    <a:pt x="25212" y="9696"/>
                  </a:cubicBezTo>
                  <a:cubicBezTo>
                    <a:pt x="25174" y="9696"/>
                    <a:pt x="25139" y="9694"/>
                    <a:pt x="25107" y="9688"/>
                  </a:cubicBezTo>
                  <a:cubicBezTo>
                    <a:pt x="25082" y="9684"/>
                    <a:pt x="25055" y="9682"/>
                    <a:pt x="25025" y="9682"/>
                  </a:cubicBezTo>
                  <a:cubicBezTo>
                    <a:pt x="24745" y="9682"/>
                    <a:pt x="24296" y="9851"/>
                    <a:pt x="24713" y="9876"/>
                  </a:cubicBezTo>
                  <a:cubicBezTo>
                    <a:pt x="24725" y="9884"/>
                    <a:pt x="24740" y="9888"/>
                    <a:pt x="24754" y="9888"/>
                  </a:cubicBezTo>
                  <a:cubicBezTo>
                    <a:pt x="24757" y="9888"/>
                    <a:pt x="24760" y="9888"/>
                    <a:pt x="24762" y="9887"/>
                  </a:cubicBezTo>
                  <a:lnTo>
                    <a:pt x="25466" y="9885"/>
                  </a:lnTo>
                  <a:cubicBezTo>
                    <a:pt x="25542" y="9885"/>
                    <a:pt x="25616" y="9885"/>
                    <a:pt x="25690" y="9891"/>
                  </a:cubicBezTo>
                  <a:cubicBezTo>
                    <a:pt x="25741" y="9896"/>
                    <a:pt x="25791" y="9904"/>
                    <a:pt x="25842" y="9910"/>
                  </a:cubicBezTo>
                  <a:cubicBezTo>
                    <a:pt x="25897" y="9914"/>
                    <a:pt x="25951" y="9917"/>
                    <a:pt x="26006" y="9917"/>
                  </a:cubicBezTo>
                  <a:cubicBezTo>
                    <a:pt x="26021" y="9917"/>
                    <a:pt x="26036" y="9917"/>
                    <a:pt x="26051" y="9916"/>
                  </a:cubicBezTo>
                  <a:lnTo>
                    <a:pt x="26051" y="9916"/>
                  </a:lnTo>
                  <a:cubicBezTo>
                    <a:pt x="25811" y="10032"/>
                    <a:pt x="25534" y="10058"/>
                    <a:pt x="25267" y="10094"/>
                  </a:cubicBezTo>
                  <a:cubicBezTo>
                    <a:pt x="24503" y="10201"/>
                    <a:pt x="23428" y="10401"/>
                    <a:pt x="22411" y="10556"/>
                  </a:cubicBezTo>
                  <a:cubicBezTo>
                    <a:pt x="22288" y="10574"/>
                    <a:pt x="22158" y="10579"/>
                    <a:pt x="22026" y="10579"/>
                  </a:cubicBezTo>
                  <a:cubicBezTo>
                    <a:pt x="21899" y="10579"/>
                    <a:pt x="21771" y="10575"/>
                    <a:pt x="21649" y="10575"/>
                  </a:cubicBezTo>
                  <a:cubicBezTo>
                    <a:pt x="21396" y="10575"/>
                    <a:pt x="21167" y="10593"/>
                    <a:pt x="21018" y="10703"/>
                  </a:cubicBezTo>
                  <a:cubicBezTo>
                    <a:pt x="20843" y="11081"/>
                    <a:pt x="22361" y="11362"/>
                    <a:pt x="23407" y="11362"/>
                  </a:cubicBezTo>
                  <a:cubicBezTo>
                    <a:pt x="23760" y="11362"/>
                    <a:pt x="24060" y="11330"/>
                    <a:pt x="24222" y="11259"/>
                  </a:cubicBezTo>
                  <a:cubicBezTo>
                    <a:pt x="24475" y="11149"/>
                    <a:pt x="24683" y="10961"/>
                    <a:pt x="24914" y="10811"/>
                  </a:cubicBezTo>
                  <a:cubicBezTo>
                    <a:pt x="25341" y="10532"/>
                    <a:pt x="25839" y="10386"/>
                    <a:pt x="26344" y="10386"/>
                  </a:cubicBezTo>
                  <a:cubicBezTo>
                    <a:pt x="26461" y="10386"/>
                    <a:pt x="26580" y="10394"/>
                    <a:pt x="26697" y="10410"/>
                  </a:cubicBezTo>
                  <a:cubicBezTo>
                    <a:pt x="27362" y="10502"/>
                    <a:pt x="27960" y="10844"/>
                    <a:pt x="28590" y="11075"/>
                  </a:cubicBezTo>
                  <a:cubicBezTo>
                    <a:pt x="28935" y="11202"/>
                    <a:pt x="29312" y="11294"/>
                    <a:pt x="29677" y="11294"/>
                  </a:cubicBezTo>
                  <a:cubicBezTo>
                    <a:pt x="29979" y="11294"/>
                    <a:pt x="30273" y="11231"/>
                    <a:pt x="30533" y="11074"/>
                  </a:cubicBezTo>
                  <a:cubicBezTo>
                    <a:pt x="30243" y="10979"/>
                    <a:pt x="29943" y="10912"/>
                    <a:pt x="29640" y="10875"/>
                  </a:cubicBezTo>
                  <a:lnTo>
                    <a:pt x="29640" y="10875"/>
                  </a:lnTo>
                  <a:lnTo>
                    <a:pt x="32725" y="11126"/>
                  </a:lnTo>
                  <a:cubicBezTo>
                    <a:pt x="32824" y="11134"/>
                    <a:pt x="32925" y="11141"/>
                    <a:pt x="33026" y="11141"/>
                  </a:cubicBezTo>
                  <a:cubicBezTo>
                    <a:pt x="33170" y="11141"/>
                    <a:pt x="33313" y="11126"/>
                    <a:pt x="33446" y="11073"/>
                  </a:cubicBezTo>
                  <a:cubicBezTo>
                    <a:pt x="33677" y="10981"/>
                    <a:pt x="33853" y="10787"/>
                    <a:pt x="34083" y="10688"/>
                  </a:cubicBezTo>
                  <a:cubicBezTo>
                    <a:pt x="34131" y="10668"/>
                    <a:pt x="34180" y="10651"/>
                    <a:pt x="34230" y="10639"/>
                  </a:cubicBezTo>
                  <a:cubicBezTo>
                    <a:pt x="36067" y="10796"/>
                    <a:pt x="37904" y="10936"/>
                    <a:pt x="39742" y="11059"/>
                  </a:cubicBezTo>
                  <a:cubicBezTo>
                    <a:pt x="38948" y="11170"/>
                    <a:pt x="38344" y="11217"/>
                    <a:pt x="37842" y="11252"/>
                  </a:cubicBezTo>
                  <a:cubicBezTo>
                    <a:pt x="37342" y="11288"/>
                    <a:pt x="36948" y="11314"/>
                    <a:pt x="36577" y="11385"/>
                  </a:cubicBezTo>
                  <a:cubicBezTo>
                    <a:pt x="35837" y="11528"/>
                    <a:pt x="36083" y="11825"/>
                    <a:pt x="36577" y="11825"/>
                  </a:cubicBezTo>
                  <a:cubicBezTo>
                    <a:pt x="36999" y="11825"/>
                    <a:pt x="40241" y="11607"/>
                    <a:pt x="42001" y="11607"/>
                  </a:cubicBezTo>
                  <a:cubicBezTo>
                    <a:pt x="42296" y="11607"/>
                    <a:pt x="42550" y="11613"/>
                    <a:pt x="42741" y="11627"/>
                  </a:cubicBezTo>
                  <a:cubicBezTo>
                    <a:pt x="44073" y="11726"/>
                    <a:pt x="43481" y="11825"/>
                    <a:pt x="45010" y="11825"/>
                  </a:cubicBezTo>
                  <a:cubicBezTo>
                    <a:pt x="46028" y="11825"/>
                    <a:pt x="46412" y="11890"/>
                    <a:pt x="46949" y="11890"/>
                  </a:cubicBezTo>
                  <a:cubicBezTo>
                    <a:pt x="47217" y="11890"/>
                    <a:pt x="47524" y="11874"/>
                    <a:pt x="47968" y="11825"/>
                  </a:cubicBezTo>
                  <a:cubicBezTo>
                    <a:pt x="49299" y="11676"/>
                    <a:pt x="49891" y="11726"/>
                    <a:pt x="51420" y="11676"/>
                  </a:cubicBezTo>
                  <a:cubicBezTo>
                    <a:pt x="52646" y="11636"/>
                    <a:pt x="52921" y="11318"/>
                    <a:pt x="53950" y="11318"/>
                  </a:cubicBezTo>
                  <a:cubicBezTo>
                    <a:pt x="54203" y="11318"/>
                    <a:pt x="54502" y="11338"/>
                    <a:pt x="54872" y="11385"/>
                  </a:cubicBezTo>
                  <a:cubicBezTo>
                    <a:pt x="55504" y="11466"/>
                    <a:pt x="56068" y="11494"/>
                    <a:pt x="56575" y="11494"/>
                  </a:cubicBezTo>
                  <a:cubicBezTo>
                    <a:pt x="57571" y="11494"/>
                    <a:pt x="58344" y="11389"/>
                    <a:pt x="58965" y="11385"/>
                  </a:cubicBezTo>
                  <a:cubicBezTo>
                    <a:pt x="59902" y="11381"/>
                    <a:pt x="59951" y="11135"/>
                    <a:pt x="57634" y="10888"/>
                  </a:cubicBezTo>
                  <a:cubicBezTo>
                    <a:pt x="56006" y="10715"/>
                    <a:pt x="55059" y="10518"/>
                    <a:pt x="54332" y="10518"/>
                  </a:cubicBezTo>
                  <a:cubicBezTo>
                    <a:pt x="54024" y="10518"/>
                    <a:pt x="53756" y="10553"/>
                    <a:pt x="53492" y="10641"/>
                  </a:cubicBezTo>
                  <a:cubicBezTo>
                    <a:pt x="53358" y="10686"/>
                    <a:pt x="53186" y="10705"/>
                    <a:pt x="52989" y="10705"/>
                  </a:cubicBezTo>
                  <a:cubicBezTo>
                    <a:pt x="52548" y="10705"/>
                    <a:pt x="51985" y="10610"/>
                    <a:pt x="51467" y="10495"/>
                  </a:cubicBezTo>
                  <a:cubicBezTo>
                    <a:pt x="51493" y="10481"/>
                    <a:pt x="51522" y="10467"/>
                    <a:pt x="51547" y="10452"/>
                  </a:cubicBezTo>
                  <a:cubicBezTo>
                    <a:pt x="52144" y="10113"/>
                    <a:pt x="50008" y="9922"/>
                    <a:pt x="50680" y="9779"/>
                  </a:cubicBezTo>
                  <a:cubicBezTo>
                    <a:pt x="51903" y="9518"/>
                    <a:pt x="53320" y="9437"/>
                    <a:pt x="54789" y="9437"/>
                  </a:cubicBezTo>
                  <a:cubicBezTo>
                    <a:pt x="57207" y="9437"/>
                    <a:pt x="59769" y="9657"/>
                    <a:pt x="61848" y="9657"/>
                  </a:cubicBezTo>
                  <a:cubicBezTo>
                    <a:pt x="62221" y="9657"/>
                    <a:pt x="62578" y="9649"/>
                    <a:pt x="62916" y="9633"/>
                  </a:cubicBezTo>
                  <a:cubicBezTo>
                    <a:pt x="62916" y="9633"/>
                    <a:pt x="63680" y="9645"/>
                    <a:pt x="64483" y="9645"/>
                  </a:cubicBezTo>
                  <a:cubicBezTo>
                    <a:pt x="64882" y="9645"/>
                    <a:pt x="65293" y="9643"/>
                    <a:pt x="65622" y="9633"/>
                  </a:cubicBezTo>
                  <a:cubicBezTo>
                    <a:pt x="66470" y="9609"/>
                    <a:pt x="66954" y="9497"/>
                    <a:pt x="67417" y="9497"/>
                  </a:cubicBezTo>
                  <a:cubicBezTo>
                    <a:pt x="67492" y="9497"/>
                    <a:pt x="67567" y="9500"/>
                    <a:pt x="67643" y="9507"/>
                  </a:cubicBezTo>
                  <a:cubicBezTo>
                    <a:pt x="67828" y="9524"/>
                    <a:pt x="67987" y="9530"/>
                    <a:pt x="68123" y="9530"/>
                  </a:cubicBezTo>
                  <a:cubicBezTo>
                    <a:pt x="68387" y="9530"/>
                    <a:pt x="68565" y="9507"/>
                    <a:pt x="68678" y="9497"/>
                  </a:cubicBezTo>
                  <a:cubicBezTo>
                    <a:pt x="68851" y="9481"/>
                    <a:pt x="68988" y="9349"/>
                    <a:pt x="68235" y="9211"/>
                  </a:cubicBezTo>
                  <a:cubicBezTo>
                    <a:pt x="68022" y="9172"/>
                    <a:pt x="67820" y="9110"/>
                    <a:pt x="67620" y="9044"/>
                  </a:cubicBezTo>
                  <a:cubicBezTo>
                    <a:pt x="68303" y="8910"/>
                    <a:pt x="68982" y="8754"/>
                    <a:pt x="69665" y="8571"/>
                  </a:cubicBezTo>
                  <a:cubicBezTo>
                    <a:pt x="70253" y="8413"/>
                    <a:pt x="70896" y="8365"/>
                    <a:pt x="71567" y="8365"/>
                  </a:cubicBezTo>
                  <a:cubicBezTo>
                    <a:pt x="72616" y="8365"/>
                    <a:pt x="73732" y="8483"/>
                    <a:pt x="74799" y="8483"/>
                  </a:cubicBezTo>
                  <a:cubicBezTo>
                    <a:pt x="74980" y="8483"/>
                    <a:pt x="75160" y="8480"/>
                    <a:pt x="75339" y="8472"/>
                  </a:cubicBezTo>
                  <a:lnTo>
                    <a:pt x="75339" y="5424"/>
                  </a:lnTo>
                  <a:cubicBezTo>
                    <a:pt x="75102" y="5392"/>
                    <a:pt x="74932" y="5167"/>
                    <a:pt x="74478" y="4974"/>
                  </a:cubicBezTo>
                  <a:cubicBezTo>
                    <a:pt x="74377" y="4930"/>
                    <a:pt x="74287" y="4911"/>
                    <a:pt x="74206" y="4911"/>
                  </a:cubicBezTo>
                  <a:cubicBezTo>
                    <a:pt x="73729" y="4911"/>
                    <a:pt x="73527" y="5547"/>
                    <a:pt x="72965" y="5630"/>
                  </a:cubicBezTo>
                  <a:cubicBezTo>
                    <a:pt x="72456" y="5706"/>
                    <a:pt x="71553" y="6019"/>
                    <a:pt x="71004" y="6019"/>
                  </a:cubicBezTo>
                  <a:cubicBezTo>
                    <a:pt x="70844" y="6019"/>
                    <a:pt x="70714" y="5993"/>
                    <a:pt x="70633" y="5926"/>
                  </a:cubicBezTo>
                  <a:cubicBezTo>
                    <a:pt x="70272" y="5630"/>
                    <a:pt x="71617" y="5696"/>
                    <a:pt x="71717" y="5301"/>
                  </a:cubicBezTo>
                  <a:cubicBezTo>
                    <a:pt x="71816" y="4906"/>
                    <a:pt x="72801" y="4874"/>
                    <a:pt x="72638" y="4677"/>
                  </a:cubicBezTo>
                  <a:cubicBezTo>
                    <a:pt x="72581" y="4610"/>
                    <a:pt x="72453" y="4581"/>
                    <a:pt x="72284" y="4581"/>
                  </a:cubicBezTo>
                  <a:cubicBezTo>
                    <a:pt x="71955" y="4581"/>
                    <a:pt x="71472" y="4690"/>
                    <a:pt x="71059" y="4842"/>
                  </a:cubicBezTo>
                  <a:cubicBezTo>
                    <a:pt x="70971" y="4874"/>
                    <a:pt x="70892" y="4889"/>
                    <a:pt x="70821" y="4889"/>
                  </a:cubicBezTo>
                  <a:cubicBezTo>
                    <a:pt x="70388" y="4889"/>
                    <a:pt x="70224" y="4363"/>
                    <a:pt x="69744" y="4250"/>
                  </a:cubicBezTo>
                  <a:cubicBezTo>
                    <a:pt x="69632" y="4223"/>
                    <a:pt x="69508" y="4210"/>
                    <a:pt x="69382" y="4210"/>
                  </a:cubicBezTo>
                  <a:cubicBezTo>
                    <a:pt x="68877" y="4210"/>
                    <a:pt x="68323" y="4417"/>
                    <a:pt x="68244" y="4812"/>
                  </a:cubicBezTo>
                  <a:cubicBezTo>
                    <a:pt x="68145" y="5306"/>
                    <a:pt x="68035" y="5598"/>
                    <a:pt x="67279" y="5663"/>
                  </a:cubicBezTo>
                  <a:cubicBezTo>
                    <a:pt x="66522" y="5730"/>
                    <a:pt x="66851" y="5894"/>
                    <a:pt x="66062" y="6222"/>
                  </a:cubicBezTo>
                  <a:cubicBezTo>
                    <a:pt x="65824" y="6322"/>
                    <a:pt x="65637" y="6359"/>
                    <a:pt x="65469" y="6359"/>
                  </a:cubicBezTo>
                  <a:cubicBezTo>
                    <a:pt x="65083" y="6359"/>
                    <a:pt x="64799" y="6164"/>
                    <a:pt x="64226" y="6095"/>
                  </a:cubicBezTo>
                  <a:cubicBezTo>
                    <a:pt x="64178" y="6089"/>
                    <a:pt x="64133" y="6086"/>
                    <a:pt x="64091" y="6086"/>
                  </a:cubicBezTo>
                  <a:cubicBezTo>
                    <a:pt x="63423" y="6086"/>
                    <a:pt x="63564" y="6808"/>
                    <a:pt x="63038" y="7242"/>
                  </a:cubicBezTo>
                  <a:cubicBezTo>
                    <a:pt x="62736" y="7491"/>
                    <a:pt x="62396" y="7673"/>
                    <a:pt x="61955" y="7673"/>
                  </a:cubicBezTo>
                  <a:cubicBezTo>
                    <a:pt x="61580" y="7673"/>
                    <a:pt x="61132" y="7541"/>
                    <a:pt x="60573" y="7209"/>
                  </a:cubicBezTo>
                  <a:cubicBezTo>
                    <a:pt x="60015" y="6876"/>
                    <a:pt x="59678" y="6801"/>
                    <a:pt x="59422" y="6801"/>
                  </a:cubicBezTo>
                  <a:cubicBezTo>
                    <a:pt x="59209" y="6801"/>
                    <a:pt x="59052" y="6854"/>
                    <a:pt x="58871" y="6854"/>
                  </a:cubicBezTo>
                  <a:cubicBezTo>
                    <a:pt x="58798" y="6854"/>
                    <a:pt x="58720" y="6845"/>
                    <a:pt x="58633" y="6820"/>
                  </a:cubicBezTo>
                  <a:cubicBezTo>
                    <a:pt x="58200" y="6698"/>
                    <a:pt x="58555" y="6585"/>
                    <a:pt x="59285" y="6585"/>
                  </a:cubicBezTo>
                  <a:cubicBezTo>
                    <a:pt x="59499" y="6585"/>
                    <a:pt x="59746" y="6594"/>
                    <a:pt x="60014" y="6616"/>
                  </a:cubicBezTo>
                  <a:cubicBezTo>
                    <a:pt x="60634" y="6667"/>
                    <a:pt x="60884" y="6818"/>
                    <a:pt x="61118" y="6818"/>
                  </a:cubicBezTo>
                  <a:cubicBezTo>
                    <a:pt x="61332" y="6818"/>
                    <a:pt x="61532" y="6694"/>
                    <a:pt x="61987" y="6255"/>
                  </a:cubicBezTo>
                  <a:cubicBezTo>
                    <a:pt x="62941" y="5337"/>
                    <a:pt x="63038" y="6091"/>
                    <a:pt x="63663" y="5301"/>
                  </a:cubicBezTo>
                  <a:cubicBezTo>
                    <a:pt x="64017" y="4853"/>
                    <a:pt x="64266" y="4839"/>
                    <a:pt x="64469" y="4839"/>
                  </a:cubicBezTo>
                  <a:cubicBezTo>
                    <a:pt x="64482" y="4839"/>
                    <a:pt x="64495" y="4839"/>
                    <a:pt x="64509" y="4839"/>
                  </a:cubicBezTo>
                  <a:cubicBezTo>
                    <a:pt x="64645" y="4839"/>
                    <a:pt x="64762" y="4832"/>
                    <a:pt x="64878" y="4677"/>
                  </a:cubicBezTo>
                  <a:cubicBezTo>
                    <a:pt x="65174" y="4283"/>
                    <a:pt x="64649" y="3756"/>
                    <a:pt x="64878" y="3362"/>
                  </a:cubicBezTo>
                  <a:cubicBezTo>
                    <a:pt x="65007" y="3140"/>
                    <a:pt x="65158" y="3085"/>
                    <a:pt x="65513" y="3085"/>
                  </a:cubicBezTo>
                  <a:cubicBezTo>
                    <a:pt x="65787" y="3085"/>
                    <a:pt x="66183" y="3118"/>
                    <a:pt x="66785" y="3132"/>
                  </a:cubicBezTo>
                  <a:cubicBezTo>
                    <a:pt x="66835" y="3133"/>
                    <a:pt x="66882" y="3133"/>
                    <a:pt x="66927" y="3133"/>
                  </a:cubicBezTo>
                  <a:cubicBezTo>
                    <a:pt x="68144" y="3133"/>
                    <a:pt x="67877" y="2726"/>
                    <a:pt x="68955" y="2408"/>
                  </a:cubicBezTo>
                  <a:cubicBezTo>
                    <a:pt x="70073" y="2078"/>
                    <a:pt x="70238" y="2408"/>
                    <a:pt x="70633" y="2047"/>
                  </a:cubicBezTo>
                  <a:cubicBezTo>
                    <a:pt x="71028" y="1687"/>
                    <a:pt x="72905" y="1686"/>
                    <a:pt x="73002" y="862"/>
                  </a:cubicBezTo>
                  <a:cubicBezTo>
                    <a:pt x="73098" y="40"/>
                    <a:pt x="73793" y="665"/>
                    <a:pt x="73663" y="173"/>
                  </a:cubicBezTo>
                  <a:cubicBezTo>
                    <a:pt x="73629" y="46"/>
                    <a:pt x="73394" y="1"/>
                    <a:pt x="73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7988625" y="4018322"/>
              <a:ext cx="1108095" cy="540767"/>
            </a:xfrm>
            <a:custGeom>
              <a:avLst/>
              <a:gdLst/>
              <a:ahLst/>
              <a:cxnLst/>
              <a:rect l="l" t="t" r="r" b="b"/>
              <a:pathLst>
                <a:path w="17188" h="8388" extrusionOk="0">
                  <a:moveTo>
                    <a:pt x="15215" y="305"/>
                  </a:moveTo>
                  <a:cubicBezTo>
                    <a:pt x="15249" y="510"/>
                    <a:pt x="15285" y="715"/>
                    <a:pt x="15321" y="920"/>
                  </a:cubicBezTo>
                  <a:lnTo>
                    <a:pt x="15321" y="920"/>
                  </a:lnTo>
                  <a:cubicBezTo>
                    <a:pt x="15289" y="715"/>
                    <a:pt x="15254" y="510"/>
                    <a:pt x="15215" y="305"/>
                  </a:cubicBezTo>
                  <a:close/>
                  <a:moveTo>
                    <a:pt x="10675" y="170"/>
                  </a:moveTo>
                  <a:cubicBezTo>
                    <a:pt x="10718" y="482"/>
                    <a:pt x="10740" y="796"/>
                    <a:pt x="10741" y="1110"/>
                  </a:cubicBezTo>
                  <a:lnTo>
                    <a:pt x="10741" y="1110"/>
                  </a:lnTo>
                  <a:cubicBezTo>
                    <a:pt x="10757" y="795"/>
                    <a:pt x="10738" y="480"/>
                    <a:pt x="10675" y="170"/>
                  </a:cubicBezTo>
                  <a:close/>
                  <a:moveTo>
                    <a:pt x="14878" y="799"/>
                  </a:moveTo>
                  <a:cubicBezTo>
                    <a:pt x="14878" y="921"/>
                    <a:pt x="14876" y="1044"/>
                    <a:pt x="14873" y="1167"/>
                  </a:cubicBezTo>
                  <a:lnTo>
                    <a:pt x="14873" y="1167"/>
                  </a:lnTo>
                  <a:cubicBezTo>
                    <a:pt x="14880" y="1044"/>
                    <a:pt x="14883" y="922"/>
                    <a:pt x="14878" y="799"/>
                  </a:cubicBezTo>
                  <a:close/>
                  <a:moveTo>
                    <a:pt x="15010" y="1382"/>
                  </a:moveTo>
                  <a:cubicBezTo>
                    <a:pt x="15012" y="1392"/>
                    <a:pt x="15014" y="1401"/>
                    <a:pt x="15015" y="1411"/>
                  </a:cubicBezTo>
                  <a:lnTo>
                    <a:pt x="15015" y="1411"/>
                  </a:lnTo>
                  <a:cubicBezTo>
                    <a:pt x="15014" y="1401"/>
                    <a:pt x="15012" y="1392"/>
                    <a:pt x="15010" y="1382"/>
                  </a:cubicBezTo>
                  <a:close/>
                  <a:moveTo>
                    <a:pt x="0" y="2147"/>
                  </a:moveTo>
                  <a:cubicBezTo>
                    <a:pt x="17" y="2191"/>
                    <a:pt x="37" y="2232"/>
                    <a:pt x="59" y="2272"/>
                  </a:cubicBezTo>
                  <a:lnTo>
                    <a:pt x="59" y="2272"/>
                  </a:lnTo>
                  <a:cubicBezTo>
                    <a:pt x="39" y="2231"/>
                    <a:pt x="19" y="2189"/>
                    <a:pt x="0" y="2147"/>
                  </a:cubicBezTo>
                  <a:close/>
                  <a:moveTo>
                    <a:pt x="13941" y="1"/>
                  </a:moveTo>
                  <a:cubicBezTo>
                    <a:pt x="13625" y="350"/>
                    <a:pt x="13179" y="550"/>
                    <a:pt x="12818" y="851"/>
                  </a:cubicBezTo>
                  <a:cubicBezTo>
                    <a:pt x="12124" y="1429"/>
                    <a:pt x="11825" y="2288"/>
                    <a:pt x="11535" y="3165"/>
                  </a:cubicBezTo>
                  <a:lnTo>
                    <a:pt x="11535" y="3165"/>
                  </a:lnTo>
                  <a:cubicBezTo>
                    <a:pt x="11594" y="3056"/>
                    <a:pt x="11657" y="2948"/>
                    <a:pt x="11725" y="2843"/>
                  </a:cubicBezTo>
                  <a:cubicBezTo>
                    <a:pt x="12376" y="1830"/>
                    <a:pt x="13397" y="1075"/>
                    <a:pt x="13941" y="1"/>
                  </a:cubicBezTo>
                  <a:close/>
                  <a:moveTo>
                    <a:pt x="8205" y="2183"/>
                  </a:moveTo>
                  <a:lnTo>
                    <a:pt x="8205" y="2183"/>
                  </a:lnTo>
                  <a:cubicBezTo>
                    <a:pt x="8007" y="2627"/>
                    <a:pt x="7820" y="3074"/>
                    <a:pt x="7642" y="3525"/>
                  </a:cubicBezTo>
                  <a:lnTo>
                    <a:pt x="7642" y="3525"/>
                  </a:lnTo>
                  <a:cubicBezTo>
                    <a:pt x="7852" y="3088"/>
                    <a:pt x="8040" y="2641"/>
                    <a:pt x="8205" y="2183"/>
                  </a:cubicBezTo>
                  <a:close/>
                  <a:moveTo>
                    <a:pt x="11535" y="3165"/>
                  </a:moveTo>
                  <a:cubicBezTo>
                    <a:pt x="11318" y="3570"/>
                    <a:pt x="11159" y="4004"/>
                    <a:pt x="11064" y="4452"/>
                  </a:cubicBezTo>
                  <a:lnTo>
                    <a:pt x="11064" y="4452"/>
                  </a:lnTo>
                  <a:cubicBezTo>
                    <a:pt x="11250" y="4040"/>
                    <a:pt x="11392" y="3600"/>
                    <a:pt x="11535" y="3165"/>
                  </a:cubicBezTo>
                  <a:close/>
                  <a:moveTo>
                    <a:pt x="8454" y="374"/>
                  </a:moveTo>
                  <a:cubicBezTo>
                    <a:pt x="8363" y="2367"/>
                    <a:pt x="8082" y="4491"/>
                    <a:pt x="6779" y="6004"/>
                  </a:cubicBezTo>
                  <a:cubicBezTo>
                    <a:pt x="7034" y="5166"/>
                    <a:pt x="7322" y="4339"/>
                    <a:pt x="7642" y="3525"/>
                  </a:cubicBezTo>
                  <a:lnTo>
                    <a:pt x="7642" y="3525"/>
                  </a:lnTo>
                  <a:cubicBezTo>
                    <a:pt x="7195" y="4457"/>
                    <a:pt x="6648" y="5339"/>
                    <a:pt x="6010" y="6156"/>
                  </a:cubicBezTo>
                  <a:cubicBezTo>
                    <a:pt x="6244" y="4878"/>
                    <a:pt x="6726" y="3658"/>
                    <a:pt x="7429" y="2564"/>
                  </a:cubicBezTo>
                  <a:lnTo>
                    <a:pt x="7429" y="2564"/>
                  </a:lnTo>
                  <a:cubicBezTo>
                    <a:pt x="6316" y="3609"/>
                    <a:pt x="5579" y="5047"/>
                    <a:pt x="5381" y="6561"/>
                  </a:cubicBezTo>
                  <a:lnTo>
                    <a:pt x="4216" y="2298"/>
                  </a:lnTo>
                  <a:lnTo>
                    <a:pt x="4216" y="2298"/>
                  </a:lnTo>
                  <a:cubicBezTo>
                    <a:pt x="4405" y="3056"/>
                    <a:pt x="4592" y="3813"/>
                    <a:pt x="4780" y="4571"/>
                  </a:cubicBezTo>
                  <a:cubicBezTo>
                    <a:pt x="4947" y="5244"/>
                    <a:pt x="5080" y="6057"/>
                    <a:pt x="4589" y="6549"/>
                  </a:cubicBezTo>
                  <a:lnTo>
                    <a:pt x="4672" y="4314"/>
                  </a:lnTo>
                  <a:lnTo>
                    <a:pt x="4672" y="4314"/>
                  </a:lnTo>
                  <a:cubicBezTo>
                    <a:pt x="4627" y="5072"/>
                    <a:pt x="4499" y="5821"/>
                    <a:pt x="4291" y="6550"/>
                  </a:cubicBezTo>
                  <a:cubicBezTo>
                    <a:pt x="4225" y="5732"/>
                    <a:pt x="4160" y="4914"/>
                    <a:pt x="4094" y="4096"/>
                  </a:cubicBezTo>
                  <a:cubicBezTo>
                    <a:pt x="4077" y="5011"/>
                    <a:pt x="3993" y="5923"/>
                    <a:pt x="3840" y="6824"/>
                  </a:cubicBezTo>
                  <a:cubicBezTo>
                    <a:pt x="3702" y="5011"/>
                    <a:pt x="3562" y="3190"/>
                    <a:pt x="3159" y="1416"/>
                  </a:cubicBezTo>
                  <a:lnTo>
                    <a:pt x="3159" y="1416"/>
                  </a:lnTo>
                  <a:cubicBezTo>
                    <a:pt x="3218" y="3181"/>
                    <a:pt x="3278" y="4945"/>
                    <a:pt x="3337" y="6709"/>
                  </a:cubicBezTo>
                  <a:cubicBezTo>
                    <a:pt x="3078" y="5747"/>
                    <a:pt x="2742" y="4808"/>
                    <a:pt x="2333" y="3899"/>
                  </a:cubicBezTo>
                  <a:lnTo>
                    <a:pt x="2333" y="3899"/>
                  </a:lnTo>
                  <a:cubicBezTo>
                    <a:pt x="2583" y="4953"/>
                    <a:pt x="2790" y="6016"/>
                    <a:pt x="2954" y="7085"/>
                  </a:cubicBezTo>
                  <a:cubicBezTo>
                    <a:pt x="2180" y="5898"/>
                    <a:pt x="2217" y="4225"/>
                    <a:pt x="1166" y="3274"/>
                  </a:cubicBezTo>
                  <a:cubicBezTo>
                    <a:pt x="795" y="2938"/>
                    <a:pt x="295" y="2700"/>
                    <a:pt x="59" y="2272"/>
                  </a:cubicBezTo>
                  <a:lnTo>
                    <a:pt x="59" y="2272"/>
                  </a:lnTo>
                  <a:cubicBezTo>
                    <a:pt x="534" y="3259"/>
                    <a:pt x="1191" y="4148"/>
                    <a:pt x="1711" y="5111"/>
                  </a:cubicBezTo>
                  <a:cubicBezTo>
                    <a:pt x="2254" y="6115"/>
                    <a:pt x="2652" y="7262"/>
                    <a:pt x="2464" y="8388"/>
                  </a:cubicBezTo>
                  <a:lnTo>
                    <a:pt x="3580" y="8277"/>
                  </a:lnTo>
                  <a:lnTo>
                    <a:pt x="9330" y="6685"/>
                  </a:lnTo>
                  <a:cubicBezTo>
                    <a:pt x="9987" y="6504"/>
                    <a:pt x="10646" y="6321"/>
                    <a:pt x="11321" y="6238"/>
                  </a:cubicBezTo>
                  <a:cubicBezTo>
                    <a:pt x="12138" y="6137"/>
                    <a:pt x="12967" y="6182"/>
                    <a:pt x="13786" y="6098"/>
                  </a:cubicBezTo>
                  <a:cubicBezTo>
                    <a:pt x="14944" y="5979"/>
                    <a:pt x="16060" y="5605"/>
                    <a:pt x="17163" y="5234"/>
                  </a:cubicBezTo>
                  <a:cubicBezTo>
                    <a:pt x="17188" y="4173"/>
                    <a:pt x="17059" y="3113"/>
                    <a:pt x="16782" y="2088"/>
                  </a:cubicBezTo>
                  <a:lnTo>
                    <a:pt x="16782" y="2088"/>
                  </a:lnTo>
                  <a:cubicBezTo>
                    <a:pt x="16920" y="2999"/>
                    <a:pt x="16994" y="3919"/>
                    <a:pt x="17004" y="4840"/>
                  </a:cubicBezTo>
                  <a:cubicBezTo>
                    <a:pt x="16892" y="3927"/>
                    <a:pt x="16599" y="3045"/>
                    <a:pt x="16140" y="2245"/>
                  </a:cubicBezTo>
                  <a:lnTo>
                    <a:pt x="16140" y="2245"/>
                  </a:lnTo>
                  <a:cubicBezTo>
                    <a:pt x="16403" y="3165"/>
                    <a:pt x="16420" y="4137"/>
                    <a:pt x="16190" y="5065"/>
                  </a:cubicBezTo>
                  <a:cubicBezTo>
                    <a:pt x="15856" y="3692"/>
                    <a:pt x="15567" y="2310"/>
                    <a:pt x="15321" y="920"/>
                  </a:cubicBezTo>
                  <a:lnTo>
                    <a:pt x="15321" y="920"/>
                  </a:lnTo>
                  <a:cubicBezTo>
                    <a:pt x="15544" y="2360"/>
                    <a:pt x="15595" y="3822"/>
                    <a:pt x="15473" y="5275"/>
                  </a:cubicBezTo>
                  <a:cubicBezTo>
                    <a:pt x="15390" y="3980"/>
                    <a:pt x="15238" y="2690"/>
                    <a:pt x="15015" y="1411"/>
                  </a:cubicBezTo>
                  <a:lnTo>
                    <a:pt x="15015" y="1411"/>
                  </a:lnTo>
                  <a:cubicBezTo>
                    <a:pt x="15244" y="2737"/>
                    <a:pt x="15007" y="4139"/>
                    <a:pt x="14355" y="5317"/>
                  </a:cubicBezTo>
                  <a:cubicBezTo>
                    <a:pt x="14664" y="3954"/>
                    <a:pt x="14838" y="2564"/>
                    <a:pt x="14873" y="1167"/>
                  </a:cubicBezTo>
                  <a:lnTo>
                    <a:pt x="14873" y="1167"/>
                  </a:lnTo>
                  <a:cubicBezTo>
                    <a:pt x="14825" y="1906"/>
                    <a:pt x="14569" y="2629"/>
                    <a:pt x="14214" y="3284"/>
                  </a:cubicBezTo>
                  <a:cubicBezTo>
                    <a:pt x="13800" y="4046"/>
                    <a:pt x="13257" y="4728"/>
                    <a:pt x="12715" y="5407"/>
                  </a:cubicBezTo>
                  <a:cubicBezTo>
                    <a:pt x="13469" y="4317"/>
                    <a:pt x="13956" y="3065"/>
                    <a:pt x="14136" y="1751"/>
                  </a:cubicBezTo>
                  <a:lnTo>
                    <a:pt x="14136" y="1751"/>
                  </a:lnTo>
                  <a:cubicBezTo>
                    <a:pt x="13746" y="3429"/>
                    <a:pt x="11990" y="4486"/>
                    <a:pt x="11461" y="6125"/>
                  </a:cubicBezTo>
                  <a:cubicBezTo>
                    <a:pt x="11452" y="5536"/>
                    <a:pt x="11809" y="5012"/>
                    <a:pt x="12151" y="4532"/>
                  </a:cubicBezTo>
                  <a:lnTo>
                    <a:pt x="13074" y="3237"/>
                  </a:lnTo>
                  <a:lnTo>
                    <a:pt x="13074" y="3237"/>
                  </a:lnTo>
                  <a:cubicBezTo>
                    <a:pt x="12224" y="3699"/>
                    <a:pt x="11501" y="4362"/>
                    <a:pt x="10968" y="5167"/>
                  </a:cubicBezTo>
                  <a:cubicBezTo>
                    <a:pt x="10982" y="4926"/>
                    <a:pt x="11015" y="4687"/>
                    <a:pt x="11064" y="4452"/>
                  </a:cubicBezTo>
                  <a:lnTo>
                    <a:pt x="11064" y="4452"/>
                  </a:lnTo>
                  <a:cubicBezTo>
                    <a:pt x="10948" y="4710"/>
                    <a:pt x="10813" y="4958"/>
                    <a:pt x="10650" y="5187"/>
                  </a:cubicBezTo>
                  <a:cubicBezTo>
                    <a:pt x="10875" y="4037"/>
                    <a:pt x="11100" y="2886"/>
                    <a:pt x="11325" y="1735"/>
                  </a:cubicBezTo>
                  <a:lnTo>
                    <a:pt x="11325" y="1735"/>
                  </a:lnTo>
                  <a:cubicBezTo>
                    <a:pt x="11025" y="2354"/>
                    <a:pt x="10882" y="3036"/>
                    <a:pt x="10648" y="3681"/>
                  </a:cubicBezTo>
                  <a:cubicBezTo>
                    <a:pt x="10412" y="4328"/>
                    <a:pt x="10059" y="4969"/>
                    <a:pt x="9471" y="5327"/>
                  </a:cubicBezTo>
                  <a:cubicBezTo>
                    <a:pt x="10306" y="4091"/>
                    <a:pt x="10749" y="2600"/>
                    <a:pt x="10741" y="1110"/>
                  </a:cubicBezTo>
                  <a:lnTo>
                    <a:pt x="10741" y="1110"/>
                  </a:lnTo>
                  <a:cubicBezTo>
                    <a:pt x="10709" y="1742"/>
                    <a:pt x="10533" y="2372"/>
                    <a:pt x="10277" y="2955"/>
                  </a:cubicBezTo>
                  <a:cubicBezTo>
                    <a:pt x="9894" y="3827"/>
                    <a:pt x="9337" y="4610"/>
                    <a:pt x="8785" y="5386"/>
                  </a:cubicBezTo>
                  <a:cubicBezTo>
                    <a:pt x="9033" y="4248"/>
                    <a:pt x="9488" y="3165"/>
                    <a:pt x="10126" y="2191"/>
                  </a:cubicBezTo>
                  <a:lnTo>
                    <a:pt x="10126" y="2191"/>
                  </a:lnTo>
                  <a:cubicBezTo>
                    <a:pt x="9027" y="3151"/>
                    <a:pt x="8836" y="4793"/>
                    <a:pt x="7960" y="5961"/>
                  </a:cubicBezTo>
                  <a:cubicBezTo>
                    <a:pt x="8023" y="5287"/>
                    <a:pt x="8314" y="4658"/>
                    <a:pt x="8473" y="3999"/>
                  </a:cubicBezTo>
                  <a:cubicBezTo>
                    <a:pt x="8756" y="2817"/>
                    <a:pt x="8605" y="1579"/>
                    <a:pt x="8454" y="3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5363760" y="4386045"/>
              <a:ext cx="378756" cy="325118"/>
            </a:xfrm>
            <a:custGeom>
              <a:avLst/>
              <a:gdLst/>
              <a:ahLst/>
              <a:cxnLst/>
              <a:rect l="l" t="t" r="r" b="b"/>
              <a:pathLst>
                <a:path w="5875" h="5043" extrusionOk="0">
                  <a:moveTo>
                    <a:pt x="5624" y="1517"/>
                  </a:moveTo>
                  <a:cubicBezTo>
                    <a:pt x="5623" y="1519"/>
                    <a:pt x="5622" y="1520"/>
                    <a:pt x="5621" y="1522"/>
                  </a:cubicBezTo>
                  <a:lnTo>
                    <a:pt x="5621" y="1522"/>
                  </a:lnTo>
                  <a:cubicBezTo>
                    <a:pt x="5622" y="1520"/>
                    <a:pt x="5623" y="1519"/>
                    <a:pt x="5624" y="1517"/>
                  </a:cubicBezTo>
                  <a:close/>
                  <a:moveTo>
                    <a:pt x="70" y="2033"/>
                  </a:moveTo>
                  <a:cubicBezTo>
                    <a:pt x="47" y="2033"/>
                    <a:pt x="24" y="2033"/>
                    <a:pt x="1" y="2034"/>
                  </a:cubicBezTo>
                  <a:cubicBezTo>
                    <a:pt x="318" y="2077"/>
                    <a:pt x="629" y="2146"/>
                    <a:pt x="932" y="2241"/>
                  </a:cubicBezTo>
                  <a:lnTo>
                    <a:pt x="932" y="2241"/>
                  </a:lnTo>
                  <a:cubicBezTo>
                    <a:pt x="657" y="2117"/>
                    <a:pt x="367" y="2033"/>
                    <a:pt x="70" y="2033"/>
                  </a:cubicBezTo>
                  <a:close/>
                  <a:moveTo>
                    <a:pt x="5874" y="1"/>
                  </a:moveTo>
                  <a:lnTo>
                    <a:pt x="5874" y="1"/>
                  </a:lnTo>
                  <a:cubicBezTo>
                    <a:pt x="5660" y="295"/>
                    <a:pt x="5297" y="443"/>
                    <a:pt x="5049" y="710"/>
                  </a:cubicBezTo>
                  <a:cubicBezTo>
                    <a:pt x="4494" y="1308"/>
                    <a:pt x="4661" y="2309"/>
                    <a:pt x="4189" y="2975"/>
                  </a:cubicBezTo>
                  <a:cubicBezTo>
                    <a:pt x="3893" y="2166"/>
                    <a:pt x="3527" y="1382"/>
                    <a:pt x="3099" y="635"/>
                  </a:cubicBezTo>
                  <a:lnTo>
                    <a:pt x="3099" y="635"/>
                  </a:lnTo>
                  <a:cubicBezTo>
                    <a:pt x="3326" y="1530"/>
                    <a:pt x="3554" y="2426"/>
                    <a:pt x="3782" y="3322"/>
                  </a:cubicBezTo>
                  <a:lnTo>
                    <a:pt x="2790" y="1989"/>
                  </a:lnTo>
                  <a:lnTo>
                    <a:pt x="2790" y="1989"/>
                  </a:lnTo>
                  <a:cubicBezTo>
                    <a:pt x="2919" y="2521"/>
                    <a:pt x="3046" y="3055"/>
                    <a:pt x="3173" y="3588"/>
                  </a:cubicBezTo>
                  <a:cubicBezTo>
                    <a:pt x="2540" y="2964"/>
                    <a:pt x="1771" y="2505"/>
                    <a:pt x="932" y="2241"/>
                  </a:cubicBezTo>
                  <a:lnTo>
                    <a:pt x="932" y="2241"/>
                  </a:lnTo>
                  <a:cubicBezTo>
                    <a:pt x="1094" y="2314"/>
                    <a:pt x="1251" y="2402"/>
                    <a:pt x="1401" y="2494"/>
                  </a:cubicBezTo>
                  <a:cubicBezTo>
                    <a:pt x="2429" y="3124"/>
                    <a:pt x="3284" y="4000"/>
                    <a:pt x="3890" y="5043"/>
                  </a:cubicBezTo>
                  <a:lnTo>
                    <a:pt x="4939" y="4032"/>
                  </a:lnTo>
                  <a:cubicBezTo>
                    <a:pt x="4970" y="3154"/>
                    <a:pt x="5202" y="2294"/>
                    <a:pt x="5621" y="1522"/>
                  </a:cubicBezTo>
                  <a:lnTo>
                    <a:pt x="5621" y="1522"/>
                  </a:lnTo>
                  <a:cubicBezTo>
                    <a:pt x="5346" y="2028"/>
                    <a:pt x="5005" y="2497"/>
                    <a:pt x="4607" y="2914"/>
                  </a:cubicBezTo>
                  <a:cubicBezTo>
                    <a:pt x="4932" y="1904"/>
                    <a:pt x="5357" y="927"/>
                    <a:pt x="5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7768146" y="4085046"/>
              <a:ext cx="1026800" cy="438197"/>
            </a:xfrm>
            <a:custGeom>
              <a:avLst/>
              <a:gdLst/>
              <a:ahLst/>
              <a:cxnLst/>
              <a:rect l="l" t="t" r="r" b="b"/>
              <a:pathLst>
                <a:path w="15927" h="6797" extrusionOk="0">
                  <a:moveTo>
                    <a:pt x="13358" y="1"/>
                  </a:moveTo>
                  <a:lnTo>
                    <a:pt x="13358" y="1"/>
                  </a:lnTo>
                  <a:cubicBezTo>
                    <a:pt x="13300" y="411"/>
                    <a:pt x="13306" y="827"/>
                    <a:pt x="13333" y="1243"/>
                  </a:cubicBezTo>
                  <a:lnTo>
                    <a:pt x="13333" y="1243"/>
                  </a:lnTo>
                  <a:cubicBezTo>
                    <a:pt x="13372" y="831"/>
                    <a:pt x="13380" y="416"/>
                    <a:pt x="13358" y="1"/>
                  </a:cubicBezTo>
                  <a:close/>
                  <a:moveTo>
                    <a:pt x="11000" y="781"/>
                  </a:moveTo>
                  <a:cubicBezTo>
                    <a:pt x="11036" y="987"/>
                    <a:pt x="11066" y="1194"/>
                    <a:pt x="11091" y="1401"/>
                  </a:cubicBezTo>
                  <a:lnTo>
                    <a:pt x="11091" y="1401"/>
                  </a:lnTo>
                  <a:cubicBezTo>
                    <a:pt x="11082" y="1192"/>
                    <a:pt x="11052" y="984"/>
                    <a:pt x="11000" y="781"/>
                  </a:cubicBezTo>
                  <a:close/>
                  <a:moveTo>
                    <a:pt x="11784" y="1389"/>
                  </a:moveTo>
                  <a:lnTo>
                    <a:pt x="11784" y="1972"/>
                  </a:lnTo>
                  <a:lnTo>
                    <a:pt x="11784" y="1972"/>
                  </a:lnTo>
                  <a:cubicBezTo>
                    <a:pt x="11799" y="1779"/>
                    <a:pt x="11801" y="1584"/>
                    <a:pt x="11784" y="1389"/>
                  </a:cubicBezTo>
                  <a:close/>
                  <a:moveTo>
                    <a:pt x="5568" y="2033"/>
                  </a:moveTo>
                  <a:lnTo>
                    <a:pt x="5568" y="2033"/>
                  </a:lnTo>
                  <a:cubicBezTo>
                    <a:pt x="5620" y="2432"/>
                    <a:pt x="5689" y="2828"/>
                    <a:pt x="5775" y="3220"/>
                  </a:cubicBezTo>
                  <a:lnTo>
                    <a:pt x="5775" y="3220"/>
                  </a:lnTo>
                  <a:cubicBezTo>
                    <a:pt x="5736" y="2820"/>
                    <a:pt x="5667" y="2424"/>
                    <a:pt x="5568" y="2033"/>
                  </a:cubicBezTo>
                  <a:close/>
                  <a:moveTo>
                    <a:pt x="15926" y="218"/>
                  </a:moveTo>
                  <a:lnTo>
                    <a:pt x="15926" y="218"/>
                  </a:lnTo>
                  <a:cubicBezTo>
                    <a:pt x="15340" y="509"/>
                    <a:pt x="15010" y="1141"/>
                    <a:pt x="14776" y="1752"/>
                  </a:cubicBezTo>
                  <a:cubicBezTo>
                    <a:pt x="14543" y="2364"/>
                    <a:pt x="14354" y="3017"/>
                    <a:pt x="13913" y="3502"/>
                  </a:cubicBezTo>
                  <a:cubicBezTo>
                    <a:pt x="13986" y="2653"/>
                    <a:pt x="14059" y="1803"/>
                    <a:pt x="14132" y="954"/>
                  </a:cubicBezTo>
                  <a:lnTo>
                    <a:pt x="14132" y="954"/>
                  </a:lnTo>
                  <a:cubicBezTo>
                    <a:pt x="14031" y="2019"/>
                    <a:pt x="13754" y="3059"/>
                    <a:pt x="13314" y="4033"/>
                  </a:cubicBezTo>
                  <a:cubicBezTo>
                    <a:pt x="13559" y="3130"/>
                    <a:pt x="13394" y="2184"/>
                    <a:pt x="13333" y="1243"/>
                  </a:cubicBezTo>
                  <a:lnTo>
                    <a:pt x="13333" y="1243"/>
                  </a:lnTo>
                  <a:cubicBezTo>
                    <a:pt x="13271" y="1903"/>
                    <a:pt x="13132" y="2555"/>
                    <a:pt x="12918" y="3185"/>
                  </a:cubicBezTo>
                  <a:cubicBezTo>
                    <a:pt x="12758" y="3651"/>
                    <a:pt x="12541" y="4127"/>
                    <a:pt x="12142" y="4416"/>
                  </a:cubicBezTo>
                  <a:cubicBezTo>
                    <a:pt x="12257" y="3563"/>
                    <a:pt x="12371" y="2708"/>
                    <a:pt x="12486" y="1854"/>
                  </a:cubicBezTo>
                  <a:lnTo>
                    <a:pt x="12486" y="1854"/>
                  </a:lnTo>
                  <a:cubicBezTo>
                    <a:pt x="12251" y="2837"/>
                    <a:pt x="12018" y="3820"/>
                    <a:pt x="11784" y="4803"/>
                  </a:cubicBezTo>
                  <a:lnTo>
                    <a:pt x="11784" y="1972"/>
                  </a:lnTo>
                  <a:lnTo>
                    <a:pt x="11784" y="1972"/>
                  </a:lnTo>
                  <a:cubicBezTo>
                    <a:pt x="11720" y="2779"/>
                    <a:pt x="11410" y="3566"/>
                    <a:pt x="11103" y="4325"/>
                  </a:cubicBezTo>
                  <a:cubicBezTo>
                    <a:pt x="11213" y="3353"/>
                    <a:pt x="11209" y="2371"/>
                    <a:pt x="11091" y="1401"/>
                  </a:cubicBezTo>
                  <a:lnTo>
                    <a:pt x="11091" y="1401"/>
                  </a:lnTo>
                  <a:cubicBezTo>
                    <a:pt x="11116" y="1952"/>
                    <a:pt x="11002" y="2511"/>
                    <a:pt x="10786" y="3020"/>
                  </a:cubicBezTo>
                  <a:cubicBezTo>
                    <a:pt x="10489" y="3723"/>
                    <a:pt x="10007" y="4336"/>
                    <a:pt x="9454" y="4862"/>
                  </a:cubicBezTo>
                  <a:cubicBezTo>
                    <a:pt x="9955" y="4215"/>
                    <a:pt x="10320" y="3472"/>
                    <a:pt x="10526" y="2679"/>
                  </a:cubicBezTo>
                  <a:lnTo>
                    <a:pt x="10526" y="2679"/>
                  </a:lnTo>
                  <a:cubicBezTo>
                    <a:pt x="9950" y="3459"/>
                    <a:pt x="9374" y="4237"/>
                    <a:pt x="8799" y="5015"/>
                  </a:cubicBezTo>
                  <a:cubicBezTo>
                    <a:pt x="8760" y="3745"/>
                    <a:pt x="9135" y="2496"/>
                    <a:pt x="9868" y="1457"/>
                  </a:cubicBezTo>
                  <a:lnTo>
                    <a:pt x="9868" y="1457"/>
                  </a:lnTo>
                  <a:cubicBezTo>
                    <a:pt x="9363" y="1969"/>
                    <a:pt x="9010" y="2611"/>
                    <a:pt x="8847" y="3310"/>
                  </a:cubicBezTo>
                  <a:cubicBezTo>
                    <a:pt x="8722" y="3855"/>
                    <a:pt x="8700" y="4462"/>
                    <a:pt x="8343" y="4891"/>
                  </a:cubicBezTo>
                  <a:cubicBezTo>
                    <a:pt x="8583" y="4071"/>
                    <a:pt x="8643" y="3209"/>
                    <a:pt x="8520" y="2363"/>
                  </a:cubicBezTo>
                  <a:lnTo>
                    <a:pt x="8520" y="2363"/>
                  </a:lnTo>
                  <a:cubicBezTo>
                    <a:pt x="8460" y="3286"/>
                    <a:pt x="8369" y="4289"/>
                    <a:pt x="7739" y="4966"/>
                  </a:cubicBezTo>
                  <a:cubicBezTo>
                    <a:pt x="7651" y="3644"/>
                    <a:pt x="7994" y="2326"/>
                    <a:pt x="8717" y="1214"/>
                  </a:cubicBezTo>
                  <a:lnTo>
                    <a:pt x="8717" y="1214"/>
                  </a:lnTo>
                  <a:cubicBezTo>
                    <a:pt x="8222" y="1319"/>
                    <a:pt x="7967" y="1857"/>
                    <a:pt x="7786" y="2328"/>
                  </a:cubicBezTo>
                  <a:cubicBezTo>
                    <a:pt x="7474" y="3143"/>
                    <a:pt x="7162" y="3957"/>
                    <a:pt x="6850" y="4770"/>
                  </a:cubicBezTo>
                  <a:cubicBezTo>
                    <a:pt x="6766" y="3689"/>
                    <a:pt x="6891" y="2602"/>
                    <a:pt x="7221" y="1568"/>
                  </a:cubicBezTo>
                  <a:lnTo>
                    <a:pt x="7221" y="1568"/>
                  </a:lnTo>
                  <a:cubicBezTo>
                    <a:pt x="6766" y="2034"/>
                    <a:pt x="6618" y="2718"/>
                    <a:pt x="6576" y="3368"/>
                  </a:cubicBezTo>
                  <a:cubicBezTo>
                    <a:pt x="6534" y="4018"/>
                    <a:pt x="6575" y="4681"/>
                    <a:pt x="6411" y="5312"/>
                  </a:cubicBezTo>
                  <a:cubicBezTo>
                    <a:pt x="6145" y="4631"/>
                    <a:pt x="5932" y="3932"/>
                    <a:pt x="5775" y="3220"/>
                  </a:cubicBezTo>
                  <a:lnTo>
                    <a:pt x="5775" y="3220"/>
                  </a:lnTo>
                  <a:cubicBezTo>
                    <a:pt x="5834" y="3810"/>
                    <a:pt x="5826" y="4405"/>
                    <a:pt x="5751" y="4996"/>
                  </a:cubicBezTo>
                  <a:cubicBezTo>
                    <a:pt x="5696" y="3859"/>
                    <a:pt x="5454" y="2740"/>
                    <a:pt x="5034" y="1682"/>
                  </a:cubicBezTo>
                  <a:lnTo>
                    <a:pt x="5034" y="1682"/>
                  </a:lnTo>
                  <a:cubicBezTo>
                    <a:pt x="5219" y="3085"/>
                    <a:pt x="5255" y="4503"/>
                    <a:pt x="5144" y="5913"/>
                  </a:cubicBezTo>
                  <a:cubicBezTo>
                    <a:pt x="4995" y="4263"/>
                    <a:pt x="4668" y="2634"/>
                    <a:pt x="4168" y="1056"/>
                  </a:cubicBezTo>
                  <a:lnTo>
                    <a:pt x="4168" y="1056"/>
                  </a:lnTo>
                  <a:cubicBezTo>
                    <a:pt x="4182" y="2481"/>
                    <a:pt x="4320" y="3903"/>
                    <a:pt x="4583" y="5304"/>
                  </a:cubicBezTo>
                  <a:cubicBezTo>
                    <a:pt x="4357" y="4611"/>
                    <a:pt x="4036" y="3953"/>
                    <a:pt x="3631" y="3348"/>
                  </a:cubicBezTo>
                  <a:lnTo>
                    <a:pt x="3631" y="3348"/>
                  </a:lnTo>
                  <a:cubicBezTo>
                    <a:pt x="3977" y="3932"/>
                    <a:pt x="4233" y="4565"/>
                    <a:pt x="4391" y="5225"/>
                  </a:cubicBezTo>
                  <a:cubicBezTo>
                    <a:pt x="3945" y="4473"/>
                    <a:pt x="3248" y="3889"/>
                    <a:pt x="2476" y="3480"/>
                  </a:cubicBezTo>
                  <a:cubicBezTo>
                    <a:pt x="1703" y="3069"/>
                    <a:pt x="855" y="2821"/>
                    <a:pt x="1" y="2631"/>
                  </a:cubicBezTo>
                  <a:lnTo>
                    <a:pt x="1" y="2631"/>
                  </a:lnTo>
                  <a:cubicBezTo>
                    <a:pt x="2046" y="3608"/>
                    <a:pt x="3845" y="5031"/>
                    <a:pt x="5268" y="6796"/>
                  </a:cubicBezTo>
                  <a:lnTo>
                    <a:pt x="8741" y="6456"/>
                  </a:lnTo>
                  <a:cubicBezTo>
                    <a:pt x="10611" y="6319"/>
                    <a:pt x="12467" y="6048"/>
                    <a:pt x="14298" y="5644"/>
                  </a:cubicBezTo>
                  <a:cubicBezTo>
                    <a:pt x="14257" y="4505"/>
                    <a:pt x="14602" y="3385"/>
                    <a:pt x="15279" y="2467"/>
                  </a:cubicBezTo>
                  <a:lnTo>
                    <a:pt x="15279" y="2467"/>
                  </a:lnTo>
                  <a:lnTo>
                    <a:pt x="14412" y="3533"/>
                  </a:lnTo>
                  <a:cubicBezTo>
                    <a:pt x="14516" y="2916"/>
                    <a:pt x="14621" y="2296"/>
                    <a:pt x="14844" y="1713"/>
                  </a:cubicBezTo>
                  <a:cubicBezTo>
                    <a:pt x="15066" y="1130"/>
                    <a:pt x="15416" y="578"/>
                    <a:pt x="15926" y="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6176894" y="4794542"/>
              <a:ext cx="245138" cy="163419"/>
            </a:xfrm>
            <a:custGeom>
              <a:avLst/>
              <a:gdLst/>
              <a:ahLst/>
              <a:cxnLst/>
              <a:rect l="l" t="t" r="r" b="b"/>
              <a:pathLst>
                <a:path w="4391" h="2927" extrusionOk="0">
                  <a:moveTo>
                    <a:pt x="3607" y="1"/>
                  </a:moveTo>
                  <a:lnTo>
                    <a:pt x="3607" y="1"/>
                  </a:lnTo>
                  <a:cubicBezTo>
                    <a:pt x="3586" y="35"/>
                    <a:pt x="3564" y="70"/>
                    <a:pt x="3544" y="105"/>
                  </a:cubicBezTo>
                  <a:lnTo>
                    <a:pt x="3544" y="105"/>
                  </a:lnTo>
                  <a:cubicBezTo>
                    <a:pt x="3566" y="71"/>
                    <a:pt x="3587" y="36"/>
                    <a:pt x="3607" y="1"/>
                  </a:cubicBezTo>
                  <a:close/>
                  <a:moveTo>
                    <a:pt x="1" y="1086"/>
                  </a:moveTo>
                  <a:cubicBezTo>
                    <a:pt x="19" y="1095"/>
                    <a:pt x="37" y="1104"/>
                    <a:pt x="56" y="1113"/>
                  </a:cubicBezTo>
                  <a:lnTo>
                    <a:pt x="56" y="1113"/>
                  </a:lnTo>
                  <a:cubicBezTo>
                    <a:pt x="37" y="1104"/>
                    <a:pt x="19" y="1095"/>
                    <a:pt x="1" y="1086"/>
                  </a:cubicBezTo>
                  <a:close/>
                  <a:moveTo>
                    <a:pt x="3544" y="105"/>
                  </a:moveTo>
                  <a:cubicBezTo>
                    <a:pt x="3356" y="397"/>
                    <a:pt x="3100" y="648"/>
                    <a:pt x="2965" y="969"/>
                  </a:cubicBezTo>
                  <a:cubicBezTo>
                    <a:pt x="2795" y="1380"/>
                    <a:pt x="2847" y="1845"/>
                    <a:pt x="2793" y="2287"/>
                  </a:cubicBezTo>
                  <a:cubicBezTo>
                    <a:pt x="2632" y="2077"/>
                    <a:pt x="2606" y="1794"/>
                    <a:pt x="2480" y="1563"/>
                  </a:cubicBezTo>
                  <a:cubicBezTo>
                    <a:pt x="2392" y="1404"/>
                    <a:pt x="2259" y="1275"/>
                    <a:pt x="2128" y="1148"/>
                  </a:cubicBezTo>
                  <a:cubicBezTo>
                    <a:pt x="1853" y="882"/>
                    <a:pt x="1574" y="614"/>
                    <a:pt x="1244" y="421"/>
                  </a:cubicBezTo>
                  <a:lnTo>
                    <a:pt x="1244" y="421"/>
                  </a:lnTo>
                  <a:cubicBezTo>
                    <a:pt x="1400" y="1076"/>
                    <a:pt x="1789" y="1645"/>
                    <a:pt x="2172" y="2198"/>
                  </a:cubicBezTo>
                  <a:cubicBezTo>
                    <a:pt x="1906" y="2107"/>
                    <a:pt x="1718" y="1875"/>
                    <a:pt x="1491" y="1710"/>
                  </a:cubicBezTo>
                  <a:cubicBezTo>
                    <a:pt x="1070" y="1404"/>
                    <a:pt x="524" y="1336"/>
                    <a:pt x="56" y="1113"/>
                  </a:cubicBezTo>
                  <a:lnTo>
                    <a:pt x="56" y="1113"/>
                  </a:lnTo>
                  <a:cubicBezTo>
                    <a:pt x="916" y="1539"/>
                    <a:pt x="1742" y="2032"/>
                    <a:pt x="2528" y="2584"/>
                  </a:cubicBezTo>
                  <a:cubicBezTo>
                    <a:pt x="2602" y="2635"/>
                    <a:pt x="2684" y="2707"/>
                    <a:pt x="2669" y="2796"/>
                  </a:cubicBezTo>
                  <a:lnTo>
                    <a:pt x="3145" y="2926"/>
                  </a:lnTo>
                  <a:cubicBezTo>
                    <a:pt x="3157" y="2637"/>
                    <a:pt x="3432" y="2439"/>
                    <a:pt x="3680" y="2288"/>
                  </a:cubicBezTo>
                  <a:lnTo>
                    <a:pt x="4391" y="1852"/>
                  </a:lnTo>
                  <a:lnTo>
                    <a:pt x="4391" y="1852"/>
                  </a:lnTo>
                  <a:cubicBezTo>
                    <a:pt x="3923" y="1873"/>
                    <a:pt x="3464" y="1997"/>
                    <a:pt x="3049" y="2215"/>
                  </a:cubicBezTo>
                  <a:cubicBezTo>
                    <a:pt x="3366" y="1876"/>
                    <a:pt x="3686" y="1540"/>
                    <a:pt x="4010" y="1210"/>
                  </a:cubicBezTo>
                  <a:lnTo>
                    <a:pt x="4010" y="1210"/>
                  </a:lnTo>
                  <a:cubicBezTo>
                    <a:pt x="3579" y="1361"/>
                    <a:pt x="3212" y="1650"/>
                    <a:pt x="2962" y="2032"/>
                  </a:cubicBezTo>
                  <a:cubicBezTo>
                    <a:pt x="3002" y="1352"/>
                    <a:pt x="3202" y="692"/>
                    <a:pt x="354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6808133" y="5197878"/>
              <a:ext cx="512885" cy="40813"/>
            </a:xfrm>
            <a:custGeom>
              <a:avLst/>
              <a:gdLst/>
              <a:ahLst/>
              <a:cxnLst/>
              <a:rect l="l" t="t" r="r" b="b"/>
              <a:pathLst>
                <a:path w="9187" h="731" extrusionOk="0">
                  <a:moveTo>
                    <a:pt x="7221" y="0"/>
                  </a:moveTo>
                  <a:cubicBezTo>
                    <a:pt x="7051" y="0"/>
                    <a:pt x="6882" y="16"/>
                    <a:pt x="6724" y="61"/>
                  </a:cubicBezTo>
                  <a:cubicBezTo>
                    <a:pt x="6037" y="256"/>
                    <a:pt x="5473" y="383"/>
                    <a:pt x="4743" y="383"/>
                  </a:cubicBezTo>
                  <a:lnTo>
                    <a:pt x="43" y="380"/>
                  </a:lnTo>
                  <a:cubicBezTo>
                    <a:pt x="43" y="380"/>
                    <a:pt x="42" y="380"/>
                    <a:pt x="41" y="380"/>
                  </a:cubicBezTo>
                  <a:cubicBezTo>
                    <a:pt x="1" y="380"/>
                    <a:pt x="45" y="446"/>
                    <a:pt x="88" y="450"/>
                  </a:cubicBezTo>
                  <a:lnTo>
                    <a:pt x="1700" y="586"/>
                  </a:lnTo>
                  <a:cubicBezTo>
                    <a:pt x="2564" y="658"/>
                    <a:pt x="3429" y="730"/>
                    <a:pt x="4295" y="730"/>
                  </a:cubicBezTo>
                  <a:cubicBezTo>
                    <a:pt x="4497" y="730"/>
                    <a:pt x="4698" y="726"/>
                    <a:pt x="4900" y="718"/>
                  </a:cubicBezTo>
                  <a:cubicBezTo>
                    <a:pt x="5267" y="701"/>
                    <a:pt x="5636" y="669"/>
                    <a:pt x="6003" y="637"/>
                  </a:cubicBezTo>
                  <a:lnTo>
                    <a:pt x="7260" y="526"/>
                  </a:lnTo>
                  <a:cubicBezTo>
                    <a:pt x="7575" y="498"/>
                    <a:pt x="7886" y="410"/>
                    <a:pt x="8200" y="408"/>
                  </a:cubicBezTo>
                  <a:cubicBezTo>
                    <a:pt x="9187" y="399"/>
                    <a:pt x="8964" y="307"/>
                    <a:pt x="8376" y="264"/>
                  </a:cubicBezTo>
                  <a:cubicBezTo>
                    <a:pt x="8150" y="247"/>
                    <a:pt x="7769" y="39"/>
                    <a:pt x="7669" y="28"/>
                  </a:cubicBezTo>
                  <a:cubicBezTo>
                    <a:pt x="7524" y="13"/>
                    <a:pt x="7372" y="0"/>
                    <a:pt x="7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2" name="Google Shape;1202;p41"/>
          <p:cNvSpPr txBox="1">
            <a:spLocks noGrp="1"/>
          </p:cNvSpPr>
          <p:nvPr>
            <p:ph type="ctrTitle"/>
          </p:nvPr>
        </p:nvSpPr>
        <p:spPr>
          <a:xfrm>
            <a:off x="0" y="1226700"/>
            <a:ext cx="8634600" cy="269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Influence of Confucianism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Past and Present Day</a:t>
            </a:r>
            <a:endParaRPr sz="3000"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50"/>
          <p:cNvSpPr txBox="1">
            <a:spLocks noGrp="1"/>
          </p:cNvSpPr>
          <p:nvPr>
            <p:ph type="title"/>
          </p:nvPr>
        </p:nvSpPr>
        <p:spPr>
          <a:xfrm>
            <a:off x="2124625" y="818450"/>
            <a:ext cx="6938700" cy="3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latin typeface="Oxygen"/>
                <a:ea typeface="Oxygen"/>
                <a:cs typeface="Oxygen"/>
                <a:sym typeface="Oxygen"/>
              </a:rPr>
              <a:t>“Do not do unto others what you would not want others to do unto you.”</a:t>
            </a:r>
            <a:endParaRPr sz="2800" i="1"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>
              <a:latin typeface="Oxygen"/>
              <a:ea typeface="Oxygen"/>
              <a:cs typeface="Oxygen"/>
              <a:sym typeface="Oxygen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Oxygen"/>
              <a:buChar char="-"/>
            </a:pPr>
            <a:r>
              <a:rPr lang="en" sz="2800" b="0">
                <a:latin typeface="Oxygen"/>
                <a:ea typeface="Oxygen"/>
                <a:cs typeface="Oxygen"/>
                <a:sym typeface="Oxygen"/>
              </a:rPr>
              <a:t>The </a:t>
            </a:r>
            <a:r>
              <a:rPr lang="en" sz="2800" b="0" i="1">
                <a:latin typeface="Oxygen"/>
                <a:ea typeface="Oxygen"/>
                <a:cs typeface="Oxygen"/>
                <a:sym typeface="Oxygen"/>
              </a:rPr>
              <a:t>Golden Rule</a:t>
            </a:r>
            <a:r>
              <a:rPr lang="en" sz="2800" b="0">
                <a:latin typeface="Oxygen"/>
                <a:ea typeface="Oxygen"/>
                <a:cs typeface="Oxygen"/>
                <a:sym typeface="Oxygen"/>
              </a:rPr>
              <a:t> of Confucianism </a:t>
            </a:r>
            <a:endParaRPr sz="2800" b="0"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1340" name="Google Shape;1340;p50"/>
          <p:cNvGrpSpPr/>
          <p:nvPr/>
        </p:nvGrpSpPr>
        <p:grpSpPr>
          <a:xfrm>
            <a:off x="-61095" y="1453122"/>
            <a:ext cx="3204712" cy="3722318"/>
            <a:chOff x="-2706326" y="1887288"/>
            <a:chExt cx="1871802" cy="2174124"/>
          </a:xfrm>
        </p:grpSpPr>
        <p:sp>
          <p:nvSpPr>
            <p:cNvPr id="1341" name="Google Shape;1341;p50"/>
            <p:cNvSpPr/>
            <p:nvPr/>
          </p:nvSpPr>
          <p:spPr>
            <a:xfrm>
              <a:off x="-2099186" y="3677457"/>
              <a:ext cx="600144" cy="372465"/>
            </a:xfrm>
            <a:custGeom>
              <a:avLst/>
              <a:gdLst/>
              <a:ahLst/>
              <a:cxnLst/>
              <a:rect l="l" t="t" r="r" b="b"/>
              <a:pathLst>
                <a:path w="15079" h="9359" extrusionOk="0">
                  <a:moveTo>
                    <a:pt x="3493" y="0"/>
                  </a:moveTo>
                  <a:lnTo>
                    <a:pt x="2347" y="174"/>
                  </a:lnTo>
                  <a:cubicBezTo>
                    <a:pt x="2159" y="134"/>
                    <a:pt x="1966" y="111"/>
                    <a:pt x="1772" y="111"/>
                  </a:cubicBezTo>
                  <a:cubicBezTo>
                    <a:pt x="1466" y="111"/>
                    <a:pt x="1162" y="168"/>
                    <a:pt x="887" y="300"/>
                  </a:cubicBezTo>
                  <a:cubicBezTo>
                    <a:pt x="439" y="516"/>
                    <a:pt x="84" y="956"/>
                    <a:pt x="47" y="1451"/>
                  </a:cubicBezTo>
                  <a:cubicBezTo>
                    <a:pt x="1" y="2078"/>
                    <a:pt x="455" y="2647"/>
                    <a:pt x="996" y="2965"/>
                  </a:cubicBezTo>
                  <a:cubicBezTo>
                    <a:pt x="1537" y="3282"/>
                    <a:pt x="2165" y="3412"/>
                    <a:pt x="2759" y="3610"/>
                  </a:cubicBezTo>
                  <a:cubicBezTo>
                    <a:pt x="4101" y="4057"/>
                    <a:pt x="5336" y="4905"/>
                    <a:pt x="6087" y="6104"/>
                  </a:cubicBezTo>
                  <a:cubicBezTo>
                    <a:pt x="6417" y="6631"/>
                    <a:pt x="6658" y="7230"/>
                    <a:pt x="7114" y="7651"/>
                  </a:cubicBezTo>
                  <a:cubicBezTo>
                    <a:pt x="7444" y="7957"/>
                    <a:pt x="7860" y="8147"/>
                    <a:pt x="8268" y="8332"/>
                  </a:cubicBezTo>
                  <a:cubicBezTo>
                    <a:pt x="9392" y="8840"/>
                    <a:pt x="10561" y="9359"/>
                    <a:pt x="11793" y="9359"/>
                  </a:cubicBezTo>
                  <a:cubicBezTo>
                    <a:pt x="11818" y="9359"/>
                    <a:pt x="11844" y="9359"/>
                    <a:pt x="11869" y="9358"/>
                  </a:cubicBezTo>
                  <a:cubicBezTo>
                    <a:pt x="12189" y="9354"/>
                    <a:pt x="12536" y="9300"/>
                    <a:pt x="12760" y="9072"/>
                  </a:cubicBezTo>
                  <a:cubicBezTo>
                    <a:pt x="12986" y="8844"/>
                    <a:pt x="12995" y="8393"/>
                    <a:pt x="12709" y="8247"/>
                  </a:cubicBezTo>
                  <a:cubicBezTo>
                    <a:pt x="12506" y="8384"/>
                    <a:pt x="12264" y="8450"/>
                    <a:pt x="12020" y="8450"/>
                  </a:cubicBezTo>
                  <a:cubicBezTo>
                    <a:pt x="11643" y="8450"/>
                    <a:pt x="11263" y="8292"/>
                    <a:pt x="11022" y="7998"/>
                  </a:cubicBezTo>
                  <a:cubicBezTo>
                    <a:pt x="10809" y="7737"/>
                    <a:pt x="10737" y="7292"/>
                    <a:pt x="11010" y="7095"/>
                  </a:cubicBezTo>
                  <a:lnTo>
                    <a:pt x="11010" y="7095"/>
                  </a:lnTo>
                  <a:cubicBezTo>
                    <a:pt x="11515" y="7201"/>
                    <a:pt x="12028" y="7254"/>
                    <a:pt x="12542" y="7254"/>
                  </a:cubicBezTo>
                  <a:cubicBezTo>
                    <a:pt x="12779" y="7254"/>
                    <a:pt x="13017" y="7242"/>
                    <a:pt x="13254" y="7220"/>
                  </a:cubicBezTo>
                  <a:cubicBezTo>
                    <a:pt x="13055" y="6891"/>
                    <a:pt x="12941" y="6518"/>
                    <a:pt x="12922" y="6135"/>
                  </a:cubicBezTo>
                  <a:lnTo>
                    <a:pt x="12922" y="6135"/>
                  </a:lnTo>
                  <a:cubicBezTo>
                    <a:pt x="13397" y="6235"/>
                    <a:pt x="13880" y="6284"/>
                    <a:pt x="14364" y="6284"/>
                  </a:cubicBezTo>
                  <a:cubicBezTo>
                    <a:pt x="14589" y="6284"/>
                    <a:pt x="14814" y="6274"/>
                    <a:pt x="15038" y="6252"/>
                  </a:cubicBezTo>
                  <a:cubicBezTo>
                    <a:pt x="15078" y="6144"/>
                    <a:pt x="14968" y="6030"/>
                    <a:pt x="14854" y="6010"/>
                  </a:cubicBezTo>
                  <a:cubicBezTo>
                    <a:pt x="14830" y="6005"/>
                    <a:pt x="14806" y="6004"/>
                    <a:pt x="14783" y="6004"/>
                  </a:cubicBezTo>
                  <a:cubicBezTo>
                    <a:pt x="14692" y="6004"/>
                    <a:pt x="14600" y="6030"/>
                    <a:pt x="14508" y="6040"/>
                  </a:cubicBezTo>
                  <a:cubicBezTo>
                    <a:pt x="14479" y="6043"/>
                    <a:pt x="14449" y="6044"/>
                    <a:pt x="14420" y="6044"/>
                  </a:cubicBezTo>
                  <a:cubicBezTo>
                    <a:pt x="13840" y="6044"/>
                    <a:pt x="13356" y="5438"/>
                    <a:pt x="12768" y="5438"/>
                  </a:cubicBezTo>
                  <a:cubicBezTo>
                    <a:pt x="12753" y="5438"/>
                    <a:pt x="12739" y="5438"/>
                    <a:pt x="12724" y="5439"/>
                  </a:cubicBezTo>
                  <a:cubicBezTo>
                    <a:pt x="12458" y="5452"/>
                    <a:pt x="12219" y="5595"/>
                    <a:pt x="11966" y="5676"/>
                  </a:cubicBezTo>
                  <a:cubicBezTo>
                    <a:pt x="11816" y="5724"/>
                    <a:pt x="11660" y="5746"/>
                    <a:pt x="11505" y="5746"/>
                  </a:cubicBezTo>
                  <a:cubicBezTo>
                    <a:pt x="10722" y="5746"/>
                    <a:pt x="9938" y="5170"/>
                    <a:pt x="9784" y="4389"/>
                  </a:cubicBezTo>
                  <a:cubicBezTo>
                    <a:pt x="9676" y="4443"/>
                    <a:pt x="9558" y="4469"/>
                    <a:pt x="9439" y="4469"/>
                  </a:cubicBezTo>
                  <a:cubicBezTo>
                    <a:pt x="9077" y="4469"/>
                    <a:pt x="8709" y="4236"/>
                    <a:pt x="8599" y="3886"/>
                  </a:cubicBezTo>
                  <a:cubicBezTo>
                    <a:pt x="8527" y="3653"/>
                    <a:pt x="8556" y="3394"/>
                    <a:pt x="8452" y="3174"/>
                  </a:cubicBezTo>
                  <a:cubicBezTo>
                    <a:pt x="8201" y="2643"/>
                    <a:pt x="7380" y="2671"/>
                    <a:pt x="7020" y="2205"/>
                  </a:cubicBezTo>
                  <a:cubicBezTo>
                    <a:pt x="6879" y="2024"/>
                    <a:pt x="6822" y="1779"/>
                    <a:pt x="6647" y="1631"/>
                  </a:cubicBezTo>
                  <a:cubicBezTo>
                    <a:pt x="6477" y="1487"/>
                    <a:pt x="6249" y="1471"/>
                    <a:pt x="6021" y="1471"/>
                  </a:cubicBezTo>
                  <a:cubicBezTo>
                    <a:pt x="5955" y="1471"/>
                    <a:pt x="5889" y="1473"/>
                    <a:pt x="5824" y="1473"/>
                  </a:cubicBezTo>
                  <a:cubicBezTo>
                    <a:pt x="5810" y="1473"/>
                    <a:pt x="5796" y="1473"/>
                    <a:pt x="5782" y="1472"/>
                  </a:cubicBezTo>
                  <a:cubicBezTo>
                    <a:pt x="4826" y="1463"/>
                    <a:pt x="3899" y="866"/>
                    <a:pt x="3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0"/>
            <p:cNvSpPr/>
            <p:nvPr/>
          </p:nvSpPr>
          <p:spPr>
            <a:xfrm>
              <a:off x="-2706326" y="3764563"/>
              <a:ext cx="378578" cy="165319"/>
            </a:xfrm>
            <a:custGeom>
              <a:avLst/>
              <a:gdLst/>
              <a:ahLst/>
              <a:cxnLst/>
              <a:rect l="l" t="t" r="r" b="b"/>
              <a:pathLst>
                <a:path w="9512" h="4154" extrusionOk="0">
                  <a:moveTo>
                    <a:pt x="2427" y="0"/>
                  </a:moveTo>
                  <a:cubicBezTo>
                    <a:pt x="2405" y="0"/>
                    <a:pt x="2382" y="1"/>
                    <a:pt x="2359" y="2"/>
                  </a:cubicBezTo>
                  <a:cubicBezTo>
                    <a:pt x="1975" y="19"/>
                    <a:pt x="1615" y="188"/>
                    <a:pt x="1268" y="353"/>
                  </a:cubicBezTo>
                  <a:cubicBezTo>
                    <a:pt x="740" y="603"/>
                    <a:pt x="142" y="947"/>
                    <a:pt x="76" y="1528"/>
                  </a:cubicBezTo>
                  <a:cubicBezTo>
                    <a:pt x="18" y="2035"/>
                    <a:pt x="409" y="2517"/>
                    <a:pt x="343" y="3022"/>
                  </a:cubicBezTo>
                  <a:cubicBezTo>
                    <a:pt x="310" y="3279"/>
                    <a:pt x="0" y="3795"/>
                    <a:pt x="242" y="4034"/>
                  </a:cubicBezTo>
                  <a:cubicBezTo>
                    <a:pt x="325" y="4118"/>
                    <a:pt x="388" y="4153"/>
                    <a:pt x="441" y="4153"/>
                  </a:cubicBezTo>
                  <a:cubicBezTo>
                    <a:pt x="535" y="4153"/>
                    <a:pt x="597" y="4041"/>
                    <a:pt x="689" y="3890"/>
                  </a:cubicBezTo>
                  <a:cubicBezTo>
                    <a:pt x="1028" y="3339"/>
                    <a:pt x="591" y="2170"/>
                    <a:pt x="434" y="1616"/>
                  </a:cubicBezTo>
                  <a:cubicBezTo>
                    <a:pt x="640" y="1569"/>
                    <a:pt x="851" y="1546"/>
                    <a:pt x="1061" y="1546"/>
                  </a:cubicBezTo>
                  <a:cubicBezTo>
                    <a:pt x="1258" y="1546"/>
                    <a:pt x="1456" y="1567"/>
                    <a:pt x="1650" y="1607"/>
                  </a:cubicBezTo>
                  <a:cubicBezTo>
                    <a:pt x="1747" y="1627"/>
                    <a:pt x="1846" y="1653"/>
                    <a:pt x="1945" y="1653"/>
                  </a:cubicBezTo>
                  <a:cubicBezTo>
                    <a:pt x="1971" y="1653"/>
                    <a:pt x="1997" y="1651"/>
                    <a:pt x="2023" y="1647"/>
                  </a:cubicBezTo>
                  <a:cubicBezTo>
                    <a:pt x="2148" y="1627"/>
                    <a:pt x="2260" y="1554"/>
                    <a:pt x="2377" y="1504"/>
                  </a:cubicBezTo>
                  <a:cubicBezTo>
                    <a:pt x="2549" y="1430"/>
                    <a:pt x="2733" y="1405"/>
                    <a:pt x="2920" y="1405"/>
                  </a:cubicBezTo>
                  <a:cubicBezTo>
                    <a:pt x="3104" y="1405"/>
                    <a:pt x="3292" y="1429"/>
                    <a:pt x="3474" y="1454"/>
                  </a:cubicBezTo>
                  <a:lnTo>
                    <a:pt x="5456" y="1720"/>
                  </a:lnTo>
                  <a:lnTo>
                    <a:pt x="5576" y="1191"/>
                  </a:lnTo>
                  <a:cubicBezTo>
                    <a:pt x="5636" y="1178"/>
                    <a:pt x="5696" y="1173"/>
                    <a:pt x="5755" y="1173"/>
                  </a:cubicBezTo>
                  <a:cubicBezTo>
                    <a:pt x="6065" y="1173"/>
                    <a:pt x="6371" y="1318"/>
                    <a:pt x="6673" y="1416"/>
                  </a:cubicBezTo>
                  <a:cubicBezTo>
                    <a:pt x="6986" y="1518"/>
                    <a:pt x="7315" y="1568"/>
                    <a:pt x="7644" y="1568"/>
                  </a:cubicBezTo>
                  <a:cubicBezTo>
                    <a:pt x="8307" y="1568"/>
                    <a:pt x="8971" y="1366"/>
                    <a:pt x="9511" y="981"/>
                  </a:cubicBezTo>
                  <a:lnTo>
                    <a:pt x="9511" y="981"/>
                  </a:lnTo>
                  <a:cubicBezTo>
                    <a:pt x="9270" y="989"/>
                    <a:pt x="9026" y="996"/>
                    <a:pt x="8783" y="996"/>
                  </a:cubicBezTo>
                  <a:cubicBezTo>
                    <a:pt x="8154" y="996"/>
                    <a:pt x="7527" y="948"/>
                    <a:pt x="6941" y="733"/>
                  </a:cubicBezTo>
                  <a:cubicBezTo>
                    <a:pt x="6694" y="644"/>
                    <a:pt x="6456" y="524"/>
                    <a:pt x="6198" y="477"/>
                  </a:cubicBezTo>
                  <a:cubicBezTo>
                    <a:pt x="6101" y="459"/>
                    <a:pt x="6005" y="452"/>
                    <a:pt x="5907" y="452"/>
                  </a:cubicBezTo>
                  <a:cubicBezTo>
                    <a:pt x="5500" y="452"/>
                    <a:pt x="5087" y="577"/>
                    <a:pt x="4676" y="577"/>
                  </a:cubicBezTo>
                  <a:cubicBezTo>
                    <a:pt x="4635" y="577"/>
                    <a:pt x="4594" y="576"/>
                    <a:pt x="4553" y="573"/>
                  </a:cubicBezTo>
                  <a:cubicBezTo>
                    <a:pt x="3817" y="523"/>
                    <a:pt x="3160" y="0"/>
                    <a:pt x="2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0"/>
            <p:cNvSpPr/>
            <p:nvPr/>
          </p:nvSpPr>
          <p:spPr>
            <a:xfrm>
              <a:off x="-2643321" y="3435099"/>
              <a:ext cx="169410" cy="164213"/>
            </a:xfrm>
            <a:custGeom>
              <a:avLst/>
              <a:gdLst/>
              <a:ahLst/>
              <a:cxnLst/>
              <a:rect l="l" t="t" r="r" b="b"/>
              <a:pathLst>
                <a:path w="4499" h="4361" extrusionOk="0">
                  <a:moveTo>
                    <a:pt x="3007" y="0"/>
                  </a:moveTo>
                  <a:cubicBezTo>
                    <a:pt x="2873" y="1134"/>
                    <a:pt x="3134" y="2273"/>
                    <a:pt x="3393" y="3384"/>
                  </a:cubicBezTo>
                  <a:cubicBezTo>
                    <a:pt x="2989" y="2881"/>
                    <a:pt x="2477" y="2474"/>
                    <a:pt x="1893" y="2197"/>
                  </a:cubicBezTo>
                  <a:lnTo>
                    <a:pt x="1893" y="2197"/>
                  </a:lnTo>
                  <a:cubicBezTo>
                    <a:pt x="1992" y="2408"/>
                    <a:pt x="2191" y="2551"/>
                    <a:pt x="2370" y="2701"/>
                  </a:cubicBezTo>
                  <a:cubicBezTo>
                    <a:pt x="2550" y="2851"/>
                    <a:pt x="2725" y="3040"/>
                    <a:pt x="2741" y="3272"/>
                  </a:cubicBezTo>
                  <a:cubicBezTo>
                    <a:pt x="2271" y="3136"/>
                    <a:pt x="1846" y="2883"/>
                    <a:pt x="1405" y="2669"/>
                  </a:cubicBezTo>
                  <a:cubicBezTo>
                    <a:pt x="998" y="2471"/>
                    <a:pt x="559" y="2304"/>
                    <a:pt x="109" y="2304"/>
                  </a:cubicBezTo>
                  <a:cubicBezTo>
                    <a:pt x="73" y="2304"/>
                    <a:pt x="37" y="2305"/>
                    <a:pt x="1" y="2307"/>
                  </a:cubicBezTo>
                  <a:cubicBezTo>
                    <a:pt x="392" y="2325"/>
                    <a:pt x="758" y="2498"/>
                    <a:pt x="1104" y="2680"/>
                  </a:cubicBezTo>
                  <a:cubicBezTo>
                    <a:pt x="2022" y="3161"/>
                    <a:pt x="2894" y="3724"/>
                    <a:pt x="3711" y="4361"/>
                  </a:cubicBezTo>
                  <a:lnTo>
                    <a:pt x="4392" y="4262"/>
                  </a:lnTo>
                  <a:cubicBezTo>
                    <a:pt x="4314" y="3658"/>
                    <a:pt x="4364" y="3044"/>
                    <a:pt x="4415" y="2438"/>
                  </a:cubicBezTo>
                  <a:cubicBezTo>
                    <a:pt x="4443" y="2106"/>
                    <a:pt x="4470" y="1775"/>
                    <a:pt x="4498" y="1443"/>
                  </a:cubicBezTo>
                  <a:lnTo>
                    <a:pt x="4498" y="1443"/>
                  </a:lnTo>
                  <a:cubicBezTo>
                    <a:pt x="4065" y="1860"/>
                    <a:pt x="4160" y="2581"/>
                    <a:pt x="3881" y="3113"/>
                  </a:cubicBezTo>
                  <a:cubicBezTo>
                    <a:pt x="3867" y="2440"/>
                    <a:pt x="3722" y="1777"/>
                    <a:pt x="3455" y="1160"/>
                  </a:cubicBezTo>
                  <a:cubicBezTo>
                    <a:pt x="3289" y="779"/>
                    <a:pt x="3077" y="411"/>
                    <a:pt x="3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0"/>
            <p:cNvSpPr/>
            <p:nvPr/>
          </p:nvSpPr>
          <p:spPr>
            <a:xfrm>
              <a:off x="-2045825" y="3385395"/>
              <a:ext cx="92631" cy="65143"/>
            </a:xfrm>
            <a:custGeom>
              <a:avLst/>
              <a:gdLst/>
              <a:ahLst/>
              <a:cxnLst/>
              <a:rect l="l" t="t" r="r" b="b"/>
              <a:pathLst>
                <a:path w="2460" h="1730" extrusionOk="0">
                  <a:moveTo>
                    <a:pt x="1871" y="1"/>
                  </a:moveTo>
                  <a:cubicBezTo>
                    <a:pt x="1855" y="1"/>
                    <a:pt x="1615" y="8"/>
                    <a:pt x="1107" y="423"/>
                  </a:cubicBezTo>
                  <a:cubicBezTo>
                    <a:pt x="581" y="853"/>
                    <a:pt x="1" y="1730"/>
                    <a:pt x="1" y="1730"/>
                  </a:cubicBezTo>
                  <a:cubicBezTo>
                    <a:pt x="1" y="1730"/>
                    <a:pt x="2459" y="5"/>
                    <a:pt x="1872" y="1"/>
                  </a:cubicBezTo>
                  <a:cubicBezTo>
                    <a:pt x="1872" y="1"/>
                    <a:pt x="1872" y="1"/>
                    <a:pt x="1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0"/>
            <p:cNvSpPr/>
            <p:nvPr/>
          </p:nvSpPr>
          <p:spPr>
            <a:xfrm>
              <a:off x="-1873594" y="3379709"/>
              <a:ext cx="55579" cy="102422"/>
            </a:xfrm>
            <a:custGeom>
              <a:avLst/>
              <a:gdLst/>
              <a:ahLst/>
              <a:cxnLst/>
              <a:rect l="l" t="t" r="r" b="b"/>
              <a:pathLst>
                <a:path w="1476" h="2720" extrusionOk="0">
                  <a:moveTo>
                    <a:pt x="873" y="1"/>
                  </a:moveTo>
                  <a:cubicBezTo>
                    <a:pt x="828" y="1"/>
                    <a:pt x="696" y="32"/>
                    <a:pt x="549" y="356"/>
                  </a:cubicBezTo>
                  <a:cubicBezTo>
                    <a:pt x="367" y="758"/>
                    <a:pt x="0" y="2720"/>
                    <a:pt x="0" y="2720"/>
                  </a:cubicBezTo>
                  <a:cubicBezTo>
                    <a:pt x="0" y="2720"/>
                    <a:pt x="1476" y="161"/>
                    <a:pt x="890" y="2"/>
                  </a:cubicBezTo>
                  <a:cubicBezTo>
                    <a:pt x="890" y="2"/>
                    <a:pt x="884" y="1"/>
                    <a:pt x="8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0"/>
            <p:cNvSpPr/>
            <p:nvPr/>
          </p:nvSpPr>
          <p:spPr>
            <a:xfrm>
              <a:off x="-1697825" y="3070155"/>
              <a:ext cx="29559" cy="96623"/>
            </a:xfrm>
            <a:custGeom>
              <a:avLst/>
              <a:gdLst/>
              <a:ahLst/>
              <a:cxnLst/>
              <a:rect l="l" t="t" r="r" b="b"/>
              <a:pathLst>
                <a:path w="785" h="2566" extrusionOk="0">
                  <a:moveTo>
                    <a:pt x="417" y="1"/>
                  </a:moveTo>
                  <a:cubicBezTo>
                    <a:pt x="375" y="1"/>
                    <a:pt x="303" y="39"/>
                    <a:pt x="210" y="235"/>
                  </a:cubicBezTo>
                  <a:cubicBezTo>
                    <a:pt x="58" y="556"/>
                    <a:pt x="0" y="2566"/>
                    <a:pt x="0" y="2566"/>
                  </a:cubicBezTo>
                  <a:cubicBezTo>
                    <a:pt x="0" y="2566"/>
                    <a:pt x="784" y="198"/>
                    <a:pt x="459" y="17"/>
                  </a:cubicBezTo>
                  <a:cubicBezTo>
                    <a:pt x="459" y="17"/>
                    <a:pt x="444" y="1"/>
                    <a:pt x="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0"/>
            <p:cNvSpPr/>
            <p:nvPr/>
          </p:nvSpPr>
          <p:spPr>
            <a:xfrm>
              <a:off x="-1976579" y="3046282"/>
              <a:ext cx="45487" cy="106338"/>
            </a:xfrm>
            <a:custGeom>
              <a:avLst/>
              <a:gdLst/>
              <a:ahLst/>
              <a:cxnLst/>
              <a:rect l="l" t="t" r="r" b="b"/>
              <a:pathLst>
                <a:path w="1208" h="2824" extrusionOk="0">
                  <a:moveTo>
                    <a:pt x="247" y="1"/>
                  </a:moveTo>
                  <a:cubicBezTo>
                    <a:pt x="247" y="1"/>
                    <a:pt x="0" y="13"/>
                    <a:pt x="136" y="568"/>
                  </a:cubicBezTo>
                  <a:cubicBezTo>
                    <a:pt x="271" y="1122"/>
                    <a:pt x="1208" y="2823"/>
                    <a:pt x="1208" y="2823"/>
                  </a:cubicBezTo>
                  <a:cubicBezTo>
                    <a:pt x="1208" y="2823"/>
                    <a:pt x="802" y="99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0"/>
            <p:cNvSpPr/>
            <p:nvPr/>
          </p:nvSpPr>
          <p:spPr>
            <a:xfrm>
              <a:off x="-2077002" y="3046282"/>
              <a:ext cx="96133" cy="46692"/>
            </a:xfrm>
            <a:custGeom>
              <a:avLst/>
              <a:gdLst/>
              <a:ahLst/>
              <a:cxnLst/>
              <a:rect l="l" t="t" r="r" b="b"/>
              <a:pathLst>
                <a:path w="2553" h="1240" extrusionOk="0">
                  <a:moveTo>
                    <a:pt x="2330" y="0"/>
                  </a:moveTo>
                  <a:cubicBezTo>
                    <a:pt x="2254" y="0"/>
                    <a:pt x="2152" y="17"/>
                    <a:pt x="2015" y="63"/>
                  </a:cubicBezTo>
                  <a:cubicBezTo>
                    <a:pt x="1510" y="233"/>
                    <a:pt x="1" y="1239"/>
                    <a:pt x="1" y="1239"/>
                  </a:cubicBezTo>
                  <a:cubicBezTo>
                    <a:pt x="1" y="1239"/>
                    <a:pt x="2503" y="646"/>
                    <a:pt x="2552" y="121"/>
                  </a:cubicBezTo>
                  <a:cubicBezTo>
                    <a:pt x="2552" y="121"/>
                    <a:pt x="2536" y="0"/>
                    <a:pt x="2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0"/>
            <p:cNvSpPr/>
            <p:nvPr/>
          </p:nvSpPr>
          <p:spPr>
            <a:xfrm>
              <a:off x="-1801336" y="3040107"/>
              <a:ext cx="95380" cy="32157"/>
            </a:xfrm>
            <a:custGeom>
              <a:avLst/>
              <a:gdLst/>
              <a:ahLst/>
              <a:cxnLst/>
              <a:rect l="l" t="t" r="r" b="b"/>
              <a:pathLst>
                <a:path w="2533" h="854" extrusionOk="0">
                  <a:moveTo>
                    <a:pt x="2215" y="1"/>
                  </a:moveTo>
                  <a:cubicBezTo>
                    <a:pt x="2204" y="1"/>
                    <a:pt x="2193" y="1"/>
                    <a:pt x="2181" y="1"/>
                  </a:cubicBezTo>
                  <a:cubicBezTo>
                    <a:pt x="1826" y="9"/>
                    <a:pt x="1" y="853"/>
                    <a:pt x="1" y="853"/>
                  </a:cubicBezTo>
                  <a:cubicBezTo>
                    <a:pt x="1" y="853"/>
                    <a:pt x="2470" y="497"/>
                    <a:pt x="2487" y="125"/>
                  </a:cubicBezTo>
                  <a:cubicBezTo>
                    <a:pt x="2487" y="125"/>
                    <a:pt x="2533" y="1"/>
                    <a:pt x="2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0"/>
            <p:cNvSpPr/>
            <p:nvPr/>
          </p:nvSpPr>
          <p:spPr>
            <a:xfrm>
              <a:off x="-1836693" y="3009569"/>
              <a:ext cx="27752" cy="104832"/>
            </a:xfrm>
            <a:custGeom>
              <a:avLst/>
              <a:gdLst/>
              <a:ahLst/>
              <a:cxnLst/>
              <a:rect l="l" t="t" r="r" b="b"/>
              <a:pathLst>
                <a:path w="737" h="2784" extrusionOk="0">
                  <a:moveTo>
                    <a:pt x="247" y="0"/>
                  </a:moveTo>
                  <a:cubicBezTo>
                    <a:pt x="196" y="0"/>
                    <a:pt x="35" y="36"/>
                    <a:pt x="19" y="483"/>
                  </a:cubicBezTo>
                  <a:cubicBezTo>
                    <a:pt x="0" y="1017"/>
                    <a:pt x="411" y="2783"/>
                    <a:pt x="411" y="2783"/>
                  </a:cubicBezTo>
                  <a:cubicBezTo>
                    <a:pt x="411" y="2783"/>
                    <a:pt x="736" y="231"/>
                    <a:pt x="262" y="2"/>
                  </a:cubicBezTo>
                  <a:cubicBezTo>
                    <a:pt x="262" y="2"/>
                    <a:pt x="257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0"/>
            <p:cNvSpPr/>
            <p:nvPr/>
          </p:nvSpPr>
          <p:spPr>
            <a:xfrm>
              <a:off x="-1867607" y="2518597"/>
              <a:ext cx="28881" cy="94928"/>
            </a:xfrm>
            <a:custGeom>
              <a:avLst/>
              <a:gdLst/>
              <a:ahLst/>
              <a:cxnLst/>
              <a:rect l="l" t="t" r="r" b="b"/>
              <a:pathLst>
                <a:path w="767" h="2521" extrusionOk="0">
                  <a:moveTo>
                    <a:pt x="328" y="1"/>
                  </a:moveTo>
                  <a:cubicBezTo>
                    <a:pt x="289" y="1"/>
                    <a:pt x="128" y="17"/>
                    <a:pt x="68" y="291"/>
                  </a:cubicBezTo>
                  <a:cubicBezTo>
                    <a:pt x="1" y="603"/>
                    <a:pt x="111" y="2520"/>
                    <a:pt x="111" y="2520"/>
                  </a:cubicBezTo>
                  <a:cubicBezTo>
                    <a:pt x="111" y="2520"/>
                    <a:pt x="767" y="162"/>
                    <a:pt x="336" y="1"/>
                  </a:cubicBezTo>
                  <a:cubicBezTo>
                    <a:pt x="336" y="1"/>
                    <a:pt x="333" y="1"/>
                    <a:pt x="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0"/>
            <p:cNvSpPr/>
            <p:nvPr/>
          </p:nvSpPr>
          <p:spPr>
            <a:xfrm>
              <a:off x="-1916859" y="2251365"/>
              <a:ext cx="115036" cy="32421"/>
            </a:xfrm>
            <a:custGeom>
              <a:avLst/>
              <a:gdLst/>
              <a:ahLst/>
              <a:cxnLst/>
              <a:rect l="l" t="t" r="r" b="b"/>
              <a:pathLst>
                <a:path w="3055" h="861" extrusionOk="0">
                  <a:moveTo>
                    <a:pt x="2887" y="1"/>
                  </a:moveTo>
                  <a:cubicBezTo>
                    <a:pt x="2775" y="1"/>
                    <a:pt x="2489" y="41"/>
                    <a:pt x="1763" y="236"/>
                  </a:cubicBezTo>
                  <a:cubicBezTo>
                    <a:pt x="506" y="572"/>
                    <a:pt x="0" y="860"/>
                    <a:pt x="0" y="860"/>
                  </a:cubicBezTo>
                  <a:cubicBezTo>
                    <a:pt x="0" y="860"/>
                    <a:pt x="3054" y="448"/>
                    <a:pt x="2959" y="21"/>
                  </a:cubicBezTo>
                  <a:cubicBezTo>
                    <a:pt x="2959" y="21"/>
                    <a:pt x="2967" y="1"/>
                    <a:pt x="2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0"/>
            <p:cNvSpPr/>
            <p:nvPr/>
          </p:nvSpPr>
          <p:spPr>
            <a:xfrm>
              <a:off x="-1723241" y="2171313"/>
              <a:ext cx="47634" cy="117295"/>
            </a:xfrm>
            <a:custGeom>
              <a:avLst/>
              <a:gdLst/>
              <a:ahLst/>
              <a:cxnLst/>
              <a:rect l="l" t="t" r="r" b="b"/>
              <a:pathLst>
                <a:path w="1265" h="3115" extrusionOk="0">
                  <a:moveTo>
                    <a:pt x="123" y="0"/>
                  </a:moveTo>
                  <a:cubicBezTo>
                    <a:pt x="113" y="0"/>
                    <a:pt x="103" y="2"/>
                    <a:pt x="93" y="5"/>
                  </a:cubicBezTo>
                  <a:cubicBezTo>
                    <a:pt x="93" y="5"/>
                    <a:pt x="93" y="5"/>
                    <a:pt x="92" y="5"/>
                  </a:cubicBezTo>
                  <a:cubicBezTo>
                    <a:pt x="83" y="5"/>
                    <a:pt x="15" y="12"/>
                    <a:pt x="32" y="211"/>
                  </a:cubicBezTo>
                  <a:cubicBezTo>
                    <a:pt x="13" y="369"/>
                    <a:pt x="0" y="673"/>
                    <a:pt x="15" y="1255"/>
                  </a:cubicBezTo>
                  <a:cubicBezTo>
                    <a:pt x="48" y="2556"/>
                    <a:pt x="208" y="3115"/>
                    <a:pt x="208" y="3115"/>
                  </a:cubicBezTo>
                  <a:cubicBezTo>
                    <a:pt x="208" y="3115"/>
                    <a:pt x="318" y="2051"/>
                    <a:pt x="318" y="1175"/>
                  </a:cubicBezTo>
                  <a:cubicBezTo>
                    <a:pt x="797" y="2385"/>
                    <a:pt x="1264" y="2850"/>
                    <a:pt x="1264" y="2850"/>
                  </a:cubicBezTo>
                  <a:cubicBezTo>
                    <a:pt x="1264" y="2850"/>
                    <a:pt x="543" y="0"/>
                    <a:pt x="1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0"/>
            <p:cNvSpPr/>
            <p:nvPr/>
          </p:nvSpPr>
          <p:spPr>
            <a:xfrm>
              <a:off x="-2122526" y="2239467"/>
              <a:ext cx="103890" cy="104154"/>
            </a:xfrm>
            <a:custGeom>
              <a:avLst/>
              <a:gdLst/>
              <a:ahLst/>
              <a:cxnLst/>
              <a:rect l="l" t="t" r="r" b="b"/>
              <a:pathLst>
                <a:path w="2759" h="2766" extrusionOk="0">
                  <a:moveTo>
                    <a:pt x="2521" y="0"/>
                  </a:moveTo>
                  <a:cubicBezTo>
                    <a:pt x="2361" y="0"/>
                    <a:pt x="2111" y="102"/>
                    <a:pt x="1752" y="505"/>
                  </a:cubicBezTo>
                  <a:cubicBezTo>
                    <a:pt x="1021" y="1325"/>
                    <a:pt x="1" y="2766"/>
                    <a:pt x="1" y="2766"/>
                  </a:cubicBezTo>
                  <a:cubicBezTo>
                    <a:pt x="1" y="2766"/>
                    <a:pt x="2668" y="784"/>
                    <a:pt x="2758" y="109"/>
                  </a:cubicBezTo>
                  <a:cubicBezTo>
                    <a:pt x="2758" y="109"/>
                    <a:pt x="2687" y="0"/>
                    <a:pt x="25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0"/>
            <p:cNvSpPr/>
            <p:nvPr/>
          </p:nvSpPr>
          <p:spPr>
            <a:xfrm>
              <a:off x="-2326122" y="2350735"/>
              <a:ext cx="138570" cy="115300"/>
            </a:xfrm>
            <a:custGeom>
              <a:avLst/>
              <a:gdLst/>
              <a:ahLst/>
              <a:cxnLst/>
              <a:rect l="l" t="t" r="r" b="b"/>
              <a:pathLst>
                <a:path w="3680" h="3062" extrusionOk="0">
                  <a:moveTo>
                    <a:pt x="3482" y="1"/>
                  </a:moveTo>
                  <a:cubicBezTo>
                    <a:pt x="3358" y="1"/>
                    <a:pt x="3160" y="84"/>
                    <a:pt x="2971" y="227"/>
                  </a:cubicBezTo>
                  <a:cubicBezTo>
                    <a:pt x="2971" y="227"/>
                    <a:pt x="814" y="1780"/>
                    <a:pt x="0" y="3062"/>
                  </a:cubicBezTo>
                  <a:cubicBezTo>
                    <a:pt x="0" y="3062"/>
                    <a:pt x="2663" y="1279"/>
                    <a:pt x="3303" y="580"/>
                  </a:cubicBezTo>
                  <a:cubicBezTo>
                    <a:pt x="3680" y="170"/>
                    <a:pt x="3657" y="1"/>
                    <a:pt x="3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0"/>
            <p:cNvSpPr/>
            <p:nvPr/>
          </p:nvSpPr>
          <p:spPr>
            <a:xfrm>
              <a:off x="-2245392" y="2355630"/>
              <a:ext cx="89845" cy="181911"/>
            </a:xfrm>
            <a:custGeom>
              <a:avLst/>
              <a:gdLst/>
              <a:ahLst/>
              <a:cxnLst/>
              <a:rect l="l" t="t" r="r" b="b"/>
              <a:pathLst>
                <a:path w="2386" h="4831" extrusionOk="0">
                  <a:moveTo>
                    <a:pt x="1921" y="1"/>
                  </a:moveTo>
                  <a:cubicBezTo>
                    <a:pt x="1801" y="1"/>
                    <a:pt x="1675" y="101"/>
                    <a:pt x="1572" y="325"/>
                  </a:cubicBezTo>
                  <a:cubicBezTo>
                    <a:pt x="1572" y="325"/>
                    <a:pt x="887" y="1601"/>
                    <a:pt x="0" y="4830"/>
                  </a:cubicBezTo>
                  <a:cubicBezTo>
                    <a:pt x="0" y="4830"/>
                    <a:pt x="1234" y="2615"/>
                    <a:pt x="1744" y="1401"/>
                  </a:cubicBezTo>
                  <a:lnTo>
                    <a:pt x="1744" y="4198"/>
                  </a:lnTo>
                  <a:cubicBezTo>
                    <a:pt x="1744" y="4198"/>
                    <a:pt x="2386" y="1354"/>
                    <a:pt x="2328" y="680"/>
                  </a:cubicBezTo>
                  <a:cubicBezTo>
                    <a:pt x="2292" y="263"/>
                    <a:pt x="2115" y="1"/>
                    <a:pt x="1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0"/>
            <p:cNvSpPr/>
            <p:nvPr/>
          </p:nvSpPr>
          <p:spPr>
            <a:xfrm>
              <a:off x="-1628014" y="3453737"/>
              <a:ext cx="385135" cy="363258"/>
            </a:xfrm>
            <a:custGeom>
              <a:avLst/>
              <a:gdLst/>
              <a:ahLst/>
              <a:cxnLst/>
              <a:rect l="l" t="t" r="r" b="b"/>
              <a:pathLst>
                <a:path w="10228" h="9647" extrusionOk="0">
                  <a:moveTo>
                    <a:pt x="1909" y="0"/>
                  </a:moveTo>
                  <a:lnTo>
                    <a:pt x="1909" y="0"/>
                  </a:lnTo>
                  <a:cubicBezTo>
                    <a:pt x="2490" y="1985"/>
                    <a:pt x="2248" y="4117"/>
                    <a:pt x="2321" y="6201"/>
                  </a:cubicBezTo>
                  <a:cubicBezTo>
                    <a:pt x="2155" y="5981"/>
                    <a:pt x="1953" y="5791"/>
                    <a:pt x="1723" y="5638"/>
                  </a:cubicBezTo>
                  <a:cubicBezTo>
                    <a:pt x="1209" y="5299"/>
                    <a:pt x="610" y="5162"/>
                    <a:pt x="0" y="5042"/>
                  </a:cubicBezTo>
                  <a:lnTo>
                    <a:pt x="0" y="5042"/>
                  </a:lnTo>
                  <a:cubicBezTo>
                    <a:pt x="377" y="5316"/>
                    <a:pt x="721" y="5629"/>
                    <a:pt x="1028" y="5979"/>
                  </a:cubicBezTo>
                  <a:cubicBezTo>
                    <a:pt x="1696" y="6746"/>
                    <a:pt x="2155" y="7673"/>
                    <a:pt x="2359" y="8671"/>
                  </a:cubicBezTo>
                  <a:lnTo>
                    <a:pt x="2610" y="8562"/>
                  </a:lnTo>
                  <a:cubicBezTo>
                    <a:pt x="2611" y="8567"/>
                    <a:pt x="2612" y="8572"/>
                    <a:pt x="2613" y="8578"/>
                  </a:cubicBezTo>
                  <a:lnTo>
                    <a:pt x="3892" y="9646"/>
                  </a:lnTo>
                  <a:cubicBezTo>
                    <a:pt x="4720" y="8990"/>
                    <a:pt x="5706" y="8560"/>
                    <a:pt x="6751" y="8403"/>
                  </a:cubicBezTo>
                  <a:cubicBezTo>
                    <a:pt x="7924" y="8227"/>
                    <a:pt x="9196" y="8383"/>
                    <a:pt x="10227" y="7800"/>
                  </a:cubicBezTo>
                  <a:lnTo>
                    <a:pt x="4238" y="7735"/>
                  </a:lnTo>
                  <a:cubicBezTo>
                    <a:pt x="5489" y="7533"/>
                    <a:pt x="6305" y="6014"/>
                    <a:pt x="7559" y="6014"/>
                  </a:cubicBezTo>
                  <a:cubicBezTo>
                    <a:pt x="7577" y="6014"/>
                    <a:pt x="7596" y="6015"/>
                    <a:pt x="7615" y="6015"/>
                  </a:cubicBezTo>
                  <a:cubicBezTo>
                    <a:pt x="7340" y="5969"/>
                    <a:pt x="7061" y="5946"/>
                    <a:pt x="6783" y="5946"/>
                  </a:cubicBezTo>
                  <a:cubicBezTo>
                    <a:pt x="5567" y="5946"/>
                    <a:pt x="4350" y="6378"/>
                    <a:pt x="3418" y="7162"/>
                  </a:cubicBezTo>
                  <a:cubicBezTo>
                    <a:pt x="3899" y="5874"/>
                    <a:pt x="4380" y="4584"/>
                    <a:pt x="4861" y="3296"/>
                  </a:cubicBezTo>
                  <a:lnTo>
                    <a:pt x="4861" y="3296"/>
                  </a:lnTo>
                  <a:cubicBezTo>
                    <a:pt x="4177" y="3760"/>
                    <a:pt x="3873" y="4607"/>
                    <a:pt x="3685" y="5413"/>
                  </a:cubicBezTo>
                  <a:cubicBezTo>
                    <a:pt x="3498" y="6218"/>
                    <a:pt x="3374" y="7069"/>
                    <a:pt x="2905" y="7750"/>
                  </a:cubicBezTo>
                  <a:cubicBezTo>
                    <a:pt x="3070" y="5822"/>
                    <a:pt x="3626" y="2749"/>
                    <a:pt x="2831" y="1954"/>
                  </a:cubicBezTo>
                  <a:cubicBezTo>
                    <a:pt x="2598" y="1721"/>
                    <a:pt x="2750" y="1294"/>
                    <a:pt x="2600" y="1002"/>
                  </a:cubicBezTo>
                  <a:cubicBezTo>
                    <a:pt x="2415" y="642"/>
                    <a:pt x="2075" y="357"/>
                    <a:pt x="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0"/>
            <p:cNvSpPr/>
            <p:nvPr/>
          </p:nvSpPr>
          <p:spPr>
            <a:xfrm>
              <a:off x="-2133145" y="2245717"/>
              <a:ext cx="708065" cy="1385930"/>
            </a:xfrm>
            <a:custGeom>
              <a:avLst/>
              <a:gdLst/>
              <a:ahLst/>
              <a:cxnLst/>
              <a:rect l="l" t="t" r="r" b="b"/>
              <a:pathLst>
                <a:path w="18804" h="36806" extrusionOk="0">
                  <a:moveTo>
                    <a:pt x="18747" y="0"/>
                  </a:moveTo>
                  <a:cubicBezTo>
                    <a:pt x="18617" y="0"/>
                    <a:pt x="17868" y="294"/>
                    <a:pt x="16868" y="1010"/>
                  </a:cubicBezTo>
                  <a:cubicBezTo>
                    <a:pt x="16526" y="1255"/>
                    <a:pt x="16106" y="1568"/>
                    <a:pt x="15720" y="1879"/>
                  </a:cubicBezTo>
                  <a:cubicBezTo>
                    <a:pt x="15712" y="1885"/>
                    <a:pt x="15706" y="1887"/>
                    <a:pt x="15701" y="1887"/>
                  </a:cubicBezTo>
                  <a:cubicBezTo>
                    <a:pt x="15691" y="1887"/>
                    <a:pt x="15684" y="1879"/>
                    <a:pt x="15674" y="1879"/>
                  </a:cubicBezTo>
                  <a:cubicBezTo>
                    <a:pt x="15669" y="1879"/>
                    <a:pt x="15663" y="1881"/>
                    <a:pt x="15655" y="1888"/>
                  </a:cubicBezTo>
                  <a:cubicBezTo>
                    <a:pt x="15599" y="1935"/>
                    <a:pt x="15364" y="2167"/>
                    <a:pt x="15307" y="2215"/>
                  </a:cubicBezTo>
                  <a:cubicBezTo>
                    <a:pt x="15005" y="2473"/>
                    <a:pt x="14900" y="2606"/>
                    <a:pt x="14576" y="2914"/>
                  </a:cubicBezTo>
                  <a:cubicBezTo>
                    <a:pt x="14569" y="2874"/>
                    <a:pt x="14559" y="2831"/>
                    <a:pt x="14548" y="2831"/>
                  </a:cubicBezTo>
                  <a:cubicBezTo>
                    <a:pt x="14547" y="2831"/>
                    <a:pt x="14546" y="2831"/>
                    <a:pt x="14546" y="2831"/>
                  </a:cubicBezTo>
                  <a:cubicBezTo>
                    <a:pt x="14525" y="2844"/>
                    <a:pt x="14471" y="2989"/>
                    <a:pt x="14471" y="2989"/>
                  </a:cubicBezTo>
                  <a:cubicBezTo>
                    <a:pt x="14500" y="3010"/>
                    <a:pt x="14530" y="3058"/>
                    <a:pt x="14530" y="3066"/>
                  </a:cubicBezTo>
                  <a:cubicBezTo>
                    <a:pt x="14527" y="3077"/>
                    <a:pt x="14404" y="3193"/>
                    <a:pt x="14219" y="3346"/>
                  </a:cubicBezTo>
                  <a:cubicBezTo>
                    <a:pt x="14080" y="3461"/>
                    <a:pt x="13986" y="3612"/>
                    <a:pt x="14019" y="3612"/>
                  </a:cubicBezTo>
                  <a:cubicBezTo>
                    <a:pt x="14030" y="3612"/>
                    <a:pt x="14056" y="3595"/>
                    <a:pt x="14100" y="3553"/>
                  </a:cubicBezTo>
                  <a:cubicBezTo>
                    <a:pt x="14268" y="3390"/>
                    <a:pt x="14586" y="3114"/>
                    <a:pt x="14612" y="3114"/>
                  </a:cubicBezTo>
                  <a:cubicBezTo>
                    <a:pt x="14612" y="3114"/>
                    <a:pt x="14613" y="3114"/>
                    <a:pt x="14613" y="3115"/>
                  </a:cubicBezTo>
                  <a:cubicBezTo>
                    <a:pt x="14623" y="3130"/>
                    <a:pt x="14514" y="3222"/>
                    <a:pt x="14323" y="3413"/>
                  </a:cubicBezTo>
                  <a:cubicBezTo>
                    <a:pt x="14133" y="3605"/>
                    <a:pt x="13888" y="3890"/>
                    <a:pt x="13870" y="3890"/>
                  </a:cubicBezTo>
                  <a:cubicBezTo>
                    <a:pt x="13852" y="3890"/>
                    <a:pt x="13829" y="3858"/>
                    <a:pt x="13781" y="3807"/>
                  </a:cubicBezTo>
                  <a:cubicBezTo>
                    <a:pt x="13732" y="3758"/>
                    <a:pt x="13725" y="3752"/>
                    <a:pt x="13725" y="3752"/>
                  </a:cubicBezTo>
                  <a:cubicBezTo>
                    <a:pt x="13725" y="3752"/>
                    <a:pt x="13715" y="3728"/>
                    <a:pt x="13698" y="3728"/>
                  </a:cubicBezTo>
                  <a:cubicBezTo>
                    <a:pt x="13694" y="3728"/>
                    <a:pt x="13690" y="3730"/>
                    <a:pt x="13687" y="3732"/>
                  </a:cubicBezTo>
                  <a:cubicBezTo>
                    <a:pt x="13663" y="3749"/>
                    <a:pt x="13181" y="4332"/>
                    <a:pt x="13181" y="4332"/>
                  </a:cubicBezTo>
                  <a:lnTo>
                    <a:pt x="13181" y="4333"/>
                  </a:lnTo>
                  <a:cubicBezTo>
                    <a:pt x="12941" y="4597"/>
                    <a:pt x="12696" y="4871"/>
                    <a:pt x="12447" y="5163"/>
                  </a:cubicBezTo>
                  <a:cubicBezTo>
                    <a:pt x="12427" y="5188"/>
                    <a:pt x="12419" y="5220"/>
                    <a:pt x="12427" y="5250"/>
                  </a:cubicBezTo>
                  <a:cubicBezTo>
                    <a:pt x="12430" y="5271"/>
                    <a:pt x="12429" y="5292"/>
                    <a:pt x="12423" y="5312"/>
                  </a:cubicBezTo>
                  <a:cubicBezTo>
                    <a:pt x="12395" y="5389"/>
                    <a:pt x="12310" y="5440"/>
                    <a:pt x="12229" y="5540"/>
                  </a:cubicBezTo>
                  <a:cubicBezTo>
                    <a:pt x="12148" y="5638"/>
                    <a:pt x="12173" y="5657"/>
                    <a:pt x="12202" y="5682"/>
                  </a:cubicBezTo>
                  <a:cubicBezTo>
                    <a:pt x="12230" y="5706"/>
                    <a:pt x="12245" y="5762"/>
                    <a:pt x="12265" y="5823"/>
                  </a:cubicBezTo>
                  <a:cubicBezTo>
                    <a:pt x="12284" y="5883"/>
                    <a:pt x="12377" y="5923"/>
                    <a:pt x="12377" y="5941"/>
                  </a:cubicBezTo>
                  <a:cubicBezTo>
                    <a:pt x="12377" y="5943"/>
                    <a:pt x="12375" y="5944"/>
                    <a:pt x="12374" y="5944"/>
                  </a:cubicBezTo>
                  <a:cubicBezTo>
                    <a:pt x="12364" y="5944"/>
                    <a:pt x="12336" y="5911"/>
                    <a:pt x="12260" y="5882"/>
                  </a:cubicBezTo>
                  <a:cubicBezTo>
                    <a:pt x="12170" y="5848"/>
                    <a:pt x="12169" y="5777"/>
                    <a:pt x="12103" y="5721"/>
                  </a:cubicBezTo>
                  <a:cubicBezTo>
                    <a:pt x="12037" y="5666"/>
                    <a:pt x="12027" y="5666"/>
                    <a:pt x="12027" y="5666"/>
                  </a:cubicBezTo>
                  <a:cubicBezTo>
                    <a:pt x="12009" y="5653"/>
                    <a:pt x="12002" y="5639"/>
                    <a:pt x="11991" y="5639"/>
                  </a:cubicBezTo>
                  <a:cubicBezTo>
                    <a:pt x="11983" y="5639"/>
                    <a:pt x="11973" y="5646"/>
                    <a:pt x="11954" y="5663"/>
                  </a:cubicBezTo>
                  <a:cubicBezTo>
                    <a:pt x="11819" y="5793"/>
                    <a:pt x="10852" y="7169"/>
                    <a:pt x="10459" y="7718"/>
                  </a:cubicBezTo>
                  <a:cubicBezTo>
                    <a:pt x="10480" y="7748"/>
                    <a:pt x="10507" y="7769"/>
                    <a:pt x="10534" y="7769"/>
                  </a:cubicBezTo>
                  <a:cubicBezTo>
                    <a:pt x="10537" y="7769"/>
                    <a:pt x="10539" y="7769"/>
                    <a:pt x="10542" y="7768"/>
                  </a:cubicBezTo>
                  <a:cubicBezTo>
                    <a:pt x="10628" y="7756"/>
                    <a:pt x="10747" y="7502"/>
                    <a:pt x="10882" y="7247"/>
                  </a:cubicBezTo>
                  <a:cubicBezTo>
                    <a:pt x="10987" y="7049"/>
                    <a:pt x="11077" y="6992"/>
                    <a:pt x="11123" y="6992"/>
                  </a:cubicBezTo>
                  <a:cubicBezTo>
                    <a:pt x="11137" y="6992"/>
                    <a:pt x="11146" y="6997"/>
                    <a:pt x="11152" y="7004"/>
                  </a:cubicBezTo>
                  <a:cubicBezTo>
                    <a:pt x="11176" y="7039"/>
                    <a:pt x="10764" y="7535"/>
                    <a:pt x="10758" y="7651"/>
                  </a:cubicBezTo>
                  <a:cubicBezTo>
                    <a:pt x="10756" y="7674"/>
                    <a:pt x="10760" y="7685"/>
                    <a:pt x="10768" y="7685"/>
                  </a:cubicBezTo>
                  <a:cubicBezTo>
                    <a:pt x="10799" y="7685"/>
                    <a:pt x="10905" y="7514"/>
                    <a:pt x="11094" y="7285"/>
                  </a:cubicBezTo>
                  <a:cubicBezTo>
                    <a:pt x="11331" y="7000"/>
                    <a:pt x="11287" y="7028"/>
                    <a:pt x="11583" y="6659"/>
                  </a:cubicBezTo>
                  <a:cubicBezTo>
                    <a:pt x="11724" y="6483"/>
                    <a:pt x="11786" y="6421"/>
                    <a:pt x="11804" y="6421"/>
                  </a:cubicBezTo>
                  <a:cubicBezTo>
                    <a:pt x="11825" y="6421"/>
                    <a:pt x="11794" y="6495"/>
                    <a:pt x="11762" y="6573"/>
                  </a:cubicBezTo>
                  <a:cubicBezTo>
                    <a:pt x="11701" y="6720"/>
                    <a:pt x="11195" y="7429"/>
                    <a:pt x="11034" y="7645"/>
                  </a:cubicBezTo>
                  <a:cubicBezTo>
                    <a:pt x="10875" y="7860"/>
                    <a:pt x="10629" y="7959"/>
                    <a:pt x="10733" y="8036"/>
                  </a:cubicBezTo>
                  <a:cubicBezTo>
                    <a:pt x="10837" y="8113"/>
                    <a:pt x="10853" y="8136"/>
                    <a:pt x="10837" y="8147"/>
                  </a:cubicBezTo>
                  <a:cubicBezTo>
                    <a:pt x="10835" y="8148"/>
                    <a:pt x="10833" y="8149"/>
                    <a:pt x="10831" y="8149"/>
                  </a:cubicBezTo>
                  <a:cubicBezTo>
                    <a:pt x="10816" y="8149"/>
                    <a:pt x="10794" y="8119"/>
                    <a:pt x="10733" y="8088"/>
                  </a:cubicBezTo>
                  <a:cubicBezTo>
                    <a:pt x="10663" y="8051"/>
                    <a:pt x="10585" y="7966"/>
                    <a:pt x="10492" y="7915"/>
                  </a:cubicBezTo>
                  <a:cubicBezTo>
                    <a:pt x="10400" y="7863"/>
                    <a:pt x="10376" y="7830"/>
                    <a:pt x="10376" y="7830"/>
                  </a:cubicBezTo>
                  <a:cubicBezTo>
                    <a:pt x="10376" y="7830"/>
                    <a:pt x="10361" y="7812"/>
                    <a:pt x="10336" y="7812"/>
                  </a:cubicBezTo>
                  <a:cubicBezTo>
                    <a:pt x="10324" y="7812"/>
                    <a:pt x="10309" y="7817"/>
                    <a:pt x="10293" y="7830"/>
                  </a:cubicBezTo>
                  <a:cubicBezTo>
                    <a:pt x="10243" y="7870"/>
                    <a:pt x="9362" y="9320"/>
                    <a:pt x="9354" y="9331"/>
                  </a:cubicBezTo>
                  <a:cubicBezTo>
                    <a:pt x="9142" y="9658"/>
                    <a:pt x="8928" y="9994"/>
                    <a:pt x="8711" y="10342"/>
                  </a:cubicBezTo>
                  <a:cubicBezTo>
                    <a:pt x="8756" y="10424"/>
                    <a:pt x="8805" y="10516"/>
                    <a:pt x="8834" y="10566"/>
                  </a:cubicBezTo>
                  <a:cubicBezTo>
                    <a:pt x="8896" y="10684"/>
                    <a:pt x="9012" y="10615"/>
                    <a:pt x="9129" y="10702"/>
                  </a:cubicBezTo>
                  <a:cubicBezTo>
                    <a:pt x="9222" y="10770"/>
                    <a:pt x="9237" y="10834"/>
                    <a:pt x="9197" y="10834"/>
                  </a:cubicBezTo>
                  <a:cubicBezTo>
                    <a:pt x="9187" y="10834"/>
                    <a:pt x="9172" y="10829"/>
                    <a:pt x="9154" y="10819"/>
                  </a:cubicBezTo>
                  <a:cubicBezTo>
                    <a:pt x="9067" y="10770"/>
                    <a:pt x="8962" y="10704"/>
                    <a:pt x="8803" y="10635"/>
                  </a:cubicBezTo>
                  <a:cubicBezTo>
                    <a:pt x="8643" y="10566"/>
                    <a:pt x="8604" y="10518"/>
                    <a:pt x="8604" y="10518"/>
                  </a:cubicBezTo>
                  <a:cubicBezTo>
                    <a:pt x="8604" y="10518"/>
                    <a:pt x="8573" y="10480"/>
                    <a:pt x="8531" y="10480"/>
                  </a:cubicBezTo>
                  <a:cubicBezTo>
                    <a:pt x="8511" y="10480"/>
                    <a:pt x="8487" y="10490"/>
                    <a:pt x="8464" y="10518"/>
                  </a:cubicBezTo>
                  <a:cubicBezTo>
                    <a:pt x="8396" y="10604"/>
                    <a:pt x="7642" y="12142"/>
                    <a:pt x="7642" y="12142"/>
                  </a:cubicBezTo>
                  <a:lnTo>
                    <a:pt x="7643" y="12142"/>
                  </a:lnTo>
                  <a:cubicBezTo>
                    <a:pt x="7510" y="12375"/>
                    <a:pt x="7376" y="12613"/>
                    <a:pt x="7242" y="12853"/>
                  </a:cubicBezTo>
                  <a:cubicBezTo>
                    <a:pt x="7228" y="12789"/>
                    <a:pt x="7211" y="12736"/>
                    <a:pt x="7196" y="12736"/>
                  </a:cubicBezTo>
                  <a:cubicBezTo>
                    <a:pt x="7193" y="12736"/>
                    <a:pt x="7190" y="12738"/>
                    <a:pt x="7187" y="12743"/>
                  </a:cubicBezTo>
                  <a:cubicBezTo>
                    <a:pt x="7156" y="12788"/>
                    <a:pt x="7116" y="12942"/>
                    <a:pt x="7095" y="13028"/>
                  </a:cubicBezTo>
                  <a:cubicBezTo>
                    <a:pt x="7089" y="13026"/>
                    <a:pt x="7083" y="13023"/>
                    <a:pt x="7077" y="13019"/>
                  </a:cubicBezTo>
                  <a:cubicBezTo>
                    <a:pt x="7076" y="13019"/>
                    <a:pt x="7075" y="13019"/>
                    <a:pt x="7075" y="13019"/>
                  </a:cubicBezTo>
                  <a:cubicBezTo>
                    <a:pt x="6941" y="13019"/>
                    <a:pt x="6449" y="14327"/>
                    <a:pt x="6449" y="14327"/>
                  </a:cubicBezTo>
                  <a:cubicBezTo>
                    <a:pt x="6329" y="14558"/>
                    <a:pt x="6207" y="14794"/>
                    <a:pt x="6084" y="15033"/>
                  </a:cubicBezTo>
                  <a:cubicBezTo>
                    <a:pt x="6097" y="15052"/>
                    <a:pt x="6108" y="15064"/>
                    <a:pt x="6122" y="15064"/>
                  </a:cubicBezTo>
                  <a:cubicBezTo>
                    <a:pt x="6123" y="15064"/>
                    <a:pt x="6125" y="15064"/>
                    <a:pt x="6126" y="15064"/>
                  </a:cubicBezTo>
                  <a:cubicBezTo>
                    <a:pt x="6174" y="15057"/>
                    <a:pt x="6281" y="14858"/>
                    <a:pt x="6292" y="14858"/>
                  </a:cubicBezTo>
                  <a:cubicBezTo>
                    <a:pt x="6295" y="14858"/>
                    <a:pt x="6290" y="14874"/>
                    <a:pt x="6273" y="14917"/>
                  </a:cubicBezTo>
                  <a:cubicBezTo>
                    <a:pt x="6200" y="15106"/>
                    <a:pt x="5978" y="15460"/>
                    <a:pt x="5822" y="15830"/>
                  </a:cubicBezTo>
                  <a:cubicBezTo>
                    <a:pt x="5690" y="16141"/>
                    <a:pt x="5588" y="16372"/>
                    <a:pt x="5668" y="16372"/>
                  </a:cubicBezTo>
                  <a:cubicBezTo>
                    <a:pt x="5683" y="16372"/>
                    <a:pt x="5704" y="16364"/>
                    <a:pt x="5732" y="16347"/>
                  </a:cubicBezTo>
                  <a:cubicBezTo>
                    <a:pt x="5913" y="16241"/>
                    <a:pt x="5895" y="15852"/>
                    <a:pt x="6186" y="15417"/>
                  </a:cubicBezTo>
                  <a:cubicBezTo>
                    <a:pt x="6477" y="14982"/>
                    <a:pt x="6601" y="14367"/>
                    <a:pt x="6840" y="14326"/>
                  </a:cubicBezTo>
                  <a:cubicBezTo>
                    <a:pt x="6975" y="14303"/>
                    <a:pt x="7019" y="14238"/>
                    <a:pt x="7025" y="14238"/>
                  </a:cubicBezTo>
                  <a:cubicBezTo>
                    <a:pt x="7030" y="14238"/>
                    <a:pt x="7012" y="14277"/>
                    <a:pt x="6997" y="14406"/>
                  </a:cubicBezTo>
                  <a:cubicBezTo>
                    <a:pt x="6964" y="14703"/>
                    <a:pt x="6349" y="15590"/>
                    <a:pt x="6143" y="16009"/>
                  </a:cubicBezTo>
                  <a:cubicBezTo>
                    <a:pt x="5938" y="16428"/>
                    <a:pt x="5914" y="16745"/>
                    <a:pt x="5820" y="16745"/>
                  </a:cubicBezTo>
                  <a:cubicBezTo>
                    <a:pt x="5820" y="16745"/>
                    <a:pt x="5819" y="16745"/>
                    <a:pt x="5819" y="16745"/>
                  </a:cubicBezTo>
                  <a:cubicBezTo>
                    <a:pt x="5722" y="16741"/>
                    <a:pt x="5674" y="16683"/>
                    <a:pt x="5555" y="16635"/>
                  </a:cubicBezTo>
                  <a:cubicBezTo>
                    <a:pt x="5482" y="16604"/>
                    <a:pt x="5412" y="16567"/>
                    <a:pt x="5348" y="16522"/>
                  </a:cubicBezTo>
                  <a:cubicBezTo>
                    <a:pt x="5312" y="16514"/>
                    <a:pt x="5279" y="16508"/>
                    <a:pt x="5254" y="16508"/>
                  </a:cubicBezTo>
                  <a:cubicBezTo>
                    <a:pt x="5230" y="16508"/>
                    <a:pt x="5214" y="16514"/>
                    <a:pt x="5210" y="16527"/>
                  </a:cubicBezTo>
                  <a:cubicBezTo>
                    <a:pt x="5136" y="16803"/>
                    <a:pt x="4936" y="17390"/>
                    <a:pt x="4936" y="17390"/>
                  </a:cubicBezTo>
                  <a:cubicBezTo>
                    <a:pt x="4619" y="18077"/>
                    <a:pt x="4319" y="18773"/>
                    <a:pt x="4037" y="19480"/>
                  </a:cubicBezTo>
                  <a:cubicBezTo>
                    <a:pt x="3992" y="19480"/>
                    <a:pt x="3960" y="19488"/>
                    <a:pt x="3949" y="19511"/>
                  </a:cubicBezTo>
                  <a:cubicBezTo>
                    <a:pt x="3875" y="19667"/>
                    <a:pt x="3580" y="20667"/>
                    <a:pt x="3580" y="20667"/>
                  </a:cubicBezTo>
                  <a:lnTo>
                    <a:pt x="3581" y="20670"/>
                  </a:lnTo>
                  <a:cubicBezTo>
                    <a:pt x="3209" y="21679"/>
                    <a:pt x="2874" y="22694"/>
                    <a:pt x="2571" y="23697"/>
                  </a:cubicBezTo>
                  <a:cubicBezTo>
                    <a:pt x="2579" y="23704"/>
                    <a:pt x="2588" y="23707"/>
                    <a:pt x="2599" y="23707"/>
                  </a:cubicBezTo>
                  <a:cubicBezTo>
                    <a:pt x="2731" y="23707"/>
                    <a:pt x="3053" y="23252"/>
                    <a:pt x="3103" y="23252"/>
                  </a:cubicBezTo>
                  <a:cubicBezTo>
                    <a:pt x="3177" y="23252"/>
                    <a:pt x="3208" y="23647"/>
                    <a:pt x="3374" y="23665"/>
                  </a:cubicBezTo>
                  <a:cubicBezTo>
                    <a:pt x="3540" y="23684"/>
                    <a:pt x="3413" y="24001"/>
                    <a:pt x="3407" y="24046"/>
                  </a:cubicBezTo>
                  <a:cubicBezTo>
                    <a:pt x="3401" y="24088"/>
                    <a:pt x="3505" y="24205"/>
                    <a:pt x="3453" y="24205"/>
                  </a:cubicBezTo>
                  <a:cubicBezTo>
                    <a:pt x="3452" y="24205"/>
                    <a:pt x="3450" y="24205"/>
                    <a:pt x="3449" y="24205"/>
                  </a:cubicBezTo>
                  <a:cubicBezTo>
                    <a:pt x="3387" y="24198"/>
                    <a:pt x="3325" y="24187"/>
                    <a:pt x="3265" y="24170"/>
                  </a:cubicBezTo>
                  <a:cubicBezTo>
                    <a:pt x="3221" y="24159"/>
                    <a:pt x="3350" y="23813"/>
                    <a:pt x="3266" y="23813"/>
                  </a:cubicBezTo>
                  <a:cubicBezTo>
                    <a:pt x="3266" y="23813"/>
                    <a:pt x="3265" y="23813"/>
                    <a:pt x="3265" y="23813"/>
                  </a:cubicBezTo>
                  <a:cubicBezTo>
                    <a:pt x="3179" y="23819"/>
                    <a:pt x="2930" y="24083"/>
                    <a:pt x="2890" y="24083"/>
                  </a:cubicBezTo>
                  <a:cubicBezTo>
                    <a:pt x="2889" y="24083"/>
                    <a:pt x="2889" y="24083"/>
                    <a:pt x="2888" y="24083"/>
                  </a:cubicBezTo>
                  <a:cubicBezTo>
                    <a:pt x="2851" y="24079"/>
                    <a:pt x="2479" y="24004"/>
                    <a:pt x="2479" y="24004"/>
                  </a:cubicBezTo>
                  <a:cubicBezTo>
                    <a:pt x="2467" y="23993"/>
                    <a:pt x="2451" y="23986"/>
                    <a:pt x="2435" y="23986"/>
                  </a:cubicBezTo>
                  <a:cubicBezTo>
                    <a:pt x="2404" y="23986"/>
                    <a:pt x="2359" y="24013"/>
                    <a:pt x="2314" y="24128"/>
                  </a:cubicBezTo>
                  <a:cubicBezTo>
                    <a:pt x="2234" y="24338"/>
                    <a:pt x="1919" y="26023"/>
                    <a:pt x="1919" y="26023"/>
                  </a:cubicBezTo>
                  <a:lnTo>
                    <a:pt x="1920" y="26023"/>
                  </a:lnTo>
                  <a:cubicBezTo>
                    <a:pt x="1828" y="26374"/>
                    <a:pt x="1741" y="26721"/>
                    <a:pt x="1658" y="27063"/>
                  </a:cubicBezTo>
                  <a:cubicBezTo>
                    <a:pt x="1659" y="27063"/>
                    <a:pt x="1659" y="27063"/>
                    <a:pt x="1660" y="27063"/>
                  </a:cubicBezTo>
                  <a:cubicBezTo>
                    <a:pt x="1705" y="27063"/>
                    <a:pt x="1721" y="27142"/>
                    <a:pt x="1699" y="27301"/>
                  </a:cubicBezTo>
                  <a:cubicBezTo>
                    <a:pt x="1637" y="27746"/>
                    <a:pt x="1365" y="29255"/>
                    <a:pt x="1248" y="29526"/>
                  </a:cubicBezTo>
                  <a:cubicBezTo>
                    <a:pt x="1139" y="29780"/>
                    <a:pt x="1084" y="29968"/>
                    <a:pt x="1325" y="29968"/>
                  </a:cubicBezTo>
                  <a:cubicBezTo>
                    <a:pt x="1343" y="29968"/>
                    <a:pt x="1363" y="29967"/>
                    <a:pt x="1384" y="29965"/>
                  </a:cubicBezTo>
                  <a:cubicBezTo>
                    <a:pt x="1408" y="29962"/>
                    <a:pt x="1430" y="29961"/>
                    <a:pt x="1450" y="29961"/>
                  </a:cubicBezTo>
                  <a:cubicBezTo>
                    <a:pt x="1686" y="29961"/>
                    <a:pt x="1666" y="30120"/>
                    <a:pt x="2024" y="30204"/>
                  </a:cubicBezTo>
                  <a:cubicBezTo>
                    <a:pt x="2360" y="30283"/>
                    <a:pt x="2355" y="30333"/>
                    <a:pt x="2261" y="30333"/>
                  </a:cubicBezTo>
                  <a:cubicBezTo>
                    <a:pt x="2246" y="30333"/>
                    <a:pt x="2228" y="30331"/>
                    <a:pt x="2210" y="30329"/>
                  </a:cubicBezTo>
                  <a:cubicBezTo>
                    <a:pt x="2075" y="30309"/>
                    <a:pt x="1766" y="30229"/>
                    <a:pt x="1365" y="30211"/>
                  </a:cubicBezTo>
                  <a:cubicBezTo>
                    <a:pt x="1232" y="30206"/>
                    <a:pt x="1143" y="30204"/>
                    <a:pt x="1084" y="30204"/>
                  </a:cubicBezTo>
                  <a:cubicBezTo>
                    <a:pt x="966" y="30204"/>
                    <a:pt x="967" y="30211"/>
                    <a:pt x="967" y="30211"/>
                  </a:cubicBezTo>
                  <a:cubicBezTo>
                    <a:pt x="911" y="30225"/>
                    <a:pt x="876" y="30246"/>
                    <a:pt x="868" y="30277"/>
                  </a:cubicBezTo>
                  <a:cubicBezTo>
                    <a:pt x="811" y="30522"/>
                    <a:pt x="0" y="36576"/>
                    <a:pt x="0" y="36576"/>
                  </a:cubicBezTo>
                  <a:lnTo>
                    <a:pt x="1955" y="36805"/>
                  </a:lnTo>
                  <a:cubicBezTo>
                    <a:pt x="2411" y="32476"/>
                    <a:pt x="2892" y="30608"/>
                    <a:pt x="2793" y="30501"/>
                  </a:cubicBezTo>
                  <a:cubicBezTo>
                    <a:pt x="2974" y="30112"/>
                    <a:pt x="3218" y="29544"/>
                    <a:pt x="3153" y="29496"/>
                  </a:cubicBezTo>
                  <a:cubicBezTo>
                    <a:pt x="3145" y="29490"/>
                    <a:pt x="3134" y="29487"/>
                    <a:pt x="3121" y="29487"/>
                  </a:cubicBezTo>
                  <a:cubicBezTo>
                    <a:pt x="3052" y="29487"/>
                    <a:pt x="2921" y="29568"/>
                    <a:pt x="2804" y="29651"/>
                  </a:cubicBezTo>
                  <a:cubicBezTo>
                    <a:pt x="2989" y="28482"/>
                    <a:pt x="3184" y="27394"/>
                    <a:pt x="3393" y="26379"/>
                  </a:cubicBezTo>
                  <a:cubicBezTo>
                    <a:pt x="3405" y="26328"/>
                    <a:pt x="3730" y="25076"/>
                    <a:pt x="3821" y="24750"/>
                  </a:cubicBezTo>
                  <a:cubicBezTo>
                    <a:pt x="3904" y="24450"/>
                    <a:pt x="4082" y="24430"/>
                    <a:pt x="3852" y="24334"/>
                  </a:cubicBezTo>
                  <a:cubicBezTo>
                    <a:pt x="4133" y="23181"/>
                    <a:pt x="4429" y="22126"/>
                    <a:pt x="4741" y="21149"/>
                  </a:cubicBezTo>
                  <a:cubicBezTo>
                    <a:pt x="4972" y="20658"/>
                    <a:pt x="5299" y="20168"/>
                    <a:pt x="5225" y="19987"/>
                  </a:cubicBezTo>
                  <a:cubicBezTo>
                    <a:pt x="5216" y="19967"/>
                    <a:pt x="5192" y="19940"/>
                    <a:pt x="5157" y="19912"/>
                  </a:cubicBezTo>
                  <a:cubicBezTo>
                    <a:pt x="5157" y="19912"/>
                    <a:pt x="4882" y="19732"/>
                    <a:pt x="4660" y="19708"/>
                  </a:cubicBezTo>
                  <a:cubicBezTo>
                    <a:pt x="4436" y="19683"/>
                    <a:pt x="4233" y="19598"/>
                    <a:pt x="4208" y="19554"/>
                  </a:cubicBezTo>
                  <a:cubicBezTo>
                    <a:pt x="4192" y="19526"/>
                    <a:pt x="4199" y="19511"/>
                    <a:pt x="4277" y="19511"/>
                  </a:cubicBezTo>
                  <a:cubicBezTo>
                    <a:pt x="4319" y="19511"/>
                    <a:pt x="4381" y="19515"/>
                    <a:pt x="4470" y="19524"/>
                  </a:cubicBezTo>
                  <a:cubicBezTo>
                    <a:pt x="4497" y="19526"/>
                    <a:pt x="4520" y="19527"/>
                    <a:pt x="4540" y="19527"/>
                  </a:cubicBezTo>
                  <a:cubicBezTo>
                    <a:pt x="4644" y="19527"/>
                    <a:pt x="4669" y="19500"/>
                    <a:pt x="4712" y="19500"/>
                  </a:cubicBezTo>
                  <a:cubicBezTo>
                    <a:pt x="4741" y="19500"/>
                    <a:pt x="4777" y="19512"/>
                    <a:pt x="4850" y="19554"/>
                  </a:cubicBezTo>
                  <a:cubicBezTo>
                    <a:pt x="4956" y="19616"/>
                    <a:pt x="5105" y="19685"/>
                    <a:pt x="5221" y="19739"/>
                  </a:cubicBezTo>
                  <a:cubicBezTo>
                    <a:pt x="5365" y="19336"/>
                    <a:pt x="5512" y="18948"/>
                    <a:pt x="5659" y="18570"/>
                  </a:cubicBezTo>
                  <a:cubicBezTo>
                    <a:pt x="6076" y="17655"/>
                    <a:pt x="6392" y="17185"/>
                    <a:pt x="6430" y="17068"/>
                  </a:cubicBezTo>
                  <a:cubicBezTo>
                    <a:pt x="6440" y="17035"/>
                    <a:pt x="6411" y="17048"/>
                    <a:pt x="6320" y="16987"/>
                  </a:cubicBezTo>
                  <a:cubicBezTo>
                    <a:pt x="6668" y="16200"/>
                    <a:pt x="7024" y="15455"/>
                    <a:pt x="7386" y="14730"/>
                  </a:cubicBezTo>
                  <a:cubicBezTo>
                    <a:pt x="7555" y="14393"/>
                    <a:pt x="8079" y="13659"/>
                    <a:pt x="8050" y="13556"/>
                  </a:cubicBezTo>
                  <a:cubicBezTo>
                    <a:pt x="8039" y="13538"/>
                    <a:pt x="8025" y="13522"/>
                    <a:pt x="8007" y="13510"/>
                  </a:cubicBezTo>
                  <a:cubicBezTo>
                    <a:pt x="8172" y="13192"/>
                    <a:pt x="8338" y="12877"/>
                    <a:pt x="8505" y="12560"/>
                  </a:cubicBezTo>
                  <a:cubicBezTo>
                    <a:pt x="8524" y="12531"/>
                    <a:pt x="9436" y="11139"/>
                    <a:pt x="9436" y="11023"/>
                  </a:cubicBezTo>
                  <a:cubicBezTo>
                    <a:pt x="9435" y="11003"/>
                    <a:pt x="9405" y="10972"/>
                    <a:pt x="9359" y="10935"/>
                  </a:cubicBezTo>
                  <a:cubicBezTo>
                    <a:pt x="9548" y="10572"/>
                    <a:pt x="9737" y="10220"/>
                    <a:pt x="9928" y="9879"/>
                  </a:cubicBezTo>
                  <a:cubicBezTo>
                    <a:pt x="10223" y="9341"/>
                    <a:pt x="10954" y="8357"/>
                    <a:pt x="10954" y="8292"/>
                  </a:cubicBezTo>
                  <a:cubicBezTo>
                    <a:pt x="10954" y="8270"/>
                    <a:pt x="10938" y="8243"/>
                    <a:pt x="10910" y="8213"/>
                  </a:cubicBezTo>
                  <a:cubicBezTo>
                    <a:pt x="11277" y="7624"/>
                    <a:pt x="12084" y="6558"/>
                    <a:pt x="12449" y="6040"/>
                  </a:cubicBezTo>
                  <a:cubicBezTo>
                    <a:pt x="12609" y="5938"/>
                    <a:pt x="12640" y="5906"/>
                    <a:pt x="12614" y="5891"/>
                  </a:cubicBezTo>
                  <a:cubicBezTo>
                    <a:pt x="12606" y="5886"/>
                    <a:pt x="12593" y="5884"/>
                    <a:pt x="12579" y="5884"/>
                  </a:cubicBezTo>
                  <a:cubicBezTo>
                    <a:pt x="12544" y="5884"/>
                    <a:pt x="12497" y="5896"/>
                    <a:pt x="12476" y="5906"/>
                  </a:cubicBezTo>
                  <a:cubicBezTo>
                    <a:pt x="12877" y="5358"/>
                    <a:pt x="13272" y="4860"/>
                    <a:pt x="13652" y="4403"/>
                  </a:cubicBezTo>
                  <a:cubicBezTo>
                    <a:pt x="13836" y="4203"/>
                    <a:pt x="14023" y="4047"/>
                    <a:pt x="14015" y="4024"/>
                  </a:cubicBezTo>
                  <a:cubicBezTo>
                    <a:pt x="14011" y="4016"/>
                    <a:pt x="14004" y="4007"/>
                    <a:pt x="13998" y="3999"/>
                  </a:cubicBezTo>
                  <a:cubicBezTo>
                    <a:pt x="14243" y="3717"/>
                    <a:pt x="14549" y="3459"/>
                    <a:pt x="14804" y="3205"/>
                  </a:cubicBezTo>
                  <a:cubicBezTo>
                    <a:pt x="14822" y="3186"/>
                    <a:pt x="14793" y="3157"/>
                    <a:pt x="14811" y="3138"/>
                  </a:cubicBezTo>
                  <a:cubicBezTo>
                    <a:pt x="15187" y="2767"/>
                    <a:pt x="15552" y="2433"/>
                    <a:pt x="15864" y="2145"/>
                  </a:cubicBezTo>
                  <a:cubicBezTo>
                    <a:pt x="15901" y="2111"/>
                    <a:pt x="15824" y="2112"/>
                    <a:pt x="15861" y="2080"/>
                  </a:cubicBezTo>
                  <a:cubicBezTo>
                    <a:pt x="15824" y="2044"/>
                    <a:pt x="15792" y="2005"/>
                    <a:pt x="15766" y="1962"/>
                  </a:cubicBezTo>
                  <a:cubicBezTo>
                    <a:pt x="15757" y="1947"/>
                    <a:pt x="15760" y="1941"/>
                    <a:pt x="15771" y="1941"/>
                  </a:cubicBezTo>
                  <a:cubicBezTo>
                    <a:pt x="15797" y="1941"/>
                    <a:pt x="15866" y="1978"/>
                    <a:pt x="15918" y="2026"/>
                  </a:cubicBezTo>
                  <a:cubicBezTo>
                    <a:pt x="16483" y="1516"/>
                    <a:pt x="16984" y="1124"/>
                    <a:pt x="17406" y="834"/>
                  </a:cubicBezTo>
                  <a:cubicBezTo>
                    <a:pt x="18145" y="323"/>
                    <a:pt x="18252" y="297"/>
                    <a:pt x="18551" y="150"/>
                  </a:cubicBezTo>
                  <a:cubicBezTo>
                    <a:pt x="18747" y="54"/>
                    <a:pt x="18803" y="0"/>
                    <a:pt x="18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0"/>
            <p:cNvSpPr/>
            <p:nvPr/>
          </p:nvSpPr>
          <p:spPr>
            <a:xfrm>
              <a:off x="-1854956" y="2747911"/>
              <a:ext cx="150469" cy="17773"/>
            </a:xfrm>
            <a:custGeom>
              <a:avLst/>
              <a:gdLst/>
              <a:ahLst/>
              <a:cxnLst/>
              <a:rect l="l" t="t" r="r" b="b"/>
              <a:pathLst>
                <a:path w="3996" h="472" extrusionOk="0">
                  <a:moveTo>
                    <a:pt x="461" y="0"/>
                  </a:moveTo>
                  <a:cubicBezTo>
                    <a:pt x="76" y="0"/>
                    <a:pt x="1" y="219"/>
                    <a:pt x="424" y="219"/>
                  </a:cubicBezTo>
                  <a:cubicBezTo>
                    <a:pt x="455" y="219"/>
                    <a:pt x="488" y="217"/>
                    <a:pt x="525" y="215"/>
                  </a:cubicBezTo>
                  <a:cubicBezTo>
                    <a:pt x="563" y="212"/>
                    <a:pt x="609" y="211"/>
                    <a:pt x="663" y="211"/>
                  </a:cubicBezTo>
                  <a:cubicBezTo>
                    <a:pt x="1445" y="211"/>
                    <a:pt x="3760" y="472"/>
                    <a:pt x="3760" y="472"/>
                  </a:cubicBezTo>
                  <a:lnTo>
                    <a:pt x="3995" y="404"/>
                  </a:lnTo>
                  <a:cubicBezTo>
                    <a:pt x="3311" y="342"/>
                    <a:pt x="610" y="10"/>
                    <a:pt x="610" y="10"/>
                  </a:cubicBezTo>
                  <a:cubicBezTo>
                    <a:pt x="556" y="3"/>
                    <a:pt x="507" y="0"/>
                    <a:pt x="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0"/>
            <p:cNvSpPr/>
            <p:nvPr/>
          </p:nvSpPr>
          <p:spPr>
            <a:xfrm>
              <a:off x="-1719966" y="2756609"/>
              <a:ext cx="53734" cy="103401"/>
            </a:xfrm>
            <a:custGeom>
              <a:avLst/>
              <a:gdLst/>
              <a:ahLst/>
              <a:cxnLst/>
              <a:rect l="l" t="t" r="r" b="b"/>
              <a:pathLst>
                <a:path w="1427" h="2746" extrusionOk="0">
                  <a:moveTo>
                    <a:pt x="206" y="0"/>
                  </a:moveTo>
                  <a:cubicBezTo>
                    <a:pt x="129" y="0"/>
                    <a:pt x="0" y="46"/>
                    <a:pt x="147" y="393"/>
                  </a:cubicBezTo>
                  <a:cubicBezTo>
                    <a:pt x="432" y="1073"/>
                    <a:pt x="1426" y="2746"/>
                    <a:pt x="1426" y="2746"/>
                  </a:cubicBezTo>
                  <a:cubicBezTo>
                    <a:pt x="1426" y="2746"/>
                    <a:pt x="1002" y="263"/>
                    <a:pt x="254" y="6"/>
                  </a:cubicBezTo>
                  <a:cubicBezTo>
                    <a:pt x="254" y="6"/>
                    <a:pt x="233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0"/>
            <p:cNvSpPr/>
            <p:nvPr/>
          </p:nvSpPr>
          <p:spPr>
            <a:xfrm>
              <a:off x="-1727120" y="2765683"/>
              <a:ext cx="21275" cy="73465"/>
            </a:xfrm>
            <a:custGeom>
              <a:avLst/>
              <a:gdLst/>
              <a:ahLst/>
              <a:cxnLst/>
              <a:rect l="l" t="t" r="r" b="b"/>
              <a:pathLst>
                <a:path w="565" h="1951" extrusionOk="0">
                  <a:moveTo>
                    <a:pt x="142" y="0"/>
                  </a:moveTo>
                  <a:cubicBezTo>
                    <a:pt x="98" y="0"/>
                    <a:pt x="47" y="41"/>
                    <a:pt x="34" y="220"/>
                  </a:cubicBezTo>
                  <a:cubicBezTo>
                    <a:pt x="0" y="695"/>
                    <a:pt x="82" y="1950"/>
                    <a:pt x="82" y="1950"/>
                  </a:cubicBezTo>
                  <a:cubicBezTo>
                    <a:pt x="82" y="1950"/>
                    <a:pt x="565" y="395"/>
                    <a:pt x="209" y="28"/>
                  </a:cubicBezTo>
                  <a:cubicBezTo>
                    <a:pt x="209" y="28"/>
                    <a:pt x="178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0"/>
            <p:cNvSpPr/>
            <p:nvPr/>
          </p:nvSpPr>
          <p:spPr>
            <a:xfrm>
              <a:off x="-1705130" y="2765646"/>
              <a:ext cx="53169" cy="76138"/>
            </a:xfrm>
            <a:custGeom>
              <a:avLst/>
              <a:gdLst/>
              <a:ahLst/>
              <a:cxnLst/>
              <a:rect l="l" t="t" r="r" b="b"/>
              <a:pathLst>
                <a:path w="1412" h="2022" extrusionOk="0">
                  <a:moveTo>
                    <a:pt x="199" y="1"/>
                  </a:moveTo>
                  <a:cubicBezTo>
                    <a:pt x="147" y="1"/>
                    <a:pt x="0" y="24"/>
                    <a:pt x="171" y="316"/>
                  </a:cubicBezTo>
                  <a:cubicBezTo>
                    <a:pt x="464" y="818"/>
                    <a:pt x="1412" y="2022"/>
                    <a:pt x="1412" y="2022"/>
                  </a:cubicBezTo>
                  <a:cubicBezTo>
                    <a:pt x="1412" y="2022"/>
                    <a:pt x="826" y="126"/>
                    <a:pt x="215" y="2"/>
                  </a:cubicBezTo>
                  <a:cubicBezTo>
                    <a:pt x="215" y="2"/>
                    <a:pt x="209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0"/>
            <p:cNvSpPr/>
            <p:nvPr/>
          </p:nvSpPr>
          <p:spPr>
            <a:xfrm>
              <a:off x="-1703398" y="2743731"/>
              <a:ext cx="61265" cy="17095"/>
            </a:xfrm>
            <a:custGeom>
              <a:avLst/>
              <a:gdLst/>
              <a:ahLst/>
              <a:cxnLst/>
              <a:rect l="l" t="t" r="r" b="b"/>
              <a:pathLst>
                <a:path w="1627" h="454" extrusionOk="0">
                  <a:moveTo>
                    <a:pt x="1567" y="0"/>
                  </a:moveTo>
                  <a:cubicBezTo>
                    <a:pt x="1303" y="0"/>
                    <a:pt x="239" y="20"/>
                    <a:pt x="54" y="345"/>
                  </a:cubicBezTo>
                  <a:cubicBezTo>
                    <a:pt x="54" y="345"/>
                    <a:pt x="1" y="454"/>
                    <a:pt x="145" y="454"/>
                  </a:cubicBezTo>
                  <a:cubicBezTo>
                    <a:pt x="173" y="454"/>
                    <a:pt x="207" y="450"/>
                    <a:pt x="249" y="441"/>
                  </a:cubicBezTo>
                  <a:cubicBezTo>
                    <a:pt x="638" y="358"/>
                    <a:pt x="1626" y="0"/>
                    <a:pt x="1626" y="0"/>
                  </a:cubicBezTo>
                  <a:cubicBezTo>
                    <a:pt x="1626" y="0"/>
                    <a:pt x="1605" y="0"/>
                    <a:pt x="1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0"/>
            <p:cNvSpPr/>
            <p:nvPr/>
          </p:nvSpPr>
          <p:spPr>
            <a:xfrm>
              <a:off x="-1772945" y="2765796"/>
              <a:ext cx="40780" cy="89318"/>
            </a:xfrm>
            <a:custGeom>
              <a:avLst/>
              <a:gdLst/>
              <a:ahLst/>
              <a:cxnLst/>
              <a:rect l="l" t="t" r="r" b="b"/>
              <a:pathLst>
                <a:path w="1083" h="2372" extrusionOk="0">
                  <a:moveTo>
                    <a:pt x="222" y="0"/>
                  </a:moveTo>
                  <a:cubicBezTo>
                    <a:pt x="172" y="0"/>
                    <a:pt x="103" y="26"/>
                    <a:pt x="121" y="173"/>
                  </a:cubicBezTo>
                  <a:cubicBezTo>
                    <a:pt x="118" y="186"/>
                    <a:pt x="115" y="199"/>
                    <a:pt x="112" y="214"/>
                  </a:cubicBezTo>
                  <a:cubicBezTo>
                    <a:pt x="44" y="601"/>
                    <a:pt x="1" y="1638"/>
                    <a:pt x="1" y="1638"/>
                  </a:cubicBezTo>
                  <a:cubicBezTo>
                    <a:pt x="1" y="1638"/>
                    <a:pt x="212" y="1148"/>
                    <a:pt x="304" y="702"/>
                  </a:cubicBezTo>
                  <a:cubicBezTo>
                    <a:pt x="587" y="1377"/>
                    <a:pt x="1082" y="2371"/>
                    <a:pt x="1082" y="2371"/>
                  </a:cubicBezTo>
                  <a:cubicBezTo>
                    <a:pt x="1082" y="2371"/>
                    <a:pt x="882" y="269"/>
                    <a:pt x="272" y="8"/>
                  </a:cubicBezTo>
                  <a:cubicBezTo>
                    <a:pt x="272" y="8"/>
                    <a:pt x="250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0"/>
            <p:cNvSpPr/>
            <p:nvPr/>
          </p:nvSpPr>
          <p:spPr>
            <a:xfrm>
              <a:off x="-1606890" y="2399196"/>
              <a:ext cx="21765" cy="90071"/>
            </a:xfrm>
            <a:custGeom>
              <a:avLst/>
              <a:gdLst/>
              <a:ahLst/>
              <a:cxnLst/>
              <a:rect l="l" t="t" r="r" b="b"/>
              <a:pathLst>
                <a:path w="578" h="2392" extrusionOk="0">
                  <a:moveTo>
                    <a:pt x="174" y="0"/>
                  </a:moveTo>
                  <a:cubicBezTo>
                    <a:pt x="174" y="0"/>
                    <a:pt x="1" y="0"/>
                    <a:pt x="55" y="407"/>
                  </a:cubicBezTo>
                  <a:cubicBezTo>
                    <a:pt x="84" y="620"/>
                    <a:pt x="577" y="2391"/>
                    <a:pt x="577" y="2391"/>
                  </a:cubicBezTo>
                  <a:cubicBezTo>
                    <a:pt x="577" y="2391"/>
                    <a:pt x="495" y="66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0"/>
            <p:cNvSpPr/>
            <p:nvPr/>
          </p:nvSpPr>
          <p:spPr>
            <a:xfrm>
              <a:off x="-1603200" y="2399158"/>
              <a:ext cx="52792" cy="53734"/>
            </a:xfrm>
            <a:custGeom>
              <a:avLst/>
              <a:gdLst/>
              <a:ahLst/>
              <a:cxnLst/>
              <a:rect l="l" t="t" r="r" b="b"/>
              <a:pathLst>
                <a:path w="1402" h="1427" extrusionOk="0">
                  <a:moveTo>
                    <a:pt x="188" y="0"/>
                  </a:moveTo>
                  <a:cubicBezTo>
                    <a:pt x="171" y="0"/>
                    <a:pt x="156" y="3"/>
                    <a:pt x="141" y="8"/>
                  </a:cubicBezTo>
                  <a:cubicBezTo>
                    <a:pt x="141" y="8"/>
                    <a:pt x="0" y="65"/>
                    <a:pt x="101" y="197"/>
                  </a:cubicBezTo>
                  <a:cubicBezTo>
                    <a:pt x="202" y="330"/>
                    <a:pt x="1401" y="1426"/>
                    <a:pt x="1401" y="1426"/>
                  </a:cubicBezTo>
                  <a:cubicBezTo>
                    <a:pt x="1401" y="1426"/>
                    <a:pt x="58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0"/>
            <p:cNvSpPr/>
            <p:nvPr/>
          </p:nvSpPr>
          <p:spPr>
            <a:xfrm>
              <a:off x="-1873180" y="2645830"/>
              <a:ext cx="66461" cy="36525"/>
            </a:xfrm>
            <a:custGeom>
              <a:avLst/>
              <a:gdLst/>
              <a:ahLst/>
              <a:cxnLst/>
              <a:rect l="l" t="t" r="r" b="b"/>
              <a:pathLst>
                <a:path w="1765" h="970" extrusionOk="0">
                  <a:moveTo>
                    <a:pt x="1538" y="0"/>
                  </a:moveTo>
                  <a:cubicBezTo>
                    <a:pt x="1101" y="0"/>
                    <a:pt x="0" y="970"/>
                    <a:pt x="0" y="970"/>
                  </a:cubicBezTo>
                  <a:cubicBezTo>
                    <a:pt x="0" y="970"/>
                    <a:pt x="1489" y="319"/>
                    <a:pt x="1628" y="225"/>
                  </a:cubicBezTo>
                  <a:cubicBezTo>
                    <a:pt x="1765" y="132"/>
                    <a:pt x="1650" y="33"/>
                    <a:pt x="1650" y="33"/>
                  </a:cubicBezTo>
                  <a:cubicBezTo>
                    <a:pt x="1621" y="11"/>
                    <a:pt x="1583" y="0"/>
                    <a:pt x="1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0"/>
            <p:cNvSpPr/>
            <p:nvPr/>
          </p:nvSpPr>
          <p:spPr>
            <a:xfrm>
              <a:off x="-1890049" y="2630693"/>
              <a:ext cx="72938" cy="13179"/>
            </a:xfrm>
            <a:custGeom>
              <a:avLst/>
              <a:gdLst/>
              <a:ahLst/>
              <a:cxnLst/>
              <a:rect l="l" t="t" r="r" b="b"/>
              <a:pathLst>
                <a:path w="1937" h="350" extrusionOk="0">
                  <a:moveTo>
                    <a:pt x="1124" y="1"/>
                  </a:moveTo>
                  <a:cubicBezTo>
                    <a:pt x="599" y="1"/>
                    <a:pt x="0" y="89"/>
                    <a:pt x="0" y="89"/>
                  </a:cubicBezTo>
                  <a:cubicBezTo>
                    <a:pt x="0" y="89"/>
                    <a:pt x="1576" y="349"/>
                    <a:pt x="1765" y="349"/>
                  </a:cubicBezTo>
                  <a:cubicBezTo>
                    <a:pt x="1766" y="349"/>
                    <a:pt x="1768" y="349"/>
                    <a:pt x="1769" y="349"/>
                  </a:cubicBezTo>
                  <a:cubicBezTo>
                    <a:pt x="1936" y="346"/>
                    <a:pt x="1893" y="202"/>
                    <a:pt x="1893" y="202"/>
                  </a:cubicBezTo>
                  <a:cubicBezTo>
                    <a:pt x="1840" y="46"/>
                    <a:pt x="1501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0"/>
            <p:cNvSpPr/>
            <p:nvPr/>
          </p:nvSpPr>
          <p:spPr>
            <a:xfrm>
              <a:off x="-1878904" y="2648805"/>
              <a:ext cx="76063" cy="67064"/>
            </a:xfrm>
            <a:custGeom>
              <a:avLst/>
              <a:gdLst/>
              <a:ahLst/>
              <a:cxnLst/>
              <a:rect l="l" t="t" r="r" b="b"/>
              <a:pathLst>
                <a:path w="2020" h="1781" extrusionOk="0">
                  <a:moveTo>
                    <a:pt x="1757" y="0"/>
                  </a:moveTo>
                  <a:cubicBezTo>
                    <a:pt x="1219" y="0"/>
                    <a:pt x="1" y="1781"/>
                    <a:pt x="1" y="1781"/>
                  </a:cubicBezTo>
                  <a:cubicBezTo>
                    <a:pt x="1" y="1781"/>
                    <a:pt x="1723" y="442"/>
                    <a:pt x="1872" y="274"/>
                  </a:cubicBezTo>
                  <a:cubicBezTo>
                    <a:pt x="2020" y="107"/>
                    <a:pt x="1838" y="16"/>
                    <a:pt x="1838" y="16"/>
                  </a:cubicBezTo>
                  <a:cubicBezTo>
                    <a:pt x="1814" y="6"/>
                    <a:pt x="1786" y="0"/>
                    <a:pt x="17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0"/>
            <p:cNvSpPr/>
            <p:nvPr/>
          </p:nvSpPr>
          <p:spPr>
            <a:xfrm>
              <a:off x="-1908575" y="2876236"/>
              <a:ext cx="101556" cy="108145"/>
            </a:xfrm>
            <a:custGeom>
              <a:avLst/>
              <a:gdLst/>
              <a:ahLst/>
              <a:cxnLst/>
              <a:rect l="l" t="t" r="r" b="b"/>
              <a:pathLst>
                <a:path w="2697" h="2872" extrusionOk="0">
                  <a:moveTo>
                    <a:pt x="258" y="1"/>
                  </a:moveTo>
                  <a:cubicBezTo>
                    <a:pt x="142" y="1"/>
                    <a:pt x="54" y="36"/>
                    <a:pt x="10" y="118"/>
                  </a:cubicBezTo>
                  <a:cubicBezTo>
                    <a:pt x="10" y="118"/>
                    <a:pt x="1" y="215"/>
                    <a:pt x="99" y="348"/>
                  </a:cubicBezTo>
                  <a:cubicBezTo>
                    <a:pt x="74" y="448"/>
                    <a:pt x="66" y="597"/>
                    <a:pt x="127" y="812"/>
                  </a:cubicBezTo>
                  <a:cubicBezTo>
                    <a:pt x="388" y="1736"/>
                    <a:pt x="1313" y="2872"/>
                    <a:pt x="1313" y="2872"/>
                  </a:cubicBezTo>
                  <a:cubicBezTo>
                    <a:pt x="1313" y="2872"/>
                    <a:pt x="1081" y="1561"/>
                    <a:pt x="740" y="768"/>
                  </a:cubicBezTo>
                  <a:lnTo>
                    <a:pt x="740" y="768"/>
                  </a:lnTo>
                  <a:cubicBezTo>
                    <a:pt x="1577" y="1122"/>
                    <a:pt x="2696" y="1249"/>
                    <a:pt x="2696" y="1249"/>
                  </a:cubicBezTo>
                  <a:cubicBezTo>
                    <a:pt x="2696" y="1249"/>
                    <a:pt x="954" y="1"/>
                    <a:pt x="2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0"/>
            <p:cNvSpPr/>
            <p:nvPr/>
          </p:nvSpPr>
          <p:spPr>
            <a:xfrm>
              <a:off x="-1885267" y="2864676"/>
              <a:ext cx="77306" cy="16079"/>
            </a:xfrm>
            <a:custGeom>
              <a:avLst/>
              <a:gdLst/>
              <a:ahLst/>
              <a:cxnLst/>
              <a:rect l="l" t="t" r="r" b="b"/>
              <a:pathLst>
                <a:path w="2053" h="427" extrusionOk="0">
                  <a:moveTo>
                    <a:pt x="517" y="0"/>
                  </a:moveTo>
                  <a:cubicBezTo>
                    <a:pt x="232" y="0"/>
                    <a:pt x="17" y="49"/>
                    <a:pt x="0" y="195"/>
                  </a:cubicBezTo>
                  <a:cubicBezTo>
                    <a:pt x="0" y="195"/>
                    <a:pt x="51" y="362"/>
                    <a:pt x="389" y="408"/>
                  </a:cubicBezTo>
                  <a:cubicBezTo>
                    <a:pt x="485" y="421"/>
                    <a:pt x="588" y="427"/>
                    <a:pt x="693" y="427"/>
                  </a:cubicBezTo>
                  <a:cubicBezTo>
                    <a:pt x="1323" y="427"/>
                    <a:pt x="2053" y="226"/>
                    <a:pt x="2053" y="226"/>
                  </a:cubicBezTo>
                  <a:cubicBezTo>
                    <a:pt x="2053" y="226"/>
                    <a:pt x="1125" y="0"/>
                    <a:pt x="5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0"/>
            <p:cNvSpPr/>
            <p:nvPr/>
          </p:nvSpPr>
          <p:spPr>
            <a:xfrm>
              <a:off x="-1692478" y="2602980"/>
              <a:ext cx="61302" cy="110480"/>
            </a:xfrm>
            <a:custGeom>
              <a:avLst/>
              <a:gdLst/>
              <a:ahLst/>
              <a:cxnLst/>
              <a:rect l="l" t="t" r="r" b="b"/>
              <a:pathLst>
                <a:path w="1628" h="2934" extrusionOk="0">
                  <a:moveTo>
                    <a:pt x="297" y="0"/>
                  </a:moveTo>
                  <a:cubicBezTo>
                    <a:pt x="297" y="0"/>
                    <a:pt x="0" y="37"/>
                    <a:pt x="111" y="543"/>
                  </a:cubicBezTo>
                  <a:cubicBezTo>
                    <a:pt x="221" y="1047"/>
                    <a:pt x="1627" y="2934"/>
                    <a:pt x="1627" y="2934"/>
                  </a:cubicBezTo>
                  <a:cubicBezTo>
                    <a:pt x="1627" y="2934"/>
                    <a:pt x="827" y="62"/>
                    <a:pt x="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0"/>
            <p:cNvSpPr/>
            <p:nvPr/>
          </p:nvSpPr>
          <p:spPr>
            <a:xfrm>
              <a:off x="-1711757" y="2593868"/>
              <a:ext cx="51286" cy="116429"/>
            </a:xfrm>
            <a:custGeom>
              <a:avLst/>
              <a:gdLst/>
              <a:ahLst/>
              <a:cxnLst/>
              <a:rect l="l" t="t" r="r" b="b"/>
              <a:pathLst>
                <a:path w="1362" h="3092" extrusionOk="0">
                  <a:moveTo>
                    <a:pt x="892" y="1"/>
                  </a:moveTo>
                  <a:cubicBezTo>
                    <a:pt x="796" y="1"/>
                    <a:pt x="655" y="56"/>
                    <a:pt x="509" y="307"/>
                  </a:cubicBezTo>
                  <a:cubicBezTo>
                    <a:pt x="247" y="753"/>
                    <a:pt x="1" y="3092"/>
                    <a:pt x="1" y="3092"/>
                  </a:cubicBezTo>
                  <a:cubicBezTo>
                    <a:pt x="1" y="3092"/>
                    <a:pt x="1361" y="440"/>
                    <a:pt x="1013" y="34"/>
                  </a:cubicBezTo>
                  <a:cubicBezTo>
                    <a:pt x="1013" y="34"/>
                    <a:pt x="967" y="1"/>
                    <a:pt x="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0"/>
            <p:cNvSpPr/>
            <p:nvPr/>
          </p:nvSpPr>
          <p:spPr>
            <a:xfrm>
              <a:off x="-1827318" y="2964234"/>
              <a:ext cx="145424" cy="26471"/>
            </a:xfrm>
            <a:custGeom>
              <a:avLst/>
              <a:gdLst/>
              <a:ahLst/>
              <a:cxnLst/>
              <a:rect l="l" t="t" r="r" b="b"/>
              <a:pathLst>
                <a:path w="3862" h="703" extrusionOk="0">
                  <a:moveTo>
                    <a:pt x="956" y="1"/>
                  </a:moveTo>
                  <a:cubicBezTo>
                    <a:pt x="536" y="1"/>
                    <a:pt x="213" y="52"/>
                    <a:pt x="119" y="194"/>
                  </a:cubicBezTo>
                  <a:cubicBezTo>
                    <a:pt x="119" y="194"/>
                    <a:pt x="0" y="520"/>
                    <a:pt x="582" y="672"/>
                  </a:cubicBezTo>
                  <a:cubicBezTo>
                    <a:pt x="665" y="694"/>
                    <a:pt x="789" y="703"/>
                    <a:pt x="942" y="703"/>
                  </a:cubicBezTo>
                  <a:cubicBezTo>
                    <a:pt x="1873" y="703"/>
                    <a:pt x="3861" y="363"/>
                    <a:pt x="3861" y="363"/>
                  </a:cubicBezTo>
                  <a:cubicBezTo>
                    <a:pt x="3861" y="363"/>
                    <a:pt x="2069" y="1"/>
                    <a:pt x="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0"/>
            <p:cNvSpPr/>
            <p:nvPr/>
          </p:nvSpPr>
          <p:spPr>
            <a:xfrm>
              <a:off x="-1679977" y="2589085"/>
              <a:ext cx="94853" cy="41646"/>
            </a:xfrm>
            <a:custGeom>
              <a:avLst/>
              <a:gdLst/>
              <a:ahLst/>
              <a:cxnLst/>
              <a:rect l="l" t="t" r="r" b="b"/>
              <a:pathLst>
                <a:path w="2519" h="1106" extrusionOk="0">
                  <a:moveTo>
                    <a:pt x="291" y="0"/>
                  </a:moveTo>
                  <a:cubicBezTo>
                    <a:pt x="196" y="0"/>
                    <a:pt x="123" y="26"/>
                    <a:pt x="83" y="86"/>
                  </a:cubicBezTo>
                  <a:cubicBezTo>
                    <a:pt x="83" y="86"/>
                    <a:pt x="0" y="235"/>
                    <a:pt x="161" y="370"/>
                  </a:cubicBezTo>
                  <a:cubicBezTo>
                    <a:pt x="321" y="505"/>
                    <a:pt x="2518" y="1105"/>
                    <a:pt x="2518" y="1105"/>
                  </a:cubicBezTo>
                  <a:cubicBezTo>
                    <a:pt x="2518" y="1105"/>
                    <a:pt x="91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0"/>
            <p:cNvSpPr/>
            <p:nvPr/>
          </p:nvSpPr>
          <p:spPr>
            <a:xfrm>
              <a:off x="-1678546" y="2601963"/>
              <a:ext cx="106300" cy="88790"/>
            </a:xfrm>
            <a:custGeom>
              <a:avLst/>
              <a:gdLst/>
              <a:ahLst/>
              <a:cxnLst/>
              <a:rect l="l" t="t" r="r" b="b"/>
              <a:pathLst>
                <a:path w="2823" h="2358" extrusionOk="0">
                  <a:moveTo>
                    <a:pt x="285" y="0"/>
                  </a:moveTo>
                  <a:cubicBezTo>
                    <a:pt x="144" y="0"/>
                    <a:pt x="1" y="53"/>
                    <a:pt x="123" y="306"/>
                  </a:cubicBezTo>
                  <a:cubicBezTo>
                    <a:pt x="332" y="742"/>
                    <a:pt x="2822" y="2357"/>
                    <a:pt x="2822" y="2357"/>
                  </a:cubicBezTo>
                  <a:cubicBezTo>
                    <a:pt x="2822" y="2357"/>
                    <a:pt x="1541" y="633"/>
                    <a:pt x="486" y="27"/>
                  </a:cubicBezTo>
                  <a:cubicBezTo>
                    <a:pt x="486" y="27"/>
                    <a:pt x="386" y="0"/>
                    <a:pt x="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0"/>
            <p:cNvSpPr/>
            <p:nvPr/>
          </p:nvSpPr>
          <p:spPr>
            <a:xfrm>
              <a:off x="-2103774" y="2948984"/>
              <a:ext cx="573297" cy="752385"/>
            </a:xfrm>
            <a:custGeom>
              <a:avLst/>
              <a:gdLst/>
              <a:ahLst/>
              <a:cxnLst/>
              <a:rect l="l" t="t" r="r" b="b"/>
              <a:pathLst>
                <a:path w="15225" h="19981" extrusionOk="0">
                  <a:moveTo>
                    <a:pt x="15225" y="0"/>
                  </a:moveTo>
                  <a:lnTo>
                    <a:pt x="15225" y="0"/>
                  </a:lnTo>
                  <a:cubicBezTo>
                    <a:pt x="13697" y="789"/>
                    <a:pt x="12296" y="1755"/>
                    <a:pt x="11015" y="2826"/>
                  </a:cubicBezTo>
                  <a:cubicBezTo>
                    <a:pt x="10998" y="2815"/>
                    <a:pt x="10979" y="2808"/>
                    <a:pt x="10960" y="2806"/>
                  </a:cubicBezTo>
                  <a:lnTo>
                    <a:pt x="10954" y="2806"/>
                  </a:lnTo>
                  <a:cubicBezTo>
                    <a:pt x="10930" y="2809"/>
                    <a:pt x="9962" y="3756"/>
                    <a:pt x="9861" y="3851"/>
                  </a:cubicBezTo>
                  <a:cubicBezTo>
                    <a:pt x="9859" y="3853"/>
                    <a:pt x="9858" y="3856"/>
                    <a:pt x="9857" y="3857"/>
                  </a:cubicBezTo>
                  <a:cubicBezTo>
                    <a:pt x="9554" y="4141"/>
                    <a:pt x="9258" y="4431"/>
                    <a:pt x="8970" y="4728"/>
                  </a:cubicBezTo>
                  <a:cubicBezTo>
                    <a:pt x="8945" y="4656"/>
                    <a:pt x="8907" y="4567"/>
                    <a:pt x="8873" y="4567"/>
                  </a:cubicBezTo>
                  <a:cubicBezTo>
                    <a:pt x="8865" y="4567"/>
                    <a:pt x="8858" y="4571"/>
                    <a:pt x="8851" y="4582"/>
                  </a:cubicBezTo>
                  <a:cubicBezTo>
                    <a:pt x="8834" y="4605"/>
                    <a:pt x="8819" y="4688"/>
                    <a:pt x="8809" y="4759"/>
                  </a:cubicBezTo>
                  <a:cubicBezTo>
                    <a:pt x="8641" y="4940"/>
                    <a:pt x="7296" y="6583"/>
                    <a:pt x="7282" y="6599"/>
                  </a:cubicBezTo>
                  <a:cubicBezTo>
                    <a:pt x="7281" y="6600"/>
                    <a:pt x="7281" y="6601"/>
                    <a:pt x="7281" y="6603"/>
                  </a:cubicBezTo>
                  <a:cubicBezTo>
                    <a:pt x="6924" y="7031"/>
                    <a:pt x="6581" y="7465"/>
                    <a:pt x="6251" y="7903"/>
                  </a:cubicBezTo>
                  <a:cubicBezTo>
                    <a:pt x="6175" y="7823"/>
                    <a:pt x="6048" y="7694"/>
                    <a:pt x="6015" y="7694"/>
                  </a:cubicBezTo>
                  <a:cubicBezTo>
                    <a:pt x="6010" y="7694"/>
                    <a:pt x="6007" y="7698"/>
                    <a:pt x="6007" y="7704"/>
                  </a:cubicBezTo>
                  <a:cubicBezTo>
                    <a:pt x="6007" y="7751"/>
                    <a:pt x="6045" y="7886"/>
                    <a:pt x="6070" y="7973"/>
                  </a:cubicBezTo>
                  <a:cubicBezTo>
                    <a:pt x="5964" y="8082"/>
                    <a:pt x="4827" y="9914"/>
                    <a:pt x="4827" y="9914"/>
                  </a:cubicBezTo>
                  <a:cubicBezTo>
                    <a:pt x="4473" y="10452"/>
                    <a:pt x="4140" y="10982"/>
                    <a:pt x="3826" y="11507"/>
                  </a:cubicBezTo>
                  <a:cubicBezTo>
                    <a:pt x="3787" y="11452"/>
                    <a:pt x="3741" y="11400"/>
                    <a:pt x="3714" y="11400"/>
                  </a:cubicBezTo>
                  <a:cubicBezTo>
                    <a:pt x="3707" y="11400"/>
                    <a:pt x="3702" y="11403"/>
                    <a:pt x="3698" y="11409"/>
                  </a:cubicBezTo>
                  <a:cubicBezTo>
                    <a:pt x="3658" y="11475"/>
                    <a:pt x="3731" y="11728"/>
                    <a:pt x="3731" y="11728"/>
                  </a:cubicBezTo>
                  <a:lnTo>
                    <a:pt x="3732" y="11728"/>
                  </a:lnTo>
                  <a:cubicBezTo>
                    <a:pt x="3741" y="11761"/>
                    <a:pt x="3768" y="11788"/>
                    <a:pt x="3801" y="11797"/>
                  </a:cubicBezTo>
                  <a:cubicBezTo>
                    <a:pt x="3846" y="11809"/>
                    <a:pt x="3877" y="11857"/>
                    <a:pt x="3919" y="11857"/>
                  </a:cubicBezTo>
                  <a:cubicBezTo>
                    <a:pt x="3933" y="11857"/>
                    <a:pt x="3948" y="11852"/>
                    <a:pt x="3965" y="11838"/>
                  </a:cubicBezTo>
                  <a:cubicBezTo>
                    <a:pt x="4140" y="11696"/>
                    <a:pt x="4894" y="10351"/>
                    <a:pt x="5461" y="9495"/>
                  </a:cubicBezTo>
                  <a:cubicBezTo>
                    <a:pt x="6029" y="8641"/>
                    <a:pt x="6290" y="8328"/>
                    <a:pt x="6290" y="8288"/>
                  </a:cubicBezTo>
                  <a:cubicBezTo>
                    <a:pt x="6290" y="8248"/>
                    <a:pt x="6191" y="8197"/>
                    <a:pt x="6191" y="8155"/>
                  </a:cubicBezTo>
                  <a:cubicBezTo>
                    <a:pt x="6191" y="8114"/>
                    <a:pt x="6283" y="8139"/>
                    <a:pt x="6307" y="8115"/>
                  </a:cubicBezTo>
                  <a:cubicBezTo>
                    <a:pt x="6331" y="8091"/>
                    <a:pt x="6577" y="7770"/>
                    <a:pt x="7121" y="7006"/>
                  </a:cubicBezTo>
                  <a:cubicBezTo>
                    <a:pt x="7664" y="6241"/>
                    <a:pt x="8887" y="4918"/>
                    <a:pt x="8970" y="4885"/>
                  </a:cubicBezTo>
                  <a:cubicBezTo>
                    <a:pt x="8982" y="4880"/>
                    <a:pt x="8992" y="4878"/>
                    <a:pt x="9000" y="4878"/>
                  </a:cubicBezTo>
                  <a:cubicBezTo>
                    <a:pt x="9051" y="4878"/>
                    <a:pt x="9048" y="4954"/>
                    <a:pt x="9077" y="4975"/>
                  </a:cubicBezTo>
                  <a:cubicBezTo>
                    <a:pt x="9110" y="4999"/>
                    <a:pt x="8510" y="5567"/>
                    <a:pt x="7868" y="6340"/>
                  </a:cubicBezTo>
                  <a:cubicBezTo>
                    <a:pt x="7226" y="7112"/>
                    <a:pt x="6430" y="8147"/>
                    <a:pt x="6422" y="8189"/>
                  </a:cubicBezTo>
                  <a:cubicBezTo>
                    <a:pt x="6414" y="8230"/>
                    <a:pt x="6521" y="8255"/>
                    <a:pt x="6536" y="8288"/>
                  </a:cubicBezTo>
                  <a:cubicBezTo>
                    <a:pt x="6552" y="8322"/>
                    <a:pt x="6307" y="8641"/>
                    <a:pt x="5880" y="9233"/>
                  </a:cubicBezTo>
                  <a:cubicBezTo>
                    <a:pt x="5453" y="9825"/>
                    <a:pt x="4573" y="11245"/>
                    <a:pt x="4335" y="11657"/>
                  </a:cubicBezTo>
                  <a:cubicBezTo>
                    <a:pt x="4097" y="12069"/>
                    <a:pt x="4104" y="12051"/>
                    <a:pt x="4153" y="12126"/>
                  </a:cubicBezTo>
                  <a:cubicBezTo>
                    <a:pt x="4202" y="12199"/>
                    <a:pt x="3324" y="13563"/>
                    <a:pt x="2868" y="14493"/>
                  </a:cubicBezTo>
                  <a:cubicBezTo>
                    <a:pt x="2413" y="15422"/>
                    <a:pt x="1844" y="16547"/>
                    <a:pt x="1844" y="16547"/>
                  </a:cubicBezTo>
                  <a:cubicBezTo>
                    <a:pt x="1904" y="16555"/>
                    <a:pt x="1957" y="16708"/>
                    <a:pt x="1921" y="16708"/>
                  </a:cubicBezTo>
                  <a:cubicBezTo>
                    <a:pt x="1918" y="16708"/>
                    <a:pt x="1914" y="16706"/>
                    <a:pt x="1909" y="16704"/>
                  </a:cubicBezTo>
                  <a:cubicBezTo>
                    <a:pt x="1853" y="16672"/>
                    <a:pt x="1541" y="16572"/>
                    <a:pt x="1499" y="16539"/>
                  </a:cubicBezTo>
                  <a:cubicBezTo>
                    <a:pt x="1493" y="16535"/>
                    <a:pt x="1489" y="16532"/>
                    <a:pt x="1483" y="16532"/>
                  </a:cubicBezTo>
                  <a:cubicBezTo>
                    <a:pt x="1448" y="16532"/>
                    <a:pt x="1399" y="16663"/>
                    <a:pt x="1112" y="17349"/>
                  </a:cubicBezTo>
                  <a:cubicBezTo>
                    <a:pt x="785" y="18134"/>
                    <a:pt x="462" y="19104"/>
                    <a:pt x="414" y="19333"/>
                  </a:cubicBezTo>
                  <a:cubicBezTo>
                    <a:pt x="380" y="19491"/>
                    <a:pt x="327" y="19537"/>
                    <a:pt x="281" y="19537"/>
                  </a:cubicBezTo>
                  <a:cubicBezTo>
                    <a:pt x="260" y="19537"/>
                    <a:pt x="240" y="19527"/>
                    <a:pt x="224" y="19514"/>
                  </a:cubicBezTo>
                  <a:cubicBezTo>
                    <a:pt x="174" y="19473"/>
                    <a:pt x="258" y="19243"/>
                    <a:pt x="512" y="18505"/>
                  </a:cubicBezTo>
                  <a:cubicBezTo>
                    <a:pt x="768" y="17765"/>
                    <a:pt x="1261" y="16440"/>
                    <a:pt x="1359" y="16425"/>
                  </a:cubicBezTo>
                  <a:cubicBezTo>
                    <a:pt x="1365" y="16424"/>
                    <a:pt x="1371" y="16424"/>
                    <a:pt x="1377" y="16424"/>
                  </a:cubicBezTo>
                  <a:cubicBezTo>
                    <a:pt x="1460" y="16424"/>
                    <a:pt x="1566" y="16504"/>
                    <a:pt x="1613" y="16504"/>
                  </a:cubicBezTo>
                  <a:cubicBezTo>
                    <a:pt x="1620" y="16504"/>
                    <a:pt x="1626" y="16502"/>
                    <a:pt x="1630" y="16498"/>
                  </a:cubicBezTo>
                  <a:cubicBezTo>
                    <a:pt x="1663" y="16465"/>
                    <a:pt x="1630" y="16408"/>
                    <a:pt x="1754" y="16202"/>
                  </a:cubicBezTo>
                  <a:cubicBezTo>
                    <a:pt x="1877" y="15996"/>
                    <a:pt x="2535" y="14763"/>
                    <a:pt x="2913" y="13984"/>
                  </a:cubicBezTo>
                  <a:cubicBezTo>
                    <a:pt x="3291" y="13204"/>
                    <a:pt x="3816" y="12283"/>
                    <a:pt x="3841" y="12191"/>
                  </a:cubicBezTo>
                  <a:cubicBezTo>
                    <a:pt x="3865" y="12100"/>
                    <a:pt x="3710" y="12093"/>
                    <a:pt x="3718" y="12028"/>
                  </a:cubicBezTo>
                  <a:cubicBezTo>
                    <a:pt x="3719" y="12016"/>
                    <a:pt x="3742" y="12012"/>
                    <a:pt x="3772" y="12012"/>
                  </a:cubicBezTo>
                  <a:cubicBezTo>
                    <a:pt x="3832" y="12012"/>
                    <a:pt x="3921" y="12028"/>
                    <a:pt x="3921" y="12028"/>
                  </a:cubicBezTo>
                  <a:cubicBezTo>
                    <a:pt x="4102" y="11981"/>
                    <a:pt x="3639" y="11945"/>
                    <a:pt x="3529" y="11886"/>
                  </a:cubicBezTo>
                  <a:cubicBezTo>
                    <a:pt x="3512" y="11877"/>
                    <a:pt x="3493" y="11872"/>
                    <a:pt x="3475" y="11872"/>
                  </a:cubicBezTo>
                  <a:cubicBezTo>
                    <a:pt x="3439" y="11872"/>
                    <a:pt x="3404" y="11889"/>
                    <a:pt x="3383" y="11921"/>
                  </a:cubicBezTo>
                  <a:cubicBezTo>
                    <a:pt x="2956" y="12569"/>
                    <a:pt x="1580" y="15548"/>
                    <a:pt x="1580" y="15548"/>
                  </a:cubicBezTo>
                  <a:lnTo>
                    <a:pt x="1482" y="15735"/>
                  </a:lnTo>
                  <a:cubicBezTo>
                    <a:pt x="1391" y="15929"/>
                    <a:pt x="1306" y="16117"/>
                    <a:pt x="1225" y="16300"/>
                  </a:cubicBezTo>
                  <a:cubicBezTo>
                    <a:pt x="1210" y="16298"/>
                    <a:pt x="1196" y="16297"/>
                    <a:pt x="1183" y="16297"/>
                  </a:cubicBezTo>
                  <a:cubicBezTo>
                    <a:pt x="1141" y="16297"/>
                    <a:pt x="1111" y="16307"/>
                    <a:pt x="1096" y="16330"/>
                  </a:cubicBezTo>
                  <a:cubicBezTo>
                    <a:pt x="997" y="16490"/>
                    <a:pt x="412" y="18338"/>
                    <a:pt x="412" y="18338"/>
                  </a:cubicBezTo>
                  <a:cubicBezTo>
                    <a:pt x="263" y="18754"/>
                    <a:pt x="161" y="19083"/>
                    <a:pt x="96" y="19306"/>
                  </a:cubicBezTo>
                  <a:cubicBezTo>
                    <a:pt x="30" y="19531"/>
                    <a:pt x="1" y="19652"/>
                    <a:pt x="1" y="19652"/>
                  </a:cubicBezTo>
                  <a:lnTo>
                    <a:pt x="774" y="19980"/>
                  </a:lnTo>
                  <a:cubicBezTo>
                    <a:pt x="1004" y="19334"/>
                    <a:pt x="1233" y="18703"/>
                    <a:pt x="1469" y="18091"/>
                  </a:cubicBezTo>
                  <a:cubicBezTo>
                    <a:pt x="1662" y="17607"/>
                    <a:pt x="2167" y="16858"/>
                    <a:pt x="2107" y="16749"/>
                  </a:cubicBezTo>
                  <a:cubicBezTo>
                    <a:pt x="2097" y="16734"/>
                    <a:pt x="2073" y="16712"/>
                    <a:pt x="2040" y="16685"/>
                  </a:cubicBezTo>
                  <a:cubicBezTo>
                    <a:pt x="2200" y="16314"/>
                    <a:pt x="2367" y="15951"/>
                    <a:pt x="2541" y="15599"/>
                  </a:cubicBezTo>
                  <a:cubicBezTo>
                    <a:pt x="4145" y="12365"/>
                    <a:pt x="4405" y="12421"/>
                    <a:pt x="4373" y="12258"/>
                  </a:cubicBezTo>
                  <a:cubicBezTo>
                    <a:pt x="4367" y="12223"/>
                    <a:pt x="4329" y="12184"/>
                    <a:pt x="4274" y="12144"/>
                  </a:cubicBezTo>
                  <a:cubicBezTo>
                    <a:pt x="4675" y="11419"/>
                    <a:pt x="5080" y="10733"/>
                    <a:pt x="5487" y="10085"/>
                  </a:cubicBezTo>
                  <a:cubicBezTo>
                    <a:pt x="5789" y="9611"/>
                    <a:pt x="6733" y="8484"/>
                    <a:pt x="6726" y="8419"/>
                  </a:cubicBezTo>
                  <a:cubicBezTo>
                    <a:pt x="6724" y="8404"/>
                    <a:pt x="6693" y="8373"/>
                    <a:pt x="6647" y="8333"/>
                  </a:cubicBezTo>
                  <a:cubicBezTo>
                    <a:pt x="7060" y="7744"/>
                    <a:pt x="7470" y="7194"/>
                    <a:pt x="7877" y="6676"/>
                  </a:cubicBezTo>
                  <a:cubicBezTo>
                    <a:pt x="8295" y="6161"/>
                    <a:pt x="8849" y="5606"/>
                    <a:pt x="9061" y="5382"/>
                  </a:cubicBezTo>
                  <a:cubicBezTo>
                    <a:pt x="9296" y="5136"/>
                    <a:pt x="9245" y="5166"/>
                    <a:pt x="9209" y="5078"/>
                  </a:cubicBezTo>
                  <a:cubicBezTo>
                    <a:pt x="9473" y="4781"/>
                    <a:pt x="9732" y="4499"/>
                    <a:pt x="9987" y="4232"/>
                  </a:cubicBezTo>
                  <a:cubicBezTo>
                    <a:pt x="10275" y="3927"/>
                    <a:pt x="10934" y="3388"/>
                    <a:pt x="11100" y="3232"/>
                  </a:cubicBezTo>
                  <a:cubicBezTo>
                    <a:pt x="11266" y="3077"/>
                    <a:pt x="11222" y="3134"/>
                    <a:pt x="11186" y="3041"/>
                  </a:cubicBezTo>
                  <a:cubicBezTo>
                    <a:pt x="13123" y="1229"/>
                    <a:pt x="14639" y="319"/>
                    <a:pt x="15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0"/>
            <p:cNvSpPr/>
            <p:nvPr/>
          </p:nvSpPr>
          <p:spPr>
            <a:xfrm>
              <a:off x="-1948940" y="3368112"/>
              <a:ext cx="123810" cy="57047"/>
            </a:xfrm>
            <a:custGeom>
              <a:avLst/>
              <a:gdLst/>
              <a:ahLst/>
              <a:cxnLst/>
              <a:rect l="l" t="t" r="r" b="b"/>
              <a:pathLst>
                <a:path w="3288" h="1515" extrusionOk="0">
                  <a:moveTo>
                    <a:pt x="3288" y="0"/>
                  </a:moveTo>
                  <a:cubicBezTo>
                    <a:pt x="3288" y="0"/>
                    <a:pt x="2466" y="116"/>
                    <a:pt x="1915" y="329"/>
                  </a:cubicBezTo>
                  <a:cubicBezTo>
                    <a:pt x="1365" y="543"/>
                    <a:pt x="477" y="1003"/>
                    <a:pt x="477" y="1003"/>
                  </a:cubicBezTo>
                  <a:cubicBezTo>
                    <a:pt x="445" y="957"/>
                    <a:pt x="410" y="913"/>
                    <a:pt x="370" y="872"/>
                  </a:cubicBezTo>
                  <a:cubicBezTo>
                    <a:pt x="337" y="839"/>
                    <a:pt x="286" y="830"/>
                    <a:pt x="242" y="830"/>
                  </a:cubicBezTo>
                  <a:cubicBezTo>
                    <a:pt x="209" y="830"/>
                    <a:pt x="179" y="835"/>
                    <a:pt x="165" y="838"/>
                  </a:cubicBezTo>
                  <a:lnTo>
                    <a:pt x="141" y="872"/>
                  </a:lnTo>
                  <a:cubicBezTo>
                    <a:pt x="141" y="872"/>
                    <a:pt x="17" y="1347"/>
                    <a:pt x="4" y="1464"/>
                  </a:cubicBezTo>
                  <a:cubicBezTo>
                    <a:pt x="1" y="1500"/>
                    <a:pt x="13" y="1515"/>
                    <a:pt x="35" y="1515"/>
                  </a:cubicBezTo>
                  <a:cubicBezTo>
                    <a:pt x="84" y="1515"/>
                    <a:pt x="183" y="1442"/>
                    <a:pt x="263" y="1365"/>
                  </a:cubicBezTo>
                  <a:cubicBezTo>
                    <a:pt x="381" y="1254"/>
                    <a:pt x="1496" y="552"/>
                    <a:pt x="1934" y="385"/>
                  </a:cubicBezTo>
                  <a:cubicBezTo>
                    <a:pt x="2372" y="219"/>
                    <a:pt x="3019" y="87"/>
                    <a:pt x="3216" y="58"/>
                  </a:cubicBezTo>
                  <a:cubicBezTo>
                    <a:pt x="3278" y="15"/>
                    <a:pt x="3288" y="0"/>
                    <a:pt x="3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0"/>
            <p:cNvSpPr/>
            <p:nvPr/>
          </p:nvSpPr>
          <p:spPr>
            <a:xfrm>
              <a:off x="-1832476" y="3360242"/>
              <a:ext cx="50646" cy="86908"/>
            </a:xfrm>
            <a:custGeom>
              <a:avLst/>
              <a:gdLst/>
              <a:ahLst/>
              <a:cxnLst/>
              <a:rect l="l" t="t" r="r" b="b"/>
              <a:pathLst>
                <a:path w="1345" h="2308" extrusionOk="0">
                  <a:moveTo>
                    <a:pt x="130" y="1"/>
                  </a:moveTo>
                  <a:cubicBezTo>
                    <a:pt x="123" y="1"/>
                    <a:pt x="117" y="2"/>
                    <a:pt x="111" y="4"/>
                  </a:cubicBezTo>
                  <a:cubicBezTo>
                    <a:pt x="111" y="4"/>
                    <a:pt x="1" y="77"/>
                    <a:pt x="111" y="332"/>
                  </a:cubicBezTo>
                  <a:cubicBezTo>
                    <a:pt x="220" y="588"/>
                    <a:pt x="1345" y="2307"/>
                    <a:pt x="1345" y="2307"/>
                  </a:cubicBezTo>
                  <a:cubicBezTo>
                    <a:pt x="1345" y="2307"/>
                    <a:pt x="450" y="1"/>
                    <a:pt x="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-1845090" y="3372028"/>
              <a:ext cx="30915" cy="150130"/>
            </a:xfrm>
            <a:custGeom>
              <a:avLst/>
              <a:gdLst/>
              <a:ahLst/>
              <a:cxnLst/>
              <a:rect l="l" t="t" r="r" b="b"/>
              <a:pathLst>
                <a:path w="821" h="3987" extrusionOk="0">
                  <a:moveTo>
                    <a:pt x="335" y="1"/>
                  </a:moveTo>
                  <a:cubicBezTo>
                    <a:pt x="331" y="1"/>
                    <a:pt x="127" y="3"/>
                    <a:pt x="65" y="417"/>
                  </a:cubicBezTo>
                  <a:cubicBezTo>
                    <a:pt x="1" y="836"/>
                    <a:pt x="87" y="3987"/>
                    <a:pt x="87" y="3987"/>
                  </a:cubicBezTo>
                  <a:cubicBezTo>
                    <a:pt x="87" y="3987"/>
                    <a:pt x="821" y="136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-1827129" y="3361485"/>
              <a:ext cx="90447" cy="47897"/>
            </a:xfrm>
            <a:custGeom>
              <a:avLst/>
              <a:gdLst/>
              <a:ahLst/>
              <a:cxnLst/>
              <a:rect l="l" t="t" r="r" b="b"/>
              <a:pathLst>
                <a:path w="2402" h="1272" extrusionOk="0">
                  <a:moveTo>
                    <a:pt x="144" y="1"/>
                  </a:moveTo>
                  <a:cubicBezTo>
                    <a:pt x="105" y="1"/>
                    <a:pt x="76" y="10"/>
                    <a:pt x="59" y="30"/>
                  </a:cubicBezTo>
                  <a:cubicBezTo>
                    <a:pt x="59" y="30"/>
                    <a:pt x="1" y="155"/>
                    <a:pt x="236" y="308"/>
                  </a:cubicBezTo>
                  <a:cubicBezTo>
                    <a:pt x="472" y="461"/>
                    <a:pt x="2402" y="1271"/>
                    <a:pt x="2402" y="1271"/>
                  </a:cubicBezTo>
                  <a:cubicBezTo>
                    <a:pt x="2402" y="1271"/>
                    <a:pt x="596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-2064576" y="3389951"/>
              <a:ext cx="106714" cy="40441"/>
            </a:xfrm>
            <a:custGeom>
              <a:avLst/>
              <a:gdLst/>
              <a:ahLst/>
              <a:cxnLst/>
              <a:rect l="l" t="t" r="r" b="b"/>
              <a:pathLst>
                <a:path w="2834" h="1074" extrusionOk="0">
                  <a:moveTo>
                    <a:pt x="2168" y="0"/>
                  </a:moveTo>
                  <a:cubicBezTo>
                    <a:pt x="2044" y="0"/>
                    <a:pt x="1814" y="30"/>
                    <a:pt x="1436" y="179"/>
                  </a:cubicBezTo>
                  <a:cubicBezTo>
                    <a:pt x="811" y="424"/>
                    <a:pt x="0" y="1073"/>
                    <a:pt x="0" y="1073"/>
                  </a:cubicBezTo>
                  <a:cubicBezTo>
                    <a:pt x="0" y="1073"/>
                    <a:pt x="2833" y="193"/>
                    <a:pt x="2283" y="13"/>
                  </a:cubicBezTo>
                  <a:cubicBezTo>
                    <a:pt x="2283" y="13"/>
                    <a:pt x="2248" y="0"/>
                    <a:pt x="2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-2057610" y="3375567"/>
              <a:ext cx="81937" cy="11334"/>
            </a:xfrm>
            <a:custGeom>
              <a:avLst/>
              <a:gdLst/>
              <a:ahLst/>
              <a:cxnLst/>
              <a:rect l="l" t="t" r="r" b="b"/>
              <a:pathLst>
                <a:path w="2176" h="301" extrusionOk="0">
                  <a:moveTo>
                    <a:pt x="1320" y="0"/>
                  </a:moveTo>
                  <a:cubicBezTo>
                    <a:pt x="780" y="0"/>
                    <a:pt x="0" y="232"/>
                    <a:pt x="0" y="232"/>
                  </a:cubicBezTo>
                  <a:cubicBezTo>
                    <a:pt x="0" y="232"/>
                    <a:pt x="792" y="300"/>
                    <a:pt x="1394" y="300"/>
                  </a:cubicBezTo>
                  <a:cubicBezTo>
                    <a:pt x="1836" y="300"/>
                    <a:pt x="2176" y="264"/>
                    <a:pt x="2025" y="136"/>
                  </a:cubicBezTo>
                  <a:cubicBezTo>
                    <a:pt x="2025" y="136"/>
                    <a:pt x="1883" y="7"/>
                    <a:pt x="1343" y="1"/>
                  </a:cubicBezTo>
                  <a:cubicBezTo>
                    <a:pt x="1336" y="1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-1687319" y="3056147"/>
              <a:ext cx="44169" cy="89393"/>
            </a:xfrm>
            <a:custGeom>
              <a:avLst/>
              <a:gdLst/>
              <a:ahLst/>
              <a:cxnLst/>
              <a:rect l="l" t="t" r="r" b="b"/>
              <a:pathLst>
                <a:path w="1173" h="2374" extrusionOk="0">
                  <a:moveTo>
                    <a:pt x="123" y="0"/>
                  </a:moveTo>
                  <a:cubicBezTo>
                    <a:pt x="94" y="0"/>
                    <a:pt x="1" y="23"/>
                    <a:pt x="47" y="321"/>
                  </a:cubicBezTo>
                  <a:cubicBezTo>
                    <a:pt x="100" y="672"/>
                    <a:pt x="1173" y="2373"/>
                    <a:pt x="1173" y="2373"/>
                  </a:cubicBezTo>
                  <a:cubicBezTo>
                    <a:pt x="1173" y="2373"/>
                    <a:pt x="510" y="1"/>
                    <a:pt x="138" y="1"/>
                  </a:cubicBezTo>
                  <a:cubicBezTo>
                    <a:pt x="136" y="1"/>
                    <a:pt x="133" y="1"/>
                    <a:pt x="131" y="1"/>
                  </a:cubicBezTo>
                  <a:cubicBezTo>
                    <a:pt x="131" y="1"/>
                    <a:pt x="128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0"/>
            <p:cNvSpPr/>
            <p:nvPr/>
          </p:nvSpPr>
          <p:spPr>
            <a:xfrm>
              <a:off x="-1673350" y="3056147"/>
              <a:ext cx="53018" cy="65181"/>
            </a:xfrm>
            <a:custGeom>
              <a:avLst/>
              <a:gdLst/>
              <a:ahLst/>
              <a:cxnLst/>
              <a:rect l="l" t="t" r="r" b="b"/>
              <a:pathLst>
                <a:path w="1408" h="1731" extrusionOk="0">
                  <a:moveTo>
                    <a:pt x="141" y="1"/>
                  </a:moveTo>
                  <a:cubicBezTo>
                    <a:pt x="133" y="1"/>
                    <a:pt x="125" y="2"/>
                    <a:pt x="117" y="4"/>
                  </a:cubicBezTo>
                  <a:cubicBezTo>
                    <a:pt x="117" y="4"/>
                    <a:pt x="0" y="4"/>
                    <a:pt x="109" y="279"/>
                  </a:cubicBezTo>
                  <a:cubicBezTo>
                    <a:pt x="218" y="553"/>
                    <a:pt x="1407" y="1730"/>
                    <a:pt x="1407" y="1730"/>
                  </a:cubicBezTo>
                  <a:cubicBezTo>
                    <a:pt x="1407" y="1730"/>
                    <a:pt x="462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0"/>
            <p:cNvSpPr/>
            <p:nvPr/>
          </p:nvSpPr>
          <p:spPr>
            <a:xfrm>
              <a:off x="-1742822" y="3166549"/>
              <a:ext cx="51248" cy="141244"/>
            </a:xfrm>
            <a:custGeom>
              <a:avLst/>
              <a:gdLst/>
              <a:ahLst/>
              <a:cxnLst/>
              <a:rect l="l" t="t" r="r" b="b"/>
              <a:pathLst>
                <a:path w="1361" h="3751" extrusionOk="0">
                  <a:moveTo>
                    <a:pt x="296" y="1"/>
                  </a:moveTo>
                  <a:cubicBezTo>
                    <a:pt x="285" y="1"/>
                    <a:pt x="273" y="2"/>
                    <a:pt x="261" y="5"/>
                  </a:cubicBezTo>
                  <a:cubicBezTo>
                    <a:pt x="261" y="5"/>
                    <a:pt x="1" y="36"/>
                    <a:pt x="83" y="611"/>
                  </a:cubicBezTo>
                  <a:cubicBezTo>
                    <a:pt x="165" y="1187"/>
                    <a:pt x="1360" y="3751"/>
                    <a:pt x="1360" y="3751"/>
                  </a:cubicBezTo>
                  <a:cubicBezTo>
                    <a:pt x="1360" y="3751"/>
                    <a:pt x="916" y="1"/>
                    <a:pt x="2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-2156264" y="2026344"/>
              <a:ext cx="254849" cy="1617358"/>
            </a:xfrm>
            <a:custGeom>
              <a:avLst/>
              <a:gdLst/>
              <a:ahLst/>
              <a:cxnLst/>
              <a:rect l="l" t="t" r="r" b="b"/>
              <a:pathLst>
                <a:path w="6768" h="42952" extrusionOk="0">
                  <a:moveTo>
                    <a:pt x="1258" y="33559"/>
                  </a:moveTo>
                  <a:cubicBezTo>
                    <a:pt x="1260" y="33559"/>
                    <a:pt x="1261" y="33559"/>
                    <a:pt x="1263" y="33559"/>
                  </a:cubicBezTo>
                  <a:cubicBezTo>
                    <a:pt x="1730" y="33583"/>
                    <a:pt x="1763" y="33875"/>
                    <a:pt x="1558" y="33875"/>
                  </a:cubicBezTo>
                  <a:cubicBezTo>
                    <a:pt x="1546" y="33875"/>
                    <a:pt x="1534" y="33874"/>
                    <a:pt x="1521" y="33872"/>
                  </a:cubicBezTo>
                  <a:cubicBezTo>
                    <a:pt x="1279" y="33835"/>
                    <a:pt x="1152" y="33781"/>
                    <a:pt x="1152" y="33781"/>
                  </a:cubicBezTo>
                  <a:cubicBezTo>
                    <a:pt x="794" y="33781"/>
                    <a:pt x="732" y="33818"/>
                    <a:pt x="683" y="34201"/>
                  </a:cubicBezTo>
                  <a:cubicBezTo>
                    <a:pt x="639" y="34548"/>
                    <a:pt x="644" y="35731"/>
                    <a:pt x="535" y="35731"/>
                  </a:cubicBezTo>
                  <a:cubicBezTo>
                    <a:pt x="524" y="35731"/>
                    <a:pt x="512" y="35719"/>
                    <a:pt x="498" y="35693"/>
                  </a:cubicBezTo>
                  <a:cubicBezTo>
                    <a:pt x="350" y="35410"/>
                    <a:pt x="474" y="34151"/>
                    <a:pt x="498" y="33868"/>
                  </a:cubicBezTo>
                  <a:cubicBezTo>
                    <a:pt x="502" y="33828"/>
                    <a:pt x="504" y="33797"/>
                    <a:pt x="506" y="33776"/>
                  </a:cubicBezTo>
                  <a:cubicBezTo>
                    <a:pt x="541" y="33746"/>
                    <a:pt x="870" y="33722"/>
                    <a:pt x="1160" y="33679"/>
                  </a:cubicBezTo>
                  <a:cubicBezTo>
                    <a:pt x="1236" y="33668"/>
                    <a:pt x="1171" y="33559"/>
                    <a:pt x="1258" y="33559"/>
                  </a:cubicBezTo>
                  <a:close/>
                  <a:moveTo>
                    <a:pt x="6737" y="0"/>
                  </a:moveTo>
                  <a:cubicBezTo>
                    <a:pt x="6714" y="0"/>
                    <a:pt x="6677" y="48"/>
                    <a:pt x="6624" y="198"/>
                  </a:cubicBezTo>
                  <a:cubicBezTo>
                    <a:pt x="5683" y="2883"/>
                    <a:pt x="4826" y="5666"/>
                    <a:pt x="4101" y="8465"/>
                  </a:cubicBezTo>
                  <a:cubicBezTo>
                    <a:pt x="4072" y="8461"/>
                    <a:pt x="4043" y="8458"/>
                    <a:pt x="4016" y="8458"/>
                  </a:cubicBezTo>
                  <a:cubicBezTo>
                    <a:pt x="3963" y="8458"/>
                    <a:pt x="3921" y="8468"/>
                    <a:pt x="3913" y="8497"/>
                  </a:cubicBezTo>
                  <a:cubicBezTo>
                    <a:pt x="3889" y="8583"/>
                    <a:pt x="3289" y="11863"/>
                    <a:pt x="3289" y="11863"/>
                  </a:cubicBezTo>
                  <a:cubicBezTo>
                    <a:pt x="3236" y="12103"/>
                    <a:pt x="3185" y="12343"/>
                    <a:pt x="3134" y="12582"/>
                  </a:cubicBezTo>
                  <a:cubicBezTo>
                    <a:pt x="3113" y="12689"/>
                    <a:pt x="3041" y="12852"/>
                    <a:pt x="3177" y="12904"/>
                  </a:cubicBezTo>
                  <a:cubicBezTo>
                    <a:pt x="3210" y="12913"/>
                    <a:pt x="3260" y="12926"/>
                    <a:pt x="3328" y="12944"/>
                  </a:cubicBezTo>
                  <a:cubicBezTo>
                    <a:pt x="3616" y="13017"/>
                    <a:pt x="3788" y="13016"/>
                    <a:pt x="3830" y="13074"/>
                  </a:cubicBezTo>
                  <a:cubicBezTo>
                    <a:pt x="3844" y="13093"/>
                    <a:pt x="3764" y="13099"/>
                    <a:pt x="3651" y="13099"/>
                  </a:cubicBezTo>
                  <a:cubicBezTo>
                    <a:pt x="3490" y="13099"/>
                    <a:pt x="3261" y="13087"/>
                    <a:pt x="3141" y="13079"/>
                  </a:cubicBezTo>
                  <a:cubicBezTo>
                    <a:pt x="3131" y="13124"/>
                    <a:pt x="3117" y="13137"/>
                    <a:pt x="3101" y="13137"/>
                  </a:cubicBezTo>
                  <a:cubicBezTo>
                    <a:pt x="3076" y="13137"/>
                    <a:pt x="3047" y="13108"/>
                    <a:pt x="3022" y="13108"/>
                  </a:cubicBezTo>
                  <a:cubicBezTo>
                    <a:pt x="3006" y="13108"/>
                    <a:pt x="2991" y="13121"/>
                    <a:pt x="2982" y="13166"/>
                  </a:cubicBezTo>
                  <a:cubicBezTo>
                    <a:pt x="2868" y="13738"/>
                    <a:pt x="2821" y="14690"/>
                    <a:pt x="2713" y="15259"/>
                  </a:cubicBezTo>
                  <a:cubicBezTo>
                    <a:pt x="2587" y="15928"/>
                    <a:pt x="2467" y="16592"/>
                    <a:pt x="2356" y="17251"/>
                  </a:cubicBezTo>
                  <a:cubicBezTo>
                    <a:pt x="2431" y="17268"/>
                    <a:pt x="2522" y="17288"/>
                    <a:pt x="2618" y="17305"/>
                  </a:cubicBezTo>
                  <a:cubicBezTo>
                    <a:pt x="2903" y="17353"/>
                    <a:pt x="3021" y="17477"/>
                    <a:pt x="2969" y="17481"/>
                  </a:cubicBezTo>
                  <a:cubicBezTo>
                    <a:pt x="2966" y="17481"/>
                    <a:pt x="2964" y="17481"/>
                    <a:pt x="2960" y="17481"/>
                  </a:cubicBezTo>
                  <a:cubicBezTo>
                    <a:pt x="2894" y="17481"/>
                    <a:pt x="2673" y="17438"/>
                    <a:pt x="2521" y="17414"/>
                  </a:cubicBezTo>
                  <a:cubicBezTo>
                    <a:pt x="2467" y="17406"/>
                    <a:pt x="2428" y="17403"/>
                    <a:pt x="2400" y="17403"/>
                  </a:cubicBezTo>
                  <a:cubicBezTo>
                    <a:pt x="2342" y="17403"/>
                    <a:pt x="2327" y="17414"/>
                    <a:pt x="2327" y="17414"/>
                  </a:cubicBezTo>
                  <a:cubicBezTo>
                    <a:pt x="2280" y="17423"/>
                    <a:pt x="2242" y="17442"/>
                    <a:pt x="2224" y="17473"/>
                  </a:cubicBezTo>
                  <a:cubicBezTo>
                    <a:pt x="2138" y="17621"/>
                    <a:pt x="1747" y="21069"/>
                    <a:pt x="1747" y="21069"/>
                  </a:cubicBezTo>
                  <a:cubicBezTo>
                    <a:pt x="1695" y="21428"/>
                    <a:pt x="1644" y="21786"/>
                    <a:pt x="1595" y="22140"/>
                  </a:cubicBezTo>
                  <a:cubicBezTo>
                    <a:pt x="1507" y="22146"/>
                    <a:pt x="1445" y="22159"/>
                    <a:pt x="1445" y="22159"/>
                  </a:cubicBezTo>
                  <a:cubicBezTo>
                    <a:pt x="1389" y="22166"/>
                    <a:pt x="1396" y="22586"/>
                    <a:pt x="1365" y="23160"/>
                  </a:cubicBezTo>
                  <a:cubicBezTo>
                    <a:pt x="1327" y="23853"/>
                    <a:pt x="1256" y="24721"/>
                    <a:pt x="1256" y="24721"/>
                  </a:cubicBezTo>
                  <a:lnTo>
                    <a:pt x="1258" y="24722"/>
                  </a:lnTo>
                  <a:cubicBezTo>
                    <a:pt x="1195" y="25237"/>
                    <a:pt x="1135" y="25746"/>
                    <a:pt x="1078" y="26248"/>
                  </a:cubicBezTo>
                  <a:cubicBezTo>
                    <a:pt x="1100" y="26238"/>
                    <a:pt x="1124" y="26233"/>
                    <a:pt x="1148" y="26233"/>
                  </a:cubicBezTo>
                  <a:cubicBezTo>
                    <a:pt x="1155" y="26233"/>
                    <a:pt x="1161" y="26234"/>
                    <a:pt x="1168" y="26234"/>
                  </a:cubicBezTo>
                  <a:cubicBezTo>
                    <a:pt x="1389" y="26259"/>
                    <a:pt x="1176" y="26786"/>
                    <a:pt x="1338" y="26793"/>
                  </a:cubicBezTo>
                  <a:cubicBezTo>
                    <a:pt x="1340" y="26793"/>
                    <a:pt x="1341" y="26793"/>
                    <a:pt x="1342" y="26793"/>
                  </a:cubicBezTo>
                  <a:cubicBezTo>
                    <a:pt x="1500" y="26793"/>
                    <a:pt x="1480" y="26278"/>
                    <a:pt x="1513" y="25642"/>
                  </a:cubicBezTo>
                  <a:cubicBezTo>
                    <a:pt x="1533" y="25269"/>
                    <a:pt x="1558" y="25166"/>
                    <a:pt x="1591" y="25166"/>
                  </a:cubicBezTo>
                  <a:cubicBezTo>
                    <a:pt x="1615" y="25166"/>
                    <a:pt x="1643" y="25219"/>
                    <a:pt x="1676" y="25262"/>
                  </a:cubicBezTo>
                  <a:cubicBezTo>
                    <a:pt x="1757" y="25366"/>
                    <a:pt x="1586" y="26210"/>
                    <a:pt x="1579" y="26572"/>
                  </a:cubicBezTo>
                  <a:cubicBezTo>
                    <a:pt x="1571" y="26908"/>
                    <a:pt x="1505" y="27151"/>
                    <a:pt x="1310" y="27151"/>
                  </a:cubicBezTo>
                  <a:cubicBezTo>
                    <a:pt x="1296" y="27151"/>
                    <a:pt x="1281" y="27150"/>
                    <a:pt x="1265" y="27148"/>
                  </a:cubicBezTo>
                  <a:cubicBezTo>
                    <a:pt x="1189" y="27134"/>
                    <a:pt x="1132" y="27130"/>
                    <a:pt x="1089" y="27130"/>
                  </a:cubicBezTo>
                  <a:cubicBezTo>
                    <a:pt x="1004" y="27130"/>
                    <a:pt x="978" y="27148"/>
                    <a:pt x="978" y="27148"/>
                  </a:cubicBezTo>
                  <a:cubicBezTo>
                    <a:pt x="916" y="27158"/>
                    <a:pt x="858" y="27181"/>
                    <a:pt x="806" y="27216"/>
                  </a:cubicBezTo>
                  <a:cubicBezTo>
                    <a:pt x="559" y="27397"/>
                    <a:pt x="802" y="28683"/>
                    <a:pt x="653" y="30437"/>
                  </a:cubicBezTo>
                  <a:cubicBezTo>
                    <a:pt x="652" y="30440"/>
                    <a:pt x="651" y="30442"/>
                    <a:pt x="652" y="30444"/>
                  </a:cubicBezTo>
                  <a:cubicBezTo>
                    <a:pt x="547" y="31620"/>
                    <a:pt x="458" y="32732"/>
                    <a:pt x="385" y="33780"/>
                  </a:cubicBezTo>
                  <a:cubicBezTo>
                    <a:pt x="298" y="33783"/>
                    <a:pt x="239" y="33789"/>
                    <a:pt x="224" y="33804"/>
                  </a:cubicBezTo>
                  <a:cubicBezTo>
                    <a:pt x="153" y="33869"/>
                    <a:pt x="196" y="35732"/>
                    <a:pt x="216" y="36448"/>
                  </a:cubicBezTo>
                  <a:cubicBezTo>
                    <a:pt x="1" y="40330"/>
                    <a:pt x="0" y="42733"/>
                    <a:pt x="0" y="42733"/>
                  </a:cubicBezTo>
                  <a:lnTo>
                    <a:pt x="1802" y="42951"/>
                  </a:lnTo>
                  <a:cubicBezTo>
                    <a:pt x="1678" y="40732"/>
                    <a:pt x="1646" y="38465"/>
                    <a:pt x="1686" y="36187"/>
                  </a:cubicBezTo>
                  <a:cubicBezTo>
                    <a:pt x="1788" y="35166"/>
                    <a:pt x="1954" y="34094"/>
                    <a:pt x="1983" y="34001"/>
                  </a:cubicBezTo>
                  <a:cubicBezTo>
                    <a:pt x="1995" y="33969"/>
                    <a:pt x="1900" y="33935"/>
                    <a:pt x="1749" y="33904"/>
                  </a:cubicBezTo>
                  <a:cubicBezTo>
                    <a:pt x="1794" y="32689"/>
                    <a:pt x="1860" y="31476"/>
                    <a:pt x="1943" y="30265"/>
                  </a:cubicBezTo>
                  <a:cubicBezTo>
                    <a:pt x="1968" y="30063"/>
                    <a:pt x="2227" y="28082"/>
                    <a:pt x="2286" y="27765"/>
                  </a:cubicBezTo>
                  <a:cubicBezTo>
                    <a:pt x="2340" y="27475"/>
                    <a:pt x="2469" y="27378"/>
                    <a:pt x="2172" y="27312"/>
                  </a:cubicBezTo>
                  <a:cubicBezTo>
                    <a:pt x="2235" y="26605"/>
                    <a:pt x="2301" y="25903"/>
                    <a:pt x="2372" y="25206"/>
                  </a:cubicBezTo>
                  <a:cubicBezTo>
                    <a:pt x="2481" y="24238"/>
                    <a:pt x="2957" y="22433"/>
                    <a:pt x="2812" y="22296"/>
                  </a:cubicBezTo>
                  <a:cubicBezTo>
                    <a:pt x="2781" y="22270"/>
                    <a:pt x="2745" y="22253"/>
                    <a:pt x="2707" y="22242"/>
                  </a:cubicBezTo>
                  <a:cubicBezTo>
                    <a:pt x="2707" y="22242"/>
                    <a:pt x="2613" y="22198"/>
                    <a:pt x="2513" y="22198"/>
                  </a:cubicBezTo>
                  <a:cubicBezTo>
                    <a:pt x="2506" y="22198"/>
                    <a:pt x="2498" y="22198"/>
                    <a:pt x="2491" y="22198"/>
                  </a:cubicBezTo>
                  <a:cubicBezTo>
                    <a:pt x="2485" y="22199"/>
                    <a:pt x="2478" y="22199"/>
                    <a:pt x="2471" y="22199"/>
                  </a:cubicBezTo>
                  <a:cubicBezTo>
                    <a:pt x="2351" y="22199"/>
                    <a:pt x="2072" y="22140"/>
                    <a:pt x="1932" y="22140"/>
                  </a:cubicBezTo>
                  <a:cubicBezTo>
                    <a:pt x="1794" y="22140"/>
                    <a:pt x="1841" y="22032"/>
                    <a:pt x="2012" y="22032"/>
                  </a:cubicBezTo>
                  <a:cubicBezTo>
                    <a:pt x="2023" y="22032"/>
                    <a:pt x="2035" y="22032"/>
                    <a:pt x="2048" y="22033"/>
                  </a:cubicBezTo>
                  <a:cubicBezTo>
                    <a:pt x="2112" y="22039"/>
                    <a:pt x="2169" y="22047"/>
                    <a:pt x="2217" y="22047"/>
                  </a:cubicBezTo>
                  <a:cubicBezTo>
                    <a:pt x="2319" y="22047"/>
                    <a:pt x="2382" y="22009"/>
                    <a:pt x="2393" y="21820"/>
                  </a:cubicBezTo>
                  <a:cubicBezTo>
                    <a:pt x="2410" y="21540"/>
                    <a:pt x="2658" y="20135"/>
                    <a:pt x="2707" y="19699"/>
                  </a:cubicBezTo>
                  <a:cubicBezTo>
                    <a:pt x="2736" y="19428"/>
                    <a:pt x="2798" y="19319"/>
                    <a:pt x="2845" y="19319"/>
                  </a:cubicBezTo>
                  <a:cubicBezTo>
                    <a:pt x="2873" y="19319"/>
                    <a:pt x="2896" y="19360"/>
                    <a:pt x="2903" y="19429"/>
                  </a:cubicBezTo>
                  <a:cubicBezTo>
                    <a:pt x="2920" y="19610"/>
                    <a:pt x="2648" y="21153"/>
                    <a:pt x="2598" y="21573"/>
                  </a:cubicBezTo>
                  <a:cubicBezTo>
                    <a:pt x="2571" y="21807"/>
                    <a:pt x="2619" y="21897"/>
                    <a:pt x="2671" y="21897"/>
                  </a:cubicBezTo>
                  <a:cubicBezTo>
                    <a:pt x="2712" y="21897"/>
                    <a:pt x="2756" y="21840"/>
                    <a:pt x="2766" y="21755"/>
                  </a:cubicBezTo>
                  <a:cubicBezTo>
                    <a:pt x="2766" y="21753"/>
                    <a:pt x="2766" y="21752"/>
                    <a:pt x="2767" y="21751"/>
                  </a:cubicBezTo>
                  <a:cubicBezTo>
                    <a:pt x="2792" y="21551"/>
                    <a:pt x="2816" y="21352"/>
                    <a:pt x="2842" y="21153"/>
                  </a:cubicBezTo>
                  <a:cubicBezTo>
                    <a:pt x="2868" y="21034"/>
                    <a:pt x="3567" y="17777"/>
                    <a:pt x="3457" y="17644"/>
                  </a:cubicBezTo>
                  <a:cubicBezTo>
                    <a:pt x="3433" y="17613"/>
                    <a:pt x="3390" y="17591"/>
                    <a:pt x="3338" y="17576"/>
                  </a:cubicBezTo>
                  <a:cubicBezTo>
                    <a:pt x="3471" y="16671"/>
                    <a:pt x="3610" y="15787"/>
                    <a:pt x="3750" y="14922"/>
                  </a:cubicBezTo>
                  <a:cubicBezTo>
                    <a:pt x="3850" y="14311"/>
                    <a:pt x="4032" y="13527"/>
                    <a:pt x="4183" y="12972"/>
                  </a:cubicBezTo>
                  <a:cubicBezTo>
                    <a:pt x="4205" y="12892"/>
                    <a:pt x="4080" y="12958"/>
                    <a:pt x="4095" y="12878"/>
                  </a:cubicBezTo>
                  <a:cubicBezTo>
                    <a:pt x="4215" y="12186"/>
                    <a:pt x="4336" y="11513"/>
                    <a:pt x="4458" y="10858"/>
                  </a:cubicBezTo>
                  <a:cubicBezTo>
                    <a:pt x="4467" y="10821"/>
                    <a:pt x="4987" y="8829"/>
                    <a:pt x="5011" y="8719"/>
                  </a:cubicBezTo>
                  <a:cubicBezTo>
                    <a:pt x="5023" y="8660"/>
                    <a:pt x="4968" y="8636"/>
                    <a:pt x="4883" y="8617"/>
                  </a:cubicBezTo>
                  <a:cubicBezTo>
                    <a:pt x="5641" y="4755"/>
                    <a:pt x="6347" y="1751"/>
                    <a:pt x="6757" y="95"/>
                  </a:cubicBezTo>
                  <a:cubicBezTo>
                    <a:pt x="6768" y="52"/>
                    <a:pt x="6761" y="0"/>
                    <a:pt x="6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>
              <a:off x="-2317989" y="3233762"/>
              <a:ext cx="113643" cy="395490"/>
            </a:xfrm>
            <a:custGeom>
              <a:avLst/>
              <a:gdLst/>
              <a:ahLst/>
              <a:cxnLst/>
              <a:rect l="l" t="t" r="r" b="b"/>
              <a:pathLst>
                <a:path w="3018" h="10503" extrusionOk="0">
                  <a:moveTo>
                    <a:pt x="100" y="1"/>
                  </a:moveTo>
                  <a:cubicBezTo>
                    <a:pt x="0" y="12"/>
                    <a:pt x="79" y="178"/>
                    <a:pt x="166" y="803"/>
                  </a:cubicBezTo>
                  <a:cubicBezTo>
                    <a:pt x="334" y="2018"/>
                    <a:pt x="677" y="4254"/>
                    <a:pt x="802" y="5459"/>
                  </a:cubicBezTo>
                  <a:cubicBezTo>
                    <a:pt x="804" y="5480"/>
                    <a:pt x="805" y="5502"/>
                    <a:pt x="808" y="5524"/>
                  </a:cubicBezTo>
                  <a:cubicBezTo>
                    <a:pt x="901" y="5518"/>
                    <a:pt x="993" y="5499"/>
                    <a:pt x="1082" y="5468"/>
                  </a:cubicBezTo>
                  <a:cubicBezTo>
                    <a:pt x="1257" y="5405"/>
                    <a:pt x="1560" y="5338"/>
                    <a:pt x="1703" y="5338"/>
                  </a:cubicBezTo>
                  <a:cubicBezTo>
                    <a:pt x="1748" y="5338"/>
                    <a:pt x="1777" y="5345"/>
                    <a:pt x="1781" y="5361"/>
                  </a:cubicBezTo>
                  <a:cubicBezTo>
                    <a:pt x="1798" y="5427"/>
                    <a:pt x="1263" y="5491"/>
                    <a:pt x="1157" y="5528"/>
                  </a:cubicBezTo>
                  <a:cubicBezTo>
                    <a:pt x="1050" y="5565"/>
                    <a:pt x="847" y="5889"/>
                    <a:pt x="884" y="6282"/>
                  </a:cubicBezTo>
                  <a:cubicBezTo>
                    <a:pt x="885" y="6287"/>
                    <a:pt x="886" y="6293"/>
                    <a:pt x="885" y="6298"/>
                  </a:cubicBezTo>
                  <a:lnTo>
                    <a:pt x="885" y="6306"/>
                  </a:lnTo>
                  <a:cubicBezTo>
                    <a:pt x="931" y="6785"/>
                    <a:pt x="974" y="7267"/>
                    <a:pt x="1014" y="7747"/>
                  </a:cubicBezTo>
                  <a:cubicBezTo>
                    <a:pt x="1082" y="8557"/>
                    <a:pt x="1140" y="9373"/>
                    <a:pt x="1088" y="10187"/>
                  </a:cubicBezTo>
                  <a:lnTo>
                    <a:pt x="3018" y="10502"/>
                  </a:lnTo>
                  <a:cubicBezTo>
                    <a:pt x="2849" y="8671"/>
                    <a:pt x="2088" y="6921"/>
                    <a:pt x="2039" y="5083"/>
                  </a:cubicBezTo>
                  <a:cubicBezTo>
                    <a:pt x="1954" y="5117"/>
                    <a:pt x="1904" y="5205"/>
                    <a:pt x="1916" y="5295"/>
                  </a:cubicBezTo>
                  <a:cubicBezTo>
                    <a:pt x="1634" y="3567"/>
                    <a:pt x="969" y="1929"/>
                    <a:pt x="308" y="307"/>
                  </a:cubicBezTo>
                  <a:cubicBezTo>
                    <a:pt x="260" y="191"/>
                    <a:pt x="206" y="66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>
              <a:off x="-2065329" y="2522551"/>
              <a:ext cx="52529" cy="134918"/>
            </a:xfrm>
            <a:custGeom>
              <a:avLst/>
              <a:gdLst/>
              <a:ahLst/>
              <a:cxnLst/>
              <a:rect l="l" t="t" r="r" b="b"/>
              <a:pathLst>
                <a:path w="1395" h="3583" extrusionOk="0">
                  <a:moveTo>
                    <a:pt x="1170" y="1"/>
                  </a:moveTo>
                  <a:cubicBezTo>
                    <a:pt x="1069" y="1"/>
                    <a:pt x="967" y="12"/>
                    <a:pt x="967" y="12"/>
                  </a:cubicBezTo>
                  <a:cubicBezTo>
                    <a:pt x="893" y="34"/>
                    <a:pt x="816" y="45"/>
                    <a:pt x="740" y="45"/>
                  </a:cubicBezTo>
                  <a:cubicBezTo>
                    <a:pt x="727" y="45"/>
                    <a:pt x="714" y="45"/>
                    <a:pt x="701" y="44"/>
                  </a:cubicBezTo>
                  <a:cubicBezTo>
                    <a:pt x="671" y="42"/>
                    <a:pt x="643" y="41"/>
                    <a:pt x="618" y="41"/>
                  </a:cubicBezTo>
                  <a:cubicBezTo>
                    <a:pt x="524" y="41"/>
                    <a:pt x="466" y="61"/>
                    <a:pt x="445" y="152"/>
                  </a:cubicBezTo>
                  <a:cubicBezTo>
                    <a:pt x="421" y="267"/>
                    <a:pt x="404" y="784"/>
                    <a:pt x="364" y="1071"/>
                  </a:cubicBezTo>
                  <a:cubicBezTo>
                    <a:pt x="323" y="1359"/>
                    <a:pt x="359" y="1495"/>
                    <a:pt x="261" y="1964"/>
                  </a:cubicBezTo>
                  <a:cubicBezTo>
                    <a:pt x="162" y="2432"/>
                    <a:pt x="59" y="3229"/>
                    <a:pt x="18" y="3447"/>
                  </a:cubicBezTo>
                  <a:cubicBezTo>
                    <a:pt x="0" y="3542"/>
                    <a:pt x="6" y="3582"/>
                    <a:pt x="20" y="3582"/>
                  </a:cubicBezTo>
                  <a:cubicBezTo>
                    <a:pt x="39" y="3582"/>
                    <a:pt x="72" y="3515"/>
                    <a:pt x="88" y="3410"/>
                  </a:cubicBezTo>
                  <a:cubicBezTo>
                    <a:pt x="116" y="3224"/>
                    <a:pt x="330" y="2461"/>
                    <a:pt x="379" y="2115"/>
                  </a:cubicBezTo>
                  <a:cubicBezTo>
                    <a:pt x="429" y="1770"/>
                    <a:pt x="458" y="1540"/>
                    <a:pt x="503" y="1080"/>
                  </a:cubicBezTo>
                  <a:cubicBezTo>
                    <a:pt x="548" y="620"/>
                    <a:pt x="523" y="279"/>
                    <a:pt x="614" y="193"/>
                  </a:cubicBezTo>
                  <a:cubicBezTo>
                    <a:pt x="683" y="126"/>
                    <a:pt x="709" y="93"/>
                    <a:pt x="801" y="93"/>
                  </a:cubicBezTo>
                  <a:cubicBezTo>
                    <a:pt x="828" y="93"/>
                    <a:pt x="860" y="96"/>
                    <a:pt x="902" y="102"/>
                  </a:cubicBezTo>
                  <a:cubicBezTo>
                    <a:pt x="921" y="104"/>
                    <a:pt x="938" y="106"/>
                    <a:pt x="953" y="106"/>
                  </a:cubicBezTo>
                  <a:cubicBezTo>
                    <a:pt x="1047" y="106"/>
                    <a:pt x="1047" y="57"/>
                    <a:pt x="1111" y="57"/>
                  </a:cubicBezTo>
                  <a:cubicBezTo>
                    <a:pt x="1128" y="57"/>
                    <a:pt x="1148" y="60"/>
                    <a:pt x="1176" y="69"/>
                  </a:cubicBezTo>
                  <a:cubicBezTo>
                    <a:pt x="1209" y="78"/>
                    <a:pt x="1240" y="83"/>
                    <a:pt x="1266" y="83"/>
                  </a:cubicBezTo>
                  <a:cubicBezTo>
                    <a:pt x="1358" y="83"/>
                    <a:pt x="1394" y="31"/>
                    <a:pt x="1308" y="12"/>
                  </a:cubicBezTo>
                  <a:cubicBezTo>
                    <a:pt x="1271" y="4"/>
                    <a:pt x="1221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-2035846" y="2349605"/>
              <a:ext cx="61679" cy="165343"/>
            </a:xfrm>
            <a:custGeom>
              <a:avLst/>
              <a:gdLst/>
              <a:ahLst/>
              <a:cxnLst/>
              <a:rect l="l" t="t" r="r" b="b"/>
              <a:pathLst>
                <a:path w="1638" h="4391" extrusionOk="0">
                  <a:moveTo>
                    <a:pt x="944" y="0"/>
                  </a:moveTo>
                  <a:cubicBezTo>
                    <a:pt x="905" y="0"/>
                    <a:pt x="861" y="25"/>
                    <a:pt x="838" y="118"/>
                  </a:cubicBezTo>
                  <a:cubicBezTo>
                    <a:pt x="789" y="315"/>
                    <a:pt x="756" y="339"/>
                    <a:pt x="576" y="1325"/>
                  </a:cubicBezTo>
                  <a:cubicBezTo>
                    <a:pt x="395" y="2311"/>
                    <a:pt x="42" y="4021"/>
                    <a:pt x="42" y="4145"/>
                  </a:cubicBezTo>
                  <a:cubicBezTo>
                    <a:pt x="41" y="4267"/>
                    <a:pt x="0" y="4202"/>
                    <a:pt x="271" y="4284"/>
                  </a:cubicBezTo>
                  <a:cubicBezTo>
                    <a:pt x="460" y="4341"/>
                    <a:pt x="598" y="4387"/>
                    <a:pt x="644" y="4387"/>
                  </a:cubicBezTo>
                  <a:cubicBezTo>
                    <a:pt x="664" y="4387"/>
                    <a:pt x="667" y="4378"/>
                    <a:pt x="650" y="4358"/>
                  </a:cubicBezTo>
                  <a:cubicBezTo>
                    <a:pt x="592" y="4292"/>
                    <a:pt x="279" y="4390"/>
                    <a:pt x="312" y="4177"/>
                  </a:cubicBezTo>
                  <a:cubicBezTo>
                    <a:pt x="345" y="3963"/>
                    <a:pt x="600" y="2706"/>
                    <a:pt x="665" y="2254"/>
                  </a:cubicBezTo>
                  <a:cubicBezTo>
                    <a:pt x="732" y="1801"/>
                    <a:pt x="732" y="1448"/>
                    <a:pt x="740" y="1186"/>
                  </a:cubicBezTo>
                  <a:cubicBezTo>
                    <a:pt x="748" y="922"/>
                    <a:pt x="740" y="690"/>
                    <a:pt x="863" y="485"/>
                  </a:cubicBezTo>
                  <a:cubicBezTo>
                    <a:pt x="986" y="281"/>
                    <a:pt x="1052" y="384"/>
                    <a:pt x="1209" y="329"/>
                  </a:cubicBezTo>
                  <a:cubicBezTo>
                    <a:pt x="1336" y="284"/>
                    <a:pt x="1288" y="182"/>
                    <a:pt x="1369" y="182"/>
                  </a:cubicBezTo>
                  <a:cubicBezTo>
                    <a:pt x="1387" y="182"/>
                    <a:pt x="1412" y="187"/>
                    <a:pt x="1447" y="199"/>
                  </a:cubicBezTo>
                  <a:cubicBezTo>
                    <a:pt x="1474" y="209"/>
                    <a:pt x="1499" y="213"/>
                    <a:pt x="1519" y="213"/>
                  </a:cubicBezTo>
                  <a:cubicBezTo>
                    <a:pt x="1637" y="213"/>
                    <a:pt x="1596" y="69"/>
                    <a:pt x="1027" y="31"/>
                  </a:cubicBezTo>
                  <a:cubicBezTo>
                    <a:pt x="1027" y="31"/>
                    <a:pt x="988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>
              <a:off x="-2279695" y="3446771"/>
              <a:ext cx="40441" cy="163573"/>
            </a:xfrm>
            <a:custGeom>
              <a:avLst/>
              <a:gdLst/>
              <a:ahLst/>
              <a:cxnLst/>
              <a:rect l="l" t="t" r="r" b="b"/>
              <a:pathLst>
                <a:path w="1074" h="4344" extrusionOk="0">
                  <a:moveTo>
                    <a:pt x="626" y="0"/>
                  </a:moveTo>
                  <a:cubicBezTo>
                    <a:pt x="596" y="0"/>
                    <a:pt x="561" y="3"/>
                    <a:pt x="519" y="9"/>
                  </a:cubicBezTo>
                  <a:cubicBezTo>
                    <a:pt x="519" y="9"/>
                    <a:pt x="487" y="5"/>
                    <a:pt x="441" y="5"/>
                  </a:cubicBezTo>
                  <a:cubicBezTo>
                    <a:pt x="323" y="5"/>
                    <a:pt x="106" y="33"/>
                    <a:pt x="62" y="237"/>
                  </a:cubicBezTo>
                  <a:cubicBezTo>
                    <a:pt x="2" y="522"/>
                    <a:pt x="0" y="1412"/>
                    <a:pt x="185" y="2002"/>
                  </a:cubicBezTo>
                  <a:cubicBezTo>
                    <a:pt x="370" y="2593"/>
                    <a:pt x="223" y="3985"/>
                    <a:pt x="407" y="4146"/>
                  </a:cubicBezTo>
                  <a:cubicBezTo>
                    <a:pt x="503" y="4229"/>
                    <a:pt x="600" y="4343"/>
                    <a:pt x="658" y="4343"/>
                  </a:cubicBezTo>
                  <a:cubicBezTo>
                    <a:pt x="711" y="4343"/>
                    <a:pt x="732" y="4249"/>
                    <a:pt x="691" y="3949"/>
                  </a:cubicBezTo>
                  <a:cubicBezTo>
                    <a:pt x="605" y="3320"/>
                    <a:pt x="543" y="2358"/>
                    <a:pt x="432" y="1852"/>
                  </a:cubicBezTo>
                  <a:cubicBezTo>
                    <a:pt x="394" y="1680"/>
                    <a:pt x="395" y="1610"/>
                    <a:pt x="419" y="1610"/>
                  </a:cubicBezTo>
                  <a:cubicBezTo>
                    <a:pt x="465" y="1610"/>
                    <a:pt x="598" y="1873"/>
                    <a:pt x="703" y="2173"/>
                  </a:cubicBezTo>
                  <a:cubicBezTo>
                    <a:pt x="834" y="2545"/>
                    <a:pt x="883" y="2867"/>
                    <a:pt x="943" y="2867"/>
                  </a:cubicBezTo>
                  <a:cubicBezTo>
                    <a:pt x="956" y="2867"/>
                    <a:pt x="971" y="2851"/>
                    <a:pt x="987" y="2814"/>
                  </a:cubicBezTo>
                  <a:cubicBezTo>
                    <a:pt x="1073" y="2617"/>
                    <a:pt x="888" y="2075"/>
                    <a:pt x="765" y="1434"/>
                  </a:cubicBezTo>
                  <a:cubicBezTo>
                    <a:pt x="642" y="792"/>
                    <a:pt x="297" y="731"/>
                    <a:pt x="370" y="484"/>
                  </a:cubicBezTo>
                  <a:cubicBezTo>
                    <a:pt x="444" y="237"/>
                    <a:pt x="753" y="373"/>
                    <a:pt x="765" y="237"/>
                  </a:cubicBezTo>
                  <a:cubicBezTo>
                    <a:pt x="776" y="120"/>
                    <a:pt x="819" y="0"/>
                    <a:pt x="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0"/>
            <p:cNvSpPr/>
            <p:nvPr/>
          </p:nvSpPr>
          <p:spPr>
            <a:xfrm>
              <a:off x="-2286585" y="2773817"/>
              <a:ext cx="114659" cy="145763"/>
            </a:xfrm>
            <a:custGeom>
              <a:avLst/>
              <a:gdLst/>
              <a:ahLst/>
              <a:cxnLst/>
              <a:rect l="l" t="t" r="r" b="b"/>
              <a:pathLst>
                <a:path w="3045" h="3871" extrusionOk="0">
                  <a:moveTo>
                    <a:pt x="2312" y="1"/>
                  </a:moveTo>
                  <a:cubicBezTo>
                    <a:pt x="2190" y="1"/>
                    <a:pt x="2017" y="55"/>
                    <a:pt x="1824" y="283"/>
                  </a:cubicBezTo>
                  <a:cubicBezTo>
                    <a:pt x="1451" y="724"/>
                    <a:pt x="1" y="3871"/>
                    <a:pt x="1" y="3871"/>
                  </a:cubicBezTo>
                  <a:cubicBezTo>
                    <a:pt x="1" y="3871"/>
                    <a:pt x="3045" y="669"/>
                    <a:pt x="2495" y="48"/>
                  </a:cubicBezTo>
                  <a:cubicBezTo>
                    <a:pt x="2495" y="48"/>
                    <a:pt x="2425" y="1"/>
                    <a:pt x="2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0"/>
            <p:cNvSpPr/>
            <p:nvPr/>
          </p:nvSpPr>
          <p:spPr>
            <a:xfrm>
              <a:off x="-2238350" y="2806952"/>
              <a:ext cx="51060" cy="120421"/>
            </a:xfrm>
            <a:custGeom>
              <a:avLst/>
              <a:gdLst/>
              <a:ahLst/>
              <a:cxnLst/>
              <a:rect l="l" t="t" r="r" b="b"/>
              <a:pathLst>
                <a:path w="1356" h="3198" extrusionOk="0">
                  <a:moveTo>
                    <a:pt x="1164" y="1"/>
                  </a:moveTo>
                  <a:cubicBezTo>
                    <a:pt x="697" y="1"/>
                    <a:pt x="1" y="3198"/>
                    <a:pt x="1" y="3198"/>
                  </a:cubicBezTo>
                  <a:cubicBezTo>
                    <a:pt x="1" y="3198"/>
                    <a:pt x="1137" y="903"/>
                    <a:pt x="1246" y="487"/>
                  </a:cubicBezTo>
                  <a:cubicBezTo>
                    <a:pt x="1355" y="72"/>
                    <a:pt x="1167" y="1"/>
                    <a:pt x="1167" y="1"/>
                  </a:cubicBezTo>
                  <a:cubicBezTo>
                    <a:pt x="1166" y="1"/>
                    <a:pt x="1165" y="1"/>
                    <a:pt x="1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0"/>
            <p:cNvSpPr/>
            <p:nvPr/>
          </p:nvSpPr>
          <p:spPr>
            <a:xfrm>
              <a:off x="-2350597" y="2750433"/>
              <a:ext cx="128140" cy="16531"/>
            </a:xfrm>
            <a:custGeom>
              <a:avLst/>
              <a:gdLst/>
              <a:ahLst/>
              <a:cxnLst/>
              <a:rect l="l" t="t" r="r" b="b"/>
              <a:pathLst>
                <a:path w="3403" h="439" extrusionOk="0">
                  <a:moveTo>
                    <a:pt x="2542" y="0"/>
                  </a:moveTo>
                  <a:cubicBezTo>
                    <a:pt x="1533" y="0"/>
                    <a:pt x="1" y="229"/>
                    <a:pt x="1" y="229"/>
                  </a:cubicBezTo>
                  <a:cubicBezTo>
                    <a:pt x="1" y="229"/>
                    <a:pt x="2143" y="439"/>
                    <a:pt x="2828" y="439"/>
                  </a:cubicBezTo>
                  <a:cubicBezTo>
                    <a:pt x="2890" y="439"/>
                    <a:pt x="2940" y="437"/>
                    <a:pt x="2976" y="433"/>
                  </a:cubicBezTo>
                  <a:cubicBezTo>
                    <a:pt x="3402" y="388"/>
                    <a:pt x="3402" y="187"/>
                    <a:pt x="3402" y="187"/>
                  </a:cubicBezTo>
                  <a:cubicBezTo>
                    <a:pt x="3355" y="48"/>
                    <a:pt x="3003" y="0"/>
                    <a:pt x="2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0"/>
            <p:cNvSpPr/>
            <p:nvPr/>
          </p:nvSpPr>
          <p:spPr>
            <a:xfrm>
              <a:off x="-2221632" y="2636906"/>
              <a:ext cx="19957" cy="143240"/>
            </a:xfrm>
            <a:custGeom>
              <a:avLst/>
              <a:gdLst/>
              <a:ahLst/>
              <a:cxnLst/>
              <a:rect l="l" t="t" r="r" b="b"/>
              <a:pathLst>
                <a:path w="530" h="3804" extrusionOk="0">
                  <a:moveTo>
                    <a:pt x="44" y="0"/>
                  </a:moveTo>
                  <a:cubicBezTo>
                    <a:pt x="15" y="0"/>
                    <a:pt x="1" y="140"/>
                    <a:pt x="16" y="140"/>
                  </a:cubicBezTo>
                  <a:cubicBezTo>
                    <a:pt x="17" y="140"/>
                    <a:pt x="19" y="139"/>
                    <a:pt x="20" y="138"/>
                  </a:cubicBezTo>
                  <a:cubicBezTo>
                    <a:pt x="106" y="678"/>
                    <a:pt x="402" y="3538"/>
                    <a:pt x="402" y="3538"/>
                  </a:cubicBezTo>
                  <a:cubicBezTo>
                    <a:pt x="414" y="3677"/>
                    <a:pt x="530" y="3804"/>
                    <a:pt x="530" y="3804"/>
                  </a:cubicBezTo>
                  <a:cubicBezTo>
                    <a:pt x="530" y="3804"/>
                    <a:pt x="166" y="506"/>
                    <a:pt x="100" y="153"/>
                  </a:cubicBezTo>
                  <a:cubicBezTo>
                    <a:pt x="78" y="38"/>
                    <a:pt x="59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0"/>
            <p:cNvSpPr/>
            <p:nvPr/>
          </p:nvSpPr>
          <p:spPr>
            <a:xfrm>
              <a:off x="-2246258" y="2725845"/>
              <a:ext cx="138344" cy="270965"/>
            </a:xfrm>
            <a:custGeom>
              <a:avLst/>
              <a:gdLst/>
              <a:ahLst/>
              <a:cxnLst/>
              <a:rect l="l" t="t" r="r" b="b"/>
              <a:pathLst>
                <a:path w="3674" h="7196" extrusionOk="0">
                  <a:moveTo>
                    <a:pt x="33" y="0"/>
                  </a:moveTo>
                  <a:cubicBezTo>
                    <a:pt x="0" y="0"/>
                    <a:pt x="57" y="86"/>
                    <a:pt x="222" y="225"/>
                  </a:cubicBezTo>
                  <a:cubicBezTo>
                    <a:pt x="319" y="308"/>
                    <a:pt x="1933" y="1896"/>
                    <a:pt x="3386" y="7196"/>
                  </a:cubicBezTo>
                  <a:lnTo>
                    <a:pt x="3673" y="7031"/>
                  </a:lnTo>
                  <a:cubicBezTo>
                    <a:pt x="3673" y="7031"/>
                    <a:pt x="2128" y="2240"/>
                    <a:pt x="435" y="354"/>
                  </a:cubicBezTo>
                  <a:cubicBezTo>
                    <a:pt x="211" y="103"/>
                    <a:pt x="69" y="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0"/>
            <p:cNvSpPr/>
            <p:nvPr/>
          </p:nvSpPr>
          <p:spPr>
            <a:xfrm>
              <a:off x="-2191358" y="2812902"/>
              <a:ext cx="46730" cy="171519"/>
            </a:xfrm>
            <a:custGeom>
              <a:avLst/>
              <a:gdLst/>
              <a:ahLst/>
              <a:cxnLst/>
              <a:rect l="l" t="t" r="r" b="b"/>
              <a:pathLst>
                <a:path w="1241" h="4555" extrusionOk="0">
                  <a:moveTo>
                    <a:pt x="427" y="1"/>
                  </a:moveTo>
                  <a:cubicBezTo>
                    <a:pt x="427" y="1"/>
                    <a:pt x="65" y="18"/>
                    <a:pt x="33" y="593"/>
                  </a:cubicBezTo>
                  <a:cubicBezTo>
                    <a:pt x="0" y="1169"/>
                    <a:pt x="740" y="4555"/>
                    <a:pt x="740" y="4555"/>
                  </a:cubicBezTo>
                  <a:cubicBezTo>
                    <a:pt x="740" y="4555"/>
                    <a:pt x="1241" y="166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0"/>
            <p:cNvSpPr/>
            <p:nvPr/>
          </p:nvSpPr>
          <p:spPr>
            <a:xfrm>
              <a:off x="-1852847" y="2518635"/>
              <a:ext cx="64955" cy="75235"/>
            </a:xfrm>
            <a:custGeom>
              <a:avLst/>
              <a:gdLst/>
              <a:ahLst/>
              <a:cxnLst/>
              <a:rect l="l" t="t" r="r" b="b"/>
              <a:pathLst>
                <a:path w="1725" h="1998" extrusionOk="0">
                  <a:moveTo>
                    <a:pt x="215" y="0"/>
                  </a:moveTo>
                  <a:cubicBezTo>
                    <a:pt x="196" y="0"/>
                    <a:pt x="178" y="4"/>
                    <a:pt x="161" y="11"/>
                  </a:cubicBezTo>
                  <a:cubicBezTo>
                    <a:pt x="161" y="11"/>
                    <a:pt x="1" y="130"/>
                    <a:pt x="164" y="405"/>
                  </a:cubicBezTo>
                  <a:cubicBezTo>
                    <a:pt x="329" y="678"/>
                    <a:pt x="1724" y="1998"/>
                    <a:pt x="1724" y="1998"/>
                  </a:cubicBezTo>
                  <a:cubicBezTo>
                    <a:pt x="1724" y="1998"/>
                    <a:pt x="673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>
              <a:off x="-1859775" y="2509485"/>
              <a:ext cx="25568" cy="93535"/>
            </a:xfrm>
            <a:custGeom>
              <a:avLst/>
              <a:gdLst/>
              <a:ahLst/>
              <a:cxnLst/>
              <a:rect l="l" t="t" r="r" b="b"/>
              <a:pathLst>
                <a:path w="679" h="2484" extrusionOk="0">
                  <a:moveTo>
                    <a:pt x="199" y="0"/>
                  </a:moveTo>
                  <a:cubicBezTo>
                    <a:pt x="199" y="0"/>
                    <a:pt x="1" y="35"/>
                    <a:pt x="22" y="352"/>
                  </a:cubicBezTo>
                  <a:cubicBezTo>
                    <a:pt x="43" y="671"/>
                    <a:pt x="678" y="2483"/>
                    <a:pt x="678" y="2483"/>
                  </a:cubicBezTo>
                  <a:cubicBezTo>
                    <a:pt x="678" y="2483"/>
                    <a:pt x="657" y="36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>
              <a:off x="-2186199" y="2785791"/>
              <a:ext cx="78059" cy="20597"/>
            </a:xfrm>
            <a:custGeom>
              <a:avLst/>
              <a:gdLst/>
              <a:ahLst/>
              <a:cxnLst/>
              <a:rect l="l" t="t" r="r" b="b"/>
              <a:pathLst>
                <a:path w="2073" h="547" extrusionOk="0">
                  <a:moveTo>
                    <a:pt x="255" y="0"/>
                  </a:moveTo>
                  <a:cubicBezTo>
                    <a:pt x="25" y="0"/>
                    <a:pt x="0" y="145"/>
                    <a:pt x="0" y="145"/>
                  </a:cubicBezTo>
                  <a:cubicBezTo>
                    <a:pt x="31" y="521"/>
                    <a:pt x="2073" y="546"/>
                    <a:pt x="2073" y="546"/>
                  </a:cubicBezTo>
                  <a:cubicBezTo>
                    <a:pt x="2073" y="546"/>
                    <a:pt x="560" y="19"/>
                    <a:pt x="295" y="1"/>
                  </a:cubicBezTo>
                  <a:cubicBezTo>
                    <a:pt x="281" y="1"/>
                    <a:pt x="268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>
              <a:off x="-2226753" y="2329724"/>
              <a:ext cx="432016" cy="1343267"/>
            </a:xfrm>
            <a:custGeom>
              <a:avLst/>
              <a:gdLst/>
              <a:ahLst/>
              <a:cxnLst/>
              <a:rect l="l" t="t" r="r" b="b"/>
              <a:pathLst>
                <a:path w="11473" h="35673" extrusionOk="0">
                  <a:moveTo>
                    <a:pt x="9615" y="1"/>
                  </a:moveTo>
                  <a:cubicBezTo>
                    <a:pt x="9583" y="1"/>
                    <a:pt x="9543" y="25"/>
                    <a:pt x="9503" y="113"/>
                  </a:cubicBezTo>
                  <a:cubicBezTo>
                    <a:pt x="9418" y="303"/>
                    <a:pt x="9341" y="602"/>
                    <a:pt x="9191" y="866"/>
                  </a:cubicBezTo>
                  <a:cubicBezTo>
                    <a:pt x="9189" y="870"/>
                    <a:pt x="9188" y="875"/>
                    <a:pt x="9185" y="879"/>
                  </a:cubicBezTo>
                  <a:cubicBezTo>
                    <a:pt x="8883" y="1407"/>
                    <a:pt x="8583" y="1948"/>
                    <a:pt x="8288" y="2505"/>
                  </a:cubicBezTo>
                  <a:cubicBezTo>
                    <a:pt x="8228" y="2594"/>
                    <a:pt x="8402" y="2548"/>
                    <a:pt x="8463" y="2573"/>
                  </a:cubicBezTo>
                  <a:cubicBezTo>
                    <a:pt x="8493" y="2585"/>
                    <a:pt x="8514" y="2590"/>
                    <a:pt x="8529" y="2590"/>
                  </a:cubicBezTo>
                  <a:cubicBezTo>
                    <a:pt x="8579" y="2590"/>
                    <a:pt x="8568" y="2538"/>
                    <a:pt x="8638" y="2538"/>
                  </a:cubicBezTo>
                  <a:cubicBezTo>
                    <a:pt x="8667" y="2538"/>
                    <a:pt x="8710" y="2547"/>
                    <a:pt x="8777" y="2573"/>
                  </a:cubicBezTo>
                  <a:cubicBezTo>
                    <a:pt x="9055" y="2678"/>
                    <a:pt x="8968" y="2849"/>
                    <a:pt x="8992" y="2905"/>
                  </a:cubicBezTo>
                  <a:cubicBezTo>
                    <a:pt x="9003" y="2930"/>
                    <a:pt x="8994" y="2944"/>
                    <a:pt x="8966" y="2944"/>
                  </a:cubicBezTo>
                  <a:cubicBezTo>
                    <a:pt x="8932" y="2944"/>
                    <a:pt x="8869" y="2922"/>
                    <a:pt x="8777" y="2868"/>
                  </a:cubicBezTo>
                  <a:cubicBezTo>
                    <a:pt x="8611" y="2771"/>
                    <a:pt x="8605" y="2825"/>
                    <a:pt x="8432" y="2727"/>
                  </a:cubicBezTo>
                  <a:cubicBezTo>
                    <a:pt x="8286" y="2644"/>
                    <a:pt x="8233" y="2638"/>
                    <a:pt x="8220" y="2638"/>
                  </a:cubicBezTo>
                  <a:cubicBezTo>
                    <a:pt x="8218" y="2638"/>
                    <a:pt x="8217" y="2638"/>
                    <a:pt x="8217" y="2638"/>
                  </a:cubicBezTo>
                  <a:cubicBezTo>
                    <a:pt x="8202" y="2625"/>
                    <a:pt x="8183" y="2617"/>
                    <a:pt x="8163" y="2617"/>
                  </a:cubicBezTo>
                  <a:cubicBezTo>
                    <a:pt x="8127" y="2617"/>
                    <a:pt x="8077" y="2639"/>
                    <a:pt x="8019" y="2732"/>
                  </a:cubicBezTo>
                  <a:cubicBezTo>
                    <a:pt x="7904" y="2914"/>
                    <a:pt x="7567" y="3891"/>
                    <a:pt x="6953" y="5197"/>
                  </a:cubicBezTo>
                  <a:cubicBezTo>
                    <a:pt x="6926" y="5253"/>
                    <a:pt x="6901" y="5311"/>
                    <a:pt x="6875" y="5368"/>
                  </a:cubicBezTo>
                  <a:cubicBezTo>
                    <a:pt x="6835" y="5267"/>
                    <a:pt x="6787" y="5175"/>
                    <a:pt x="6745" y="5175"/>
                  </a:cubicBezTo>
                  <a:cubicBezTo>
                    <a:pt x="6730" y="5175"/>
                    <a:pt x="6715" y="5188"/>
                    <a:pt x="6702" y="5216"/>
                  </a:cubicBezTo>
                  <a:cubicBezTo>
                    <a:pt x="6623" y="5389"/>
                    <a:pt x="6708" y="5646"/>
                    <a:pt x="6735" y="5719"/>
                  </a:cubicBezTo>
                  <a:cubicBezTo>
                    <a:pt x="6739" y="5749"/>
                    <a:pt x="6766" y="5766"/>
                    <a:pt x="6827" y="5781"/>
                  </a:cubicBezTo>
                  <a:cubicBezTo>
                    <a:pt x="6903" y="5797"/>
                    <a:pt x="7054" y="5901"/>
                    <a:pt x="7150" y="5938"/>
                  </a:cubicBezTo>
                  <a:cubicBezTo>
                    <a:pt x="7371" y="6021"/>
                    <a:pt x="7274" y="6117"/>
                    <a:pt x="7430" y="6225"/>
                  </a:cubicBezTo>
                  <a:cubicBezTo>
                    <a:pt x="7585" y="6332"/>
                    <a:pt x="7364" y="6735"/>
                    <a:pt x="7215" y="7005"/>
                  </a:cubicBezTo>
                  <a:cubicBezTo>
                    <a:pt x="7068" y="7275"/>
                    <a:pt x="7036" y="7417"/>
                    <a:pt x="6730" y="8099"/>
                  </a:cubicBezTo>
                  <a:cubicBezTo>
                    <a:pt x="6435" y="8756"/>
                    <a:pt x="6304" y="9317"/>
                    <a:pt x="6236" y="9317"/>
                  </a:cubicBezTo>
                  <a:cubicBezTo>
                    <a:pt x="6234" y="9317"/>
                    <a:pt x="6231" y="9316"/>
                    <a:pt x="6229" y="9315"/>
                  </a:cubicBezTo>
                  <a:cubicBezTo>
                    <a:pt x="6164" y="9274"/>
                    <a:pt x="6509" y="8304"/>
                    <a:pt x="6682" y="7951"/>
                  </a:cubicBezTo>
                  <a:cubicBezTo>
                    <a:pt x="6854" y="7598"/>
                    <a:pt x="7026" y="7097"/>
                    <a:pt x="7199" y="6702"/>
                  </a:cubicBezTo>
                  <a:cubicBezTo>
                    <a:pt x="7371" y="6306"/>
                    <a:pt x="7323" y="6265"/>
                    <a:pt x="7250" y="6225"/>
                  </a:cubicBezTo>
                  <a:cubicBezTo>
                    <a:pt x="7175" y="6184"/>
                    <a:pt x="7158" y="6225"/>
                    <a:pt x="6977" y="6142"/>
                  </a:cubicBezTo>
                  <a:cubicBezTo>
                    <a:pt x="6797" y="6058"/>
                    <a:pt x="6599" y="5988"/>
                    <a:pt x="6599" y="5988"/>
                  </a:cubicBezTo>
                  <a:cubicBezTo>
                    <a:pt x="6584" y="5978"/>
                    <a:pt x="6564" y="5970"/>
                    <a:pt x="6544" y="5970"/>
                  </a:cubicBezTo>
                  <a:cubicBezTo>
                    <a:pt x="6523" y="5970"/>
                    <a:pt x="6501" y="5980"/>
                    <a:pt x="6485" y="6011"/>
                  </a:cubicBezTo>
                  <a:cubicBezTo>
                    <a:pt x="6436" y="6103"/>
                    <a:pt x="6101" y="7033"/>
                    <a:pt x="5855" y="7798"/>
                  </a:cubicBezTo>
                  <a:cubicBezTo>
                    <a:pt x="5855" y="7799"/>
                    <a:pt x="5854" y="7801"/>
                    <a:pt x="5854" y="7802"/>
                  </a:cubicBezTo>
                  <a:cubicBezTo>
                    <a:pt x="5657" y="8309"/>
                    <a:pt x="5466" y="8826"/>
                    <a:pt x="5281" y="9346"/>
                  </a:cubicBezTo>
                  <a:cubicBezTo>
                    <a:pt x="5260" y="9419"/>
                    <a:pt x="5363" y="9375"/>
                    <a:pt x="5404" y="9408"/>
                  </a:cubicBezTo>
                  <a:cubicBezTo>
                    <a:pt x="5516" y="9500"/>
                    <a:pt x="5547" y="9572"/>
                    <a:pt x="5667" y="9687"/>
                  </a:cubicBezTo>
                  <a:cubicBezTo>
                    <a:pt x="5787" y="9801"/>
                    <a:pt x="5777" y="9735"/>
                    <a:pt x="6065" y="9832"/>
                  </a:cubicBezTo>
                  <a:cubicBezTo>
                    <a:pt x="6257" y="9898"/>
                    <a:pt x="6244" y="9907"/>
                    <a:pt x="6198" y="9907"/>
                  </a:cubicBezTo>
                  <a:cubicBezTo>
                    <a:pt x="6181" y="9907"/>
                    <a:pt x="6160" y="9906"/>
                    <a:pt x="6143" y="9906"/>
                  </a:cubicBezTo>
                  <a:cubicBezTo>
                    <a:pt x="6137" y="9906"/>
                    <a:pt x="6132" y="9906"/>
                    <a:pt x="6127" y="9906"/>
                  </a:cubicBezTo>
                  <a:cubicBezTo>
                    <a:pt x="6125" y="9906"/>
                    <a:pt x="6123" y="9907"/>
                    <a:pt x="6120" y="9907"/>
                  </a:cubicBezTo>
                  <a:cubicBezTo>
                    <a:pt x="6063" y="9907"/>
                    <a:pt x="5944" y="9848"/>
                    <a:pt x="5798" y="9824"/>
                  </a:cubicBezTo>
                  <a:cubicBezTo>
                    <a:pt x="5647" y="9800"/>
                    <a:pt x="5552" y="9755"/>
                    <a:pt x="5371" y="9668"/>
                  </a:cubicBezTo>
                  <a:cubicBezTo>
                    <a:pt x="5341" y="9655"/>
                    <a:pt x="5291" y="9655"/>
                    <a:pt x="5267" y="9645"/>
                  </a:cubicBezTo>
                  <a:cubicBezTo>
                    <a:pt x="5190" y="9613"/>
                    <a:pt x="5163" y="9594"/>
                    <a:pt x="5152" y="9594"/>
                  </a:cubicBezTo>
                  <a:cubicBezTo>
                    <a:pt x="5151" y="9594"/>
                    <a:pt x="5150" y="9594"/>
                    <a:pt x="5150" y="9594"/>
                  </a:cubicBezTo>
                  <a:cubicBezTo>
                    <a:pt x="5046" y="9629"/>
                    <a:pt x="5001" y="10050"/>
                    <a:pt x="4833" y="10655"/>
                  </a:cubicBezTo>
                  <a:cubicBezTo>
                    <a:pt x="4649" y="11307"/>
                    <a:pt x="4374" y="12148"/>
                    <a:pt x="4192" y="12720"/>
                  </a:cubicBezTo>
                  <a:cubicBezTo>
                    <a:pt x="4144" y="12649"/>
                    <a:pt x="4084" y="12572"/>
                    <a:pt x="4045" y="12572"/>
                  </a:cubicBezTo>
                  <a:cubicBezTo>
                    <a:pt x="4033" y="12572"/>
                    <a:pt x="4022" y="12580"/>
                    <a:pt x="4015" y="12598"/>
                  </a:cubicBezTo>
                  <a:cubicBezTo>
                    <a:pt x="3965" y="12721"/>
                    <a:pt x="4059" y="13154"/>
                    <a:pt x="4059" y="13154"/>
                  </a:cubicBezTo>
                  <a:cubicBezTo>
                    <a:pt x="4115" y="13186"/>
                    <a:pt x="4204" y="13228"/>
                    <a:pt x="4339" y="13278"/>
                  </a:cubicBezTo>
                  <a:cubicBezTo>
                    <a:pt x="4627" y="13383"/>
                    <a:pt x="4488" y="13302"/>
                    <a:pt x="4875" y="13425"/>
                  </a:cubicBezTo>
                  <a:cubicBezTo>
                    <a:pt x="5263" y="13549"/>
                    <a:pt x="5086" y="13574"/>
                    <a:pt x="5048" y="13587"/>
                  </a:cubicBezTo>
                  <a:cubicBezTo>
                    <a:pt x="5043" y="13588"/>
                    <a:pt x="5038" y="13589"/>
                    <a:pt x="5033" y="13589"/>
                  </a:cubicBezTo>
                  <a:cubicBezTo>
                    <a:pt x="4995" y="13589"/>
                    <a:pt x="4933" y="13553"/>
                    <a:pt x="4728" y="13500"/>
                  </a:cubicBezTo>
                  <a:cubicBezTo>
                    <a:pt x="4496" y="13440"/>
                    <a:pt x="4512" y="13420"/>
                    <a:pt x="4284" y="13364"/>
                  </a:cubicBezTo>
                  <a:cubicBezTo>
                    <a:pt x="4134" y="13328"/>
                    <a:pt x="4062" y="13322"/>
                    <a:pt x="4031" y="13322"/>
                  </a:cubicBezTo>
                  <a:cubicBezTo>
                    <a:pt x="4014" y="13322"/>
                    <a:pt x="4009" y="13323"/>
                    <a:pt x="4009" y="13323"/>
                  </a:cubicBezTo>
                  <a:cubicBezTo>
                    <a:pt x="4002" y="13323"/>
                    <a:pt x="3995" y="13323"/>
                    <a:pt x="3988" y="13323"/>
                  </a:cubicBezTo>
                  <a:cubicBezTo>
                    <a:pt x="3922" y="13323"/>
                    <a:pt x="3861" y="13344"/>
                    <a:pt x="3823" y="13406"/>
                  </a:cubicBezTo>
                  <a:cubicBezTo>
                    <a:pt x="3685" y="13628"/>
                    <a:pt x="3753" y="14209"/>
                    <a:pt x="3572" y="14900"/>
                  </a:cubicBezTo>
                  <a:cubicBezTo>
                    <a:pt x="3568" y="14912"/>
                    <a:pt x="3567" y="14923"/>
                    <a:pt x="3565" y="14934"/>
                  </a:cubicBezTo>
                  <a:cubicBezTo>
                    <a:pt x="3318" y="15863"/>
                    <a:pt x="3085" y="16789"/>
                    <a:pt x="2869" y="17714"/>
                  </a:cubicBezTo>
                  <a:cubicBezTo>
                    <a:pt x="2843" y="17705"/>
                    <a:pt x="2819" y="17699"/>
                    <a:pt x="2798" y="17699"/>
                  </a:cubicBezTo>
                  <a:cubicBezTo>
                    <a:pt x="2745" y="17699"/>
                    <a:pt x="2712" y="17734"/>
                    <a:pt x="2706" y="17826"/>
                  </a:cubicBezTo>
                  <a:cubicBezTo>
                    <a:pt x="2690" y="18090"/>
                    <a:pt x="2532" y="19189"/>
                    <a:pt x="2532" y="19189"/>
                  </a:cubicBezTo>
                  <a:lnTo>
                    <a:pt x="2533" y="19191"/>
                  </a:lnTo>
                  <a:cubicBezTo>
                    <a:pt x="2368" y="19941"/>
                    <a:pt x="2213" y="20681"/>
                    <a:pt x="2067" y="21414"/>
                  </a:cubicBezTo>
                  <a:cubicBezTo>
                    <a:pt x="1978" y="21288"/>
                    <a:pt x="1875" y="21165"/>
                    <a:pt x="1813" y="21165"/>
                  </a:cubicBezTo>
                  <a:cubicBezTo>
                    <a:pt x="1793" y="21165"/>
                    <a:pt x="1777" y="21178"/>
                    <a:pt x="1767" y="21207"/>
                  </a:cubicBezTo>
                  <a:cubicBezTo>
                    <a:pt x="1694" y="21421"/>
                    <a:pt x="1945" y="22053"/>
                    <a:pt x="1945" y="22053"/>
                  </a:cubicBezTo>
                  <a:cubicBezTo>
                    <a:pt x="1948" y="22089"/>
                    <a:pt x="1966" y="22122"/>
                    <a:pt x="1994" y="22147"/>
                  </a:cubicBezTo>
                  <a:cubicBezTo>
                    <a:pt x="2056" y="22199"/>
                    <a:pt x="2127" y="22296"/>
                    <a:pt x="2294" y="22349"/>
                  </a:cubicBezTo>
                  <a:cubicBezTo>
                    <a:pt x="2689" y="22478"/>
                    <a:pt x="2926" y="22365"/>
                    <a:pt x="2886" y="22594"/>
                  </a:cubicBezTo>
                  <a:cubicBezTo>
                    <a:pt x="2768" y="22575"/>
                    <a:pt x="2640" y="22556"/>
                    <a:pt x="2515" y="22522"/>
                  </a:cubicBezTo>
                  <a:cubicBezTo>
                    <a:pt x="2309" y="22467"/>
                    <a:pt x="2055" y="22350"/>
                    <a:pt x="1872" y="22350"/>
                  </a:cubicBezTo>
                  <a:cubicBezTo>
                    <a:pt x="1728" y="22350"/>
                    <a:pt x="1627" y="22422"/>
                    <a:pt x="1627" y="22654"/>
                  </a:cubicBezTo>
                  <a:cubicBezTo>
                    <a:pt x="1627" y="23181"/>
                    <a:pt x="1389" y="25075"/>
                    <a:pt x="1389" y="25075"/>
                  </a:cubicBezTo>
                  <a:lnTo>
                    <a:pt x="1391" y="25075"/>
                  </a:lnTo>
                  <a:cubicBezTo>
                    <a:pt x="1241" y="25946"/>
                    <a:pt x="1108" y="26788"/>
                    <a:pt x="985" y="27589"/>
                  </a:cubicBezTo>
                  <a:cubicBezTo>
                    <a:pt x="972" y="27670"/>
                    <a:pt x="1031" y="27679"/>
                    <a:pt x="1109" y="27699"/>
                  </a:cubicBezTo>
                  <a:cubicBezTo>
                    <a:pt x="1181" y="27718"/>
                    <a:pt x="1275" y="27710"/>
                    <a:pt x="1381" y="27725"/>
                  </a:cubicBezTo>
                  <a:cubicBezTo>
                    <a:pt x="1850" y="27786"/>
                    <a:pt x="2337" y="27941"/>
                    <a:pt x="2210" y="28077"/>
                  </a:cubicBezTo>
                  <a:cubicBezTo>
                    <a:pt x="2105" y="28063"/>
                    <a:pt x="2001" y="28044"/>
                    <a:pt x="1899" y="28017"/>
                  </a:cubicBezTo>
                  <a:cubicBezTo>
                    <a:pt x="1665" y="27953"/>
                    <a:pt x="1395" y="27888"/>
                    <a:pt x="1175" y="27888"/>
                  </a:cubicBezTo>
                  <a:cubicBezTo>
                    <a:pt x="953" y="27888"/>
                    <a:pt x="783" y="27954"/>
                    <a:pt x="752" y="28152"/>
                  </a:cubicBezTo>
                  <a:cubicBezTo>
                    <a:pt x="691" y="28547"/>
                    <a:pt x="592" y="30351"/>
                    <a:pt x="592" y="30351"/>
                  </a:cubicBezTo>
                  <a:lnTo>
                    <a:pt x="594" y="30353"/>
                  </a:lnTo>
                  <a:cubicBezTo>
                    <a:pt x="166" y="33579"/>
                    <a:pt x="0" y="35673"/>
                    <a:pt x="0" y="35673"/>
                  </a:cubicBezTo>
                  <a:lnTo>
                    <a:pt x="2071" y="35655"/>
                  </a:lnTo>
                  <a:cubicBezTo>
                    <a:pt x="2080" y="33725"/>
                    <a:pt x="2158" y="31851"/>
                    <a:pt x="2293" y="30033"/>
                  </a:cubicBezTo>
                  <a:cubicBezTo>
                    <a:pt x="2359" y="29176"/>
                    <a:pt x="2614" y="28576"/>
                    <a:pt x="2638" y="28311"/>
                  </a:cubicBezTo>
                  <a:cubicBezTo>
                    <a:pt x="2650" y="28179"/>
                    <a:pt x="2584" y="28134"/>
                    <a:pt x="2459" y="28110"/>
                  </a:cubicBezTo>
                  <a:cubicBezTo>
                    <a:pt x="2563" y="27063"/>
                    <a:pt x="2685" y="26036"/>
                    <a:pt x="2825" y="25026"/>
                  </a:cubicBezTo>
                  <a:cubicBezTo>
                    <a:pt x="2964" y="24186"/>
                    <a:pt x="3466" y="22963"/>
                    <a:pt x="3370" y="22784"/>
                  </a:cubicBezTo>
                  <a:cubicBezTo>
                    <a:pt x="3338" y="22727"/>
                    <a:pt x="3274" y="22689"/>
                    <a:pt x="3193" y="22663"/>
                  </a:cubicBezTo>
                  <a:cubicBezTo>
                    <a:pt x="3357" y="21700"/>
                    <a:pt x="3537" y="20756"/>
                    <a:pt x="3733" y="19832"/>
                  </a:cubicBezTo>
                  <a:cubicBezTo>
                    <a:pt x="3913" y="19313"/>
                    <a:pt x="4325" y="18276"/>
                    <a:pt x="4118" y="18098"/>
                  </a:cubicBezTo>
                  <a:cubicBezTo>
                    <a:pt x="3911" y="17921"/>
                    <a:pt x="3575" y="18042"/>
                    <a:pt x="3267" y="17906"/>
                  </a:cubicBezTo>
                  <a:cubicBezTo>
                    <a:pt x="3194" y="17875"/>
                    <a:pt x="3125" y="17840"/>
                    <a:pt x="3062" y="17805"/>
                  </a:cubicBezTo>
                  <a:cubicBezTo>
                    <a:pt x="3069" y="17766"/>
                    <a:pt x="3091" y="17735"/>
                    <a:pt x="3143" y="17728"/>
                  </a:cubicBezTo>
                  <a:cubicBezTo>
                    <a:pt x="3160" y="17726"/>
                    <a:pt x="3177" y="17725"/>
                    <a:pt x="3195" y="17725"/>
                  </a:cubicBezTo>
                  <a:cubicBezTo>
                    <a:pt x="3306" y="17725"/>
                    <a:pt x="3413" y="17768"/>
                    <a:pt x="3551" y="17816"/>
                  </a:cubicBezTo>
                  <a:cubicBezTo>
                    <a:pt x="3558" y="17819"/>
                    <a:pt x="3565" y="17820"/>
                    <a:pt x="3571" y="17820"/>
                  </a:cubicBezTo>
                  <a:cubicBezTo>
                    <a:pt x="3598" y="17820"/>
                    <a:pt x="3616" y="17801"/>
                    <a:pt x="3614" y="17770"/>
                  </a:cubicBezTo>
                  <a:cubicBezTo>
                    <a:pt x="3598" y="17497"/>
                    <a:pt x="3938" y="16849"/>
                    <a:pt x="4077" y="16350"/>
                  </a:cubicBezTo>
                  <a:cubicBezTo>
                    <a:pt x="4240" y="15758"/>
                    <a:pt x="4299" y="15905"/>
                    <a:pt x="4463" y="15215"/>
                  </a:cubicBezTo>
                  <a:cubicBezTo>
                    <a:pt x="4559" y="14814"/>
                    <a:pt x="4657" y="14682"/>
                    <a:pt x="4709" y="14682"/>
                  </a:cubicBezTo>
                  <a:cubicBezTo>
                    <a:pt x="4747" y="14682"/>
                    <a:pt x="4761" y="14751"/>
                    <a:pt x="4734" y="14837"/>
                  </a:cubicBezTo>
                  <a:cubicBezTo>
                    <a:pt x="4668" y="15040"/>
                    <a:pt x="4405" y="15683"/>
                    <a:pt x="4356" y="15888"/>
                  </a:cubicBezTo>
                  <a:cubicBezTo>
                    <a:pt x="4307" y="16092"/>
                    <a:pt x="4398" y="16200"/>
                    <a:pt x="4372" y="16349"/>
                  </a:cubicBezTo>
                  <a:cubicBezTo>
                    <a:pt x="4346" y="16497"/>
                    <a:pt x="4411" y="16371"/>
                    <a:pt x="4284" y="16901"/>
                  </a:cubicBezTo>
                  <a:cubicBezTo>
                    <a:pt x="4190" y="17292"/>
                    <a:pt x="3975" y="17722"/>
                    <a:pt x="3951" y="17862"/>
                  </a:cubicBezTo>
                  <a:cubicBezTo>
                    <a:pt x="3944" y="17892"/>
                    <a:pt x="3966" y="17921"/>
                    <a:pt x="3997" y="17924"/>
                  </a:cubicBezTo>
                  <a:cubicBezTo>
                    <a:pt x="4030" y="17927"/>
                    <a:pt x="4062" y="17928"/>
                    <a:pt x="4095" y="17928"/>
                  </a:cubicBezTo>
                  <a:cubicBezTo>
                    <a:pt x="4116" y="17928"/>
                    <a:pt x="4138" y="17927"/>
                    <a:pt x="4159" y="17926"/>
                  </a:cubicBezTo>
                  <a:cubicBezTo>
                    <a:pt x="4394" y="16940"/>
                    <a:pt x="4636" y="15955"/>
                    <a:pt x="4885" y="14979"/>
                  </a:cubicBezTo>
                  <a:cubicBezTo>
                    <a:pt x="5115" y="14416"/>
                    <a:pt x="5153" y="14281"/>
                    <a:pt x="5239" y="14035"/>
                  </a:cubicBezTo>
                  <a:cubicBezTo>
                    <a:pt x="5304" y="13852"/>
                    <a:pt x="5381" y="13736"/>
                    <a:pt x="5234" y="13649"/>
                  </a:cubicBezTo>
                  <a:cubicBezTo>
                    <a:pt x="5402" y="13026"/>
                    <a:pt x="5760" y="11774"/>
                    <a:pt x="6041" y="10925"/>
                  </a:cubicBezTo>
                  <a:cubicBezTo>
                    <a:pt x="6196" y="10453"/>
                    <a:pt x="6377" y="10114"/>
                    <a:pt x="6374" y="10053"/>
                  </a:cubicBezTo>
                  <a:cubicBezTo>
                    <a:pt x="6372" y="10027"/>
                    <a:pt x="6360" y="10001"/>
                    <a:pt x="6339" y="9983"/>
                  </a:cubicBezTo>
                  <a:cubicBezTo>
                    <a:pt x="6319" y="9963"/>
                    <a:pt x="6312" y="9933"/>
                    <a:pt x="6321" y="9905"/>
                  </a:cubicBezTo>
                  <a:cubicBezTo>
                    <a:pt x="6550" y="9183"/>
                    <a:pt x="6787" y="8482"/>
                    <a:pt x="7032" y="7801"/>
                  </a:cubicBezTo>
                  <a:cubicBezTo>
                    <a:pt x="7319" y="7230"/>
                    <a:pt x="7717" y="6502"/>
                    <a:pt x="7717" y="6367"/>
                  </a:cubicBezTo>
                  <a:cubicBezTo>
                    <a:pt x="7717" y="6354"/>
                    <a:pt x="7715" y="6341"/>
                    <a:pt x="7710" y="6327"/>
                  </a:cubicBezTo>
                  <a:cubicBezTo>
                    <a:pt x="8810" y="5323"/>
                    <a:pt x="10137" y="4946"/>
                    <a:pt x="10800" y="4769"/>
                  </a:cubicBezTo>
                  <a:cubicBezTo>
                    <a:pt x="11473" y="4590"/>
                    <a:pt x="11259" y="4590"/>
                    <a:pt x="11259" y="4590"/>
                  </a:cubicBezTo>
                  <a:lnTo>
                    <a:pt x="11259" y="4590"/>
                  </a:lnTo>
                  <a:cubicBezTo>
                    <a:pt x="11259" y="4590"/>
                    <a:pt x="10338" y="4705"/>
                    <a:pt x="9138" y="5264"/>
                  </a:cubicBezTo>
                  <a:cubicBezTo>
                    <a:pt x="8326" y="5642"/>
                    <a:pt x="7894" y="5923"/>
                    <a:pt x="7700" y="6065"/>
                  </a:cubicBezTo>
                  <a:cubicBezTo>
                    <a:pt x="7784" y="5860"/>
                    <a:pt x="7867" y="5658"/>
                    <a:pt x="7954" y="5461"/>
                  </a:cubicBezTo>
                  <a:cubicBezTo>
                    <a:pt x="8100" y="5128"/>
                    <a:pt x="8247" y="4798"/>
                    <a:pt x="8394" y="4473"/>
                  </a:cubicBezTo>
                  <a:cubicBezTo>
                    <a:pt x="8414" y="4435"/>
                    <a:pt x="8845" y="3631"/>
                    <a:pt x="8966" y="3373"/>
                  </a:cubicBezTo>
                  <a:cubicBezTo>
                    <a:pt x="9063" y="3168"/>
                    <a:pt x="9167" y="3118"/>
                    <a:pt x="9119" y="3051"/>
                  </a:cubicBezTo>
                  <a:cubicBezTo>
                    <a:pt x="9099" y="3027"/>
                    <a:pt x="9095" y="2992"/>
                    <a:pt x="9108" y="2962"/>
                  </a:cubicBezTo>
                  <a:cubicBezTo>
                    <a:pt x="9371" y="2427"/>
                    <a:pt x="9636" y="1904"/>
                    <a:pt x="9905" y="1396"/>
                  </a:cubicBezTo>
                  <a:cubicBezTo>
                    <a:pt x="9942" y="1344"/>
                    <a:pt x="10208" y="965"/>
                    <a:pt x="10347" y="735"/>
                  </a:cubicBezTo>
                  <a:cubicBezTo>
                    <a:pt x="10494" y="488"/>
                    <a:pt x="10511" y="522"/>
                    <a:pt x="10506" y="485"/>
                  </a:cubicBezTo>
                  <a:cubicBezTo>
                    <a:pt x="10502" y="447"/>
                    <a:pt x="10427" y="426"/>
                    <a:pt x="10427" y="426"/>
                  </a:cubicBezTo>
                  <a:cubicBezTo>
                    <a:pt x="10372" y="403"/>
                    <a:pt x="10319" y="377"/>
                    <a:pt x="10268" y="348"/>
                  </a:cubicBezTo>
                  <a:cubicBezTo>
                    <a:pt x="10114" y="261"/>
                    <a:pt x="10096" y="217"/>
                    <a:pt x="9911" y="168"/>
                  </a:cubicBezTo>
                  <a:cubicBezTo>
                    <a:pt x="9828" y="146"/>
                    <a:pt x="9745" y="89"/>
                    <a:pt x="9678" y="33"/>
                  </a:cubicBezTo>
                  <a:cubicBezTo>
                    <a:pt x="9678" y="33"/>
                    <a:pt x="9653" y="1"/>
                    <a:pt x="9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>
              <a:off x="-1860077" y="1887288"/>
              <a:ext cx="356819" cy="453931"/>
            </a:xfrm>
            <a:custGeom>
              <a:avLst/>
              <a:gdLst/>
              <a:ahLst/>
              <a:cxnLst/>
              <a:rect l="l" t="t" r="r" b="b"/>
              <a:pathLst>
                <a:path w="9476" h="12055" extrusionOk="0">
                  <a:moveTo>
                    <a:pt x="5867" y="4149"/>
                  </a:moveTo>
                  <a:cubicBezTo>
                    <a:pt x="5870" y="4149"/>
                    <a:pt x="5873" y="4150"/>
                    <a:pt x="5876" y="4152"/>
                  </a:cubicBezTo>
                  <a:cubicBezTo>
                    <a:pt x="5929" y="4193"/>
                    <a:pt x="5362" y="4734"/>
                    <a:pt x="5038" y="5208"/>
                  </a:cubicBezTo>
                  <a:cubicBezTo>
                    <a:pt x="4713" y="5680"/>
                    <a:pt x="4697" y="5725"/>
                    <a:pt x="4697" y="5725"/>
                  </a:cubicBezTo>
                  <a:lnTo>
                    <a:pt x="4606" y="5669"/>
                  </a:lnTo>
                  <a:cubicBezTo>
                    <a:pt x="4606" y="5669"/>
                    <a:pt x="4468" y="5563"/>
                    <a:pt x="4420" y="5518"/>
                  </a:cubicBezTo>
                  <a:cubicBezTo>
                    <a:pt x="4413" y="5511"/>
                    <a:pt x="4414" y="5509"/>
                    <a:pt x="4420" y="5509"/>
                  </a:cubicBezTo>
                  <a:cubicBezTo>
                    <a:pt x="4448" y="5509"/>
                    <a:pt x="4583" y="5562"/>
                    <a:pt x="4658" y="5591"/>
                  </a:cubicBezTo>
                  <a:cubicBezTo>
                    <a:pt x="4752" y="5453"/>
                    <a:pt x="4960" y="5156"/>
                    <a:pt x="5182" y="4890"/>
                  </a:cubicBezTo>
                  <a:cubicBezTo>
                    <a:pt x="5468" y="4550"/>
                    <a:pt x="5792" y="4149"/>
                    <a:pt x="5867" y="4149"/>
                  </a:cubicBezTo>
                  <a:close/>
                  <a:moveTo>
                    <a:pt x="9458" y="0"/>
                  </a:moveTo>
                  <a:cubicBezTo>
                    <a:pt x="9438" y="0"/>
                    <a:pt x="9397" y="17"/>
                    <a:pt x="9368" y="43"/>
                  </a:cubicBezTo>
                  <a:cubicBezTo>
                    <a:pt x="8543" y="793"/>
                    <a:pt x="7339" y="1961"/>
                    <a:pt x="5942" y="3543"/>
                  </a:cubicBezTo>
                  <a:cubicBezTo>
                    <a:pt x="5939" y="3489"/>
                    <a:pt x="5930" y="3420"/>
                    <a:pt x="5911" y="3420"/>
                  </a:cubicBezTo>
                  <a:cubicBezTo>
                    <a:pt x="5909" y="3420"/>
                    <a:pt x="5907" y="3421"/>
                    <a:pt x="5906" y="3422"/>
                  </a:cubicBezTo>
                  <a:cubicBezTo>
                    <a:pt x="5868" y="3443"/>
                    <a:pt x="5767" y="3702"/>
                    <a:pt x="5767" y="3702"/>
                  </a:cubicBezTo>
                  <a:cubicBezTo>
                    <a:pt x="5748" y="3694"/>
                    <a:pt x="5728" y="3689"/>
                    <a:pt x="5709" y="3689"/>
                  </a:cubicBezTo>
                  <a:cubicBezTo>
                    <a:pt x="5706" y="3689"/>
                    <a:pt x="5704" y="3689"/>
                    <a:pt x="5702" y="3689"/>
                  </a:cubicBezTo>
                  <a:cubicBezTo>
                    <a:pt x="5633" y="3689"/>
                    <a:pt x="4608" y="5113"/>
                    <a:pt x="4608" y="5113"/>
                  </a:cubicBezTo>
                  <a:cubicBezTo>
                    <a:pt x="4517" y="5225"/>
                    <a:pt x="4426" y="5338"/>
                    <a:pt x="4335" y="5452"/>
                  </a:cubicBezTo>
                  <a:cubicBezTo>
                    <a:pt x="4330" y="5449"/>
                    <a:pt x="4326" y="5447"/>
                    <a:pt x="4320" y="5447"/>
                  </a:cubicBezTo>
                  <a:cubicBezTo>
                    <a:pt x="4167" y="5447"/>
                    <a:pt x="3310" y="6769"/>
                    <a:pt x="3178" y="6945"/>
                  </a:cubicBezTo>
                  <a:cubicBezTo>
                    <a:pt x="3170" y="6898"/>
                    <a:pt x="3154" y="6826"/>
                    <a:pt x="3131" y="6826"/>
                  </a:cubicBezTo>
                  <a:cubicBezTo>
                    <a:pt x="3127" y="6826"/>
                    <a:pt x="3123" y="6828"/>
                    <a:pt x="3119" y="6832"/>
                  </a:cubicBezTo>
                  <a:cubicBezTo>
                    <a:pt x="3080" y="6875"/>
                    <a:pt x="3031" y="7107"/>
                    <a:pt x="3031" y="7107"/>
                  </a:cubicBezTo>
                  <a:lnTo>
                    <a:pt x="3031" y="7108"/>
                  </a:lnTo>
                  <a:cubicBezTo>
                    <a:pt x="3025" y="7106"/>
                    <a:pt x="3020" y="7105"/>
                    <a:pt x="3015" y="7105"/>
                  </a:cubicBezTo>
                  <a:cubicBezTo>
                    <a:pt x="2915" y="7105"/>
                    <a:pt x="2852" y="7383"/>
                    <a:pt x="2852" y="7383"/>
                  </a:cubicBezTo>
                  <a:lnTo>
                    <a:pt x="2852" y="7384"/>
                  </a:lnTo>
                  <a:cubicBezTo>
                    <a:pt x="2438" y="7951"/>
                    <a:pt x="2019" y="8546"/>
                    <a:pt x="1598" y="9168"/>
                  </a:cubicBezTo>
                  <a:cubicBezTo>
                    <a:pt x="1792" y="9289"/>
                    <a:pt x="1788" y="9231"/>
                    <a:pt x="1954" y="9364"/>
                  </a:cubicBezTo>
                  <a:cubicBezTo>
                    <a:pt x="2095" y="9476"/>
                    <a:pt x="2113" y="9537"/>
                    <a:pt x="2064" y="9537"/>
                  </a:cubicBezTo>
                  <a:cubicBezTo>
                    <a:pt x="2056" y="9537"/>
                    <a:pt x="2046" y="9536"/>
                    <a:pt x="2033" y="9532"/>
                  </a:cubicBezTo>
                  <a:cubicBezTo>
                    <a:pt x="1953" y="9506"/>
                    <a:pt x="1912" y="9434"/>
                    <a:pt x="1708" y="9317"/>
                  </a:cubicBezTo>
                  <a:cubicBezTo>
                    <a:pt x="1658" y="9287"/>
                    <a:pt x="1606" y="9262"/>
                    <a:pt x="1552" y="9239"/>
                  </a:cubicBezTo>
                  <a:cubicBezTo>
                    <a:pt x="1534" y="9230"/>
                    <a:pt x="1519" y="9226"/>
                    <a:pt x="1505" y="9226"/>
                  </a:cubicBezTo>
                  <a:cubicBezTo>
                    <a:pt x="1415" y="9226"/>
                    <a:pt x="1404" y="9392"/>
                    <a:pt x="1357" y="9465"/>
                  </a:cubicBezTo>
                  <a:cubicBezTo>
                    <a:pt x="971" y="10044"/>
                    <a:pt x="608" y="10663"/>
                    <a:pt x="231" y="11295"/>
                  </a:cubicBezTo>
                  <a:cubicBezTo>
                    <a:pt x="190" y="11215"/>
                    <a:pt x="135" y="11129"/>
                    <a:pt x="95" y="11129"/>
                  </a:cubicBezTo>
                  <a:cubicBezTo>
                    <a:pt x="82" y="11129"/>
                    <a:pt x="71" y="11138"/>
                    <a:pt x="62" y="11159"/>
                  </a:cubicBezTo>
                  <a:cubicBezTo>
                    <a:pt x="0" y="11301"/>
                    <a:pt x="34" y="11625"/>
                    <a:pt x="34" y="11625"/>
                  </a:cubicBezTo>
                  <a:cubicBezTo>
                    <a:pt x="203" y="11735"/>
                    <a:pt x="376" y="11834"/>
                    <a:pt x="555" y="11925"/>
                  </a:cubicBezTo>
                  <a:cubicBezTo>
                    <a:pt x="593" y="11945"/>
                    <a:pt x="625" y="11963"/>
                    <a:pt x="654" y="11979"/>
                  </a:cubicBezTo>
                  <a:cubicBezTo>
                    <a:pt x="680" y="11995"/>
                    <a:pt x="758" y="12054"/>
                    <a:pt x="792" y="12054"/>
                  </a:cubicBezTo>
                  <a:cubicBezTo>
                    <a:pt x="794" y="12054"/>
                    <a:pt x="796" y="12054"/>
                    <a:pt x="798" y="12053"/>
                  </a:cubicBezTo>
                  <a:cubicBezTo>
                    <a:pt x="829" y="12045"/>
                    <a:pt x="807" y="11962"/>
                    <a:pt x="824" y="11932"/>
                  </a:cubicBezTo>
                  <a:cubicBezTo>
                    <a:pt x="1114" y="11410"/>
                    <a:pt x="1405" y="10903"/>
                    <a:pt x="1698" y="10412"/>
                  </a:cubicBezTo>
                  <a:cubicBezTo>
                    <a:pt x="1892" y="10096"/>
                    <a:pt x="2142" y="9876"/>
                    <a:pt x="2171" y="9773"/>
                  </a:cubicBezTo>
                  <a:cubicBezTo>
                    <a:pt x="2176" y="9753"/>
                    <a:pt x="2175" y="9732"/>
                    <a:pt x="2170" y="9712"/>
                  </a:cubicBezTo>
                  <a:cubicBezTo>
                    <a:pt x="2159" y="9677"/>
                    <a:pt x="2164" y="9639"/>
                    <a:pt x="2183" y="9608"/>
                  </a:cubicBezTo>
                  <a:cubicBezTo>
                    <a:pt x="2547" y="9014"/>
                    <a:pt x="2910" y="8445"/>
                    <a:pt x="3272" y="7899"/>
                  </a:cubicBezTo>
                  <a:cubicBezTo>
                    <a:pt x="3279" y="7891"/>
                    <a:pt x="3499" y="7654"/>
                    <a:pt x="3588" y="7542"/>
                  </a:cubicBezTo>
                  <a:cubicBezTo>
                    <a:pt x="3676" y="7428"/>
                    <a:pt x="3588" y="7426"/>
                    <a:pt x="3588" y="7426"/>
                  </a:cubicBezTo>
                  <a:cubicBezTo>
                    <a:pt x="3467" y="7328"/>
                    <a:pt x="3314" y="7214"/>
                    <a:pt x="3230" y="7187"/>
                  </a:cubicBezTo>
                  <a:cubicBezTo>
                    <a:pt x="3092" y="7144"/>
                    <a:pt x="3089" y="7091"/>
                    <a:pt x="3165" y="7091"/>
                  </a:cubicBezTo>
                  <a:cubicBezTo>
                    <a:pt x="3175" y="7091"/>
                    <a:pt x="3186" y="7091"/>
                    <a:pt x="3198" y="7093"/>
                  </a:cubicBezTo>
                  <a:cubicBezTo>
                    <a:pt x="3304" y="7110"/>
                    <a:pt x="3357" y="7097"/>
                    <a:pt x="3522" y="7274"/>
                  </a:cubicBezTo>
                  <a:cubicBezTo>
                    <a:pt x="3554" y="7308"/>
                    <a:pt x="3589" y="7341"/>
                    <a:pt x="3626" y="7370"/>
                  </a:cubicBezTo>
                  <a:cubicBezTo>
                    <a:pt x="3901" y="6965"/>
                    <a:pt x="4171" y="6575"/>
                    <a:pt x="4440" y="6200"/>
                  </a:cubicBezTo>
                  <a:cubicBezTo>
                    <a:pt x="4541" y="6063"/>
                    <a:pt x="4783" y="5877"/>
                    <a:pt x="4783" y="5834"/>
                  </a:cubicBezTo>
                  <a:cubicBezTo>
                    <a:pt x="4783" y="5810"/>
                    <a:pt x="4776" y="5792"/>
                    <a:pt x="4753" y="5763"/>
                  </a:cubicBezTo>
                  <a:cubicBezTo>
                    <a:pt x="4946" y="5498"/>
                    <a:pt x="5136" y="5240"/>
                    <a:pt x="5324" y="4988"/>
                  </a:cubicBezTo>
                  <a:cubicBezTo>
                    <a:pt x="5652" y="4551"/>
                    <a:pt x="6165" y="4151"/>
                    <a:pt x="6145" y="4028"/>
                  </a:cubicBezTo>
                  <a:cubicBezTo>
                    <a:pt x="6139" y="4004"/>
                    <a:pt x="6128" y="3982"/>
                    <a:pt x="6113" y="3962"/>
                  </a:cubicBezTo>
                  <a:lnTo>
                    <a:pt x="5898" y="3799"/>
                  </a:lnTo>
                  <a:cubicBezTo>
                    <a:pt x="5882" y="3787"/>
                    <a:pt x="5887" y="3780"/>
                    <a:pt x="5905" y="3780"/>
                  </a:cubicBezTo>
                  <a:cubicBezTo>
                    <a:pt x="5951" y="3780"/>
                    <a:pt x="6079" y="3822"/>
                    <a:pt x="6151" y="3913"/>
                  </a:cubicBezTo>
                  <a:cubicBezTo>
                    <a:pt x="7493" y="2209"/>
                    <a:pt x="8668" y="846"/>
                    <a:pt x="9456" y="29"/>
                  </a:cubicBezTo>
                  <a:cubicBezTo>
                    <a:pt x="9475" y="9"/>
                    <a:pt x="9472" y="0"/>
                    <a:pt x="9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>
              <a:off x="-2122526" y="3001022"/>
              <a:ext cx="320971" cy="205295"/>
            </a:xfrm>
            <a:custGeom>
              <a:avLst/>
              <a:gdLst/>
              <a:ahLst/>
              <a:cxnLst/>
              <a:rect l="l" t="t" r="r" b="b"/>
              <a:pathLst>
                <a:path w="8524" h="5452" extrusionOk="0">
                  <a:moveTo>
                    <a:pt x="8307" y="0"/>
                  </a:moveTo>
                  <a:cubicBezTo>
                    <a:pt x="7725" y="0"/>
                    <a:pt x="3864" y="752"/>
                    <a:pt x="3864" y="752"/>
                  </a:cubicBezTo>
                  <a:cubicBezTo>
                    <a:pt x="3864" y="752"/>
                    <a:pt x="3818" y="698"/>
                    <a:pt x="3735" y="698"/>
                  </a:cubicBezTo>
                  <a:cubicBezTo>
                    <a:pt x="3669" y="698"/>
                    <a:pt x="3579" y="733"/>
                    <a:pt x="3469" y="857"/>
                  </a:cubicBezTo>
                  <a:cubicBezTo>
                    <a:pt x="3200" y="1162"/>
                    <a:pt x="2588" y="1805"/>
                    <a:pt x="1981" y="2624"/>
                  </a:cubicBezTo>
                  <a:cubicBezTo>
                    <a:pt x="1195" y="3687"/>
                    <a:pt x="1" y="5312"/>
                    <a:pt x="1" y="5312"/>
                  </a:cubicBezTo>
                  <a:lnTo>
                    <a:pt x="272" y="5451"/>
                  </a:lnTo>
                  <a:cubicBezTo>
                    <a:pt x="913" y="4235"/>
                    <a:pt x="3428" y="1244"/>
                    <a:pt x="3675" y="1112"/>
                  </a:cubicBezTo>
                  <a:cubicBezTo>
                    <a:pt x="3750" y="1072"/>
                    <a:pt x="3822" y="1059"/>
                    <a:pt x="3886" y="1059"/>
                  </a:cubicBezTo>
                  <a:cubicBezTo>
                    <a:pt x="3994" y="1059"/>
                    <a:pt x="4079" y="1095"/>
                    <a:pt x="4115" y="1095"/>
                  </a:cubicBezTo>
                  <a:cubicBezTo>
                    <a:pt x="4128" y="1095"/>
                    <a:pt x="4135" y="1091"/>
                    <a:pt x="4135" y="1079"/>
                  </a:cubicBezTo>
                  <a:cubicBezTo>
                    <a:pt x="4135" y="1013"/>
                    <a:pt x="3888" y="948"/>
                    <a:pt x="3970" y="915"/>
                  </a:cubicBezTo>
                  <a:cubicBezTo>
                    <a:pt x="4052" y="882"/>
                    <a:pt x="8523" y="118"/>
                    <a:pt x="8376" y="9"/>
                  </a:cubicBezTo>
                  <a:cubicBezTo>
                    <a:pt x="8367" y="3"/>
                    <a:pt x="8343" y="0"/>
                    <a:pt x="8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>
              <a:off x="-1834058" y="2996804"/>
              <a:ext cx="101104" cy="126596"/>
            </a:xfrm>
            <a:custGeom>
              <a:avLst/>
              <a:gdLst/>
              <a:ahLst/>
              <a:cxnLst/>
              <a:rect l="l" t="t" r="r" b="b"/>
              <a:pathLst>
                <a:path w="2685" h="3362" extrusionOk="0">
                  <a:moveTo>
                    <a:pt x="351" y="0"/>
                  </a:moveTo>
                  <a:cubicBezTo>
                    <a:pt x="342" y="0"/>
                    <a:pt x="332" y="1"/>
                    <a:pt x="323" y="2"/>
                  </a:cubicBezTo>
                  <a:cubicBezTo>
                    <a:pt x="323" y="2"/>
                    <a:pt x="1" y="113"/>
                    <a:pt x="395" y="793"/>
                  </a:cubicBezTo>
                  <a:cubicBezTo>
                    <a:pt x="789" y="1475"/>
                    <a:pt x="2684" y="3362"/>
                    <a:pt x="2684" y="3362"/>
                  </a:cubicBezTo>
                  <a:cubicBezTo>
                    <a:pt x="2684" y="3362"/>
                    <a:pt x="1132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0"/>
            <p:cNvSpPr/>
            <p:nvPr/>
          </p:nvSpPr>
          <p:spPr>
            <a:xfrm>
              <a:off x="-1843509" y="3012318"/>
              <a:ext cx="42512" cy="99296"/>
            </a:xfrm>
            <a:custGeom>
              <a:avLst/>
              <a:gdLst/>
              <a:ahLst/>
              <a:cxnLst/>
              <a:rect l="l" t="t" r="r" b="b"/>
              <a:pathLst>
                <a:path w="1129" h="2637" extrusionOk="0">
                  <a:moveTo>
                    <a:pt x="231" y="1"/>
                  </a:moveTo>
                  <a:cubicBezTo>
                    <a:pt x="231" y="1"/>
                    <a:pt x="1" y="12"/>
                    <a:pt x="127" y="530"/>
                  </a:cubicBezTo>
                  <a:cubicBezTo>
                    <a:pt x="254" y="1048"/>
                    <a:pt x="1129" y="2636"/>
                    <a:pt x="1129" y="2636"/>
                  </a:cubicBezTo>
                  <a:cubicBezTo>
                    <a:pt x="1129" y="2636"/>
                    <a:pt x="749" y="92"/>
                    <a:pt x="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0"/>
            <p:cNvSpPr/>
            <p:nvPr/>
          </p:nvSpPr>
          <p:spPr>
            <a:xfrm>
              <a:off x="-1978311" y="3061946"/>
              <a:ext cx="27752" cy="104794"/>
            </a:xfrm>
            <a:custGeom>
              <a:avLst/>
              <a:gdLst/>
              <a:ahLst/>
              <a:cxnLst/>
              <a:rect l="l" t="t" r="r" b="b"/>
              <a:pathLst>
                <a:path w="737" h="2783" extrusionOk="0">
                  <a:moveTo>
                    <a:pt x="247" y="1"/>
                  </a:moveTo>
                  <a:cubicBezTo>
                    <a:pt x="195" y="1"/>
                    <a:pt x="35" y="37"/>
                    <a:pt x="20" y="484"/>
                  </a:cubicBezTo>
                  <a:cubicBezTo>
                    <a:pt x="1" y="1016"/>
                    <a:pt x="413" y="2783"/>
                    <a:pt x="413" y="2783"/>
                  </a:cubicBezTo>
                  <a:cubicBezTo>
                    <a:pt x="413" y="2783"/>
                    <a:pt x="737" y="231"/>
                    <a:pt x="263" y="2"/>
                  </a:cubicBezTo>
                  <a:cubicBezTo>
                    <a:pt x="263" y="2"/>
                    <a:pt x="257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0"/>
            <p:cNvSpPr/>
            <p:nvPr/>
          </p:nvSpPr>
          <p:spPr>
            <a:xfrm>
              <a:off x="-1823176" y="2996767"/>
              <a:ext cx="96660" cy="54374"/>
            </a:xfrm>
            <a:custGeom>
              <a:avLst/>
              <a:gdLst/>
              <a:ahLst/>
              <a:cxnLst/>
              <a:rect l="l" t="t" r="r" b="b"/>
              <a:pathLst>
                <a:path w="2567" h="1444" extrusionOk="0">
                  <a:moveTo>
                    <a:pt x="291" y="1"/>
                  </a:moveTo>
                  <a:cubicBezTo>
                    <a:pt x="243" y="1"/>
                    <a:pt x="201" y="10"/>
                    <a:pt x="168" y="29"/>
                  </a:cubicBezTo>
                  <a:cubicBezTo>
                    <a:pt x="168" y="29"/>
                    <a:pt x="1" y="189"/>
                    <a:pt x="435" y="499"/>
                  </a:cubicBezTo>
                  <a:cubicBezTo>
                    <a:pt x="868" y="809"/>
                    <a:pt x="2567" y="1443"/>
                    <a:pt x="2567" y="1443"/>
                  </a:cubicBezTo>
                  <a:cubicBezTo>
                    <a:pt x="2567" y="1443"/>
                    <a:pt x="89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>
              <a:off x="-2009300" y="3043797"/>
              <a:ext cx="54223" cy="142825"/>
            </a:xfrm>
            <a:custGeom>
              <a:avLst/>
              <a:gdLst/>
              <a:ahLst/>
              <a:cxnLst/>
              <a:rect l="l" t="t" r="r" b="b"/>
              <a:pathLst>
                <a:path w="1440" h="3793" extrusionOk="0">
                  <a:moveTo>
                    <a:pt x="825" y="1"/>
                  </a:moveTo>
                  <a:cubicBezTo>
                    <a:pt x="727" y="1"/>
                    <a:pt x="543" y="76"/>
                    <a:pt x="381" y="564"/>
                  </a:cubicBezTo>
                  <a:cubicBezTo>
                    <a:pt x="146" y="1269"/>
                    <a:pt x="0" y="3793"/>
                    <a:pt x="0" y="3793"/>
                  </a:cubicBezTo>
                  <a:cubicBezTo>
                    <a:pt x="0" y="3793"/>
                    <a:pt x="1439" y="510"/>
                    <a:pt x="896" y="16"/>
                  </a:cubicBezTo>
                  <a:cubicBezTo>
                    <a:pt x="896" y="16"/>
                    <a:pt x="869" y="1"/>
                    <a:pt x="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>
              <a:off x="-2054786" y="2210021"/>
              <a:ext cx="129383" cy="215688"/>
            </a:xfrm>
            <a:custGeom>
              <a:avLst/>
              <a:gdLst/>
              <a:ahLst/>
              <a:cxnLst/>
              <a:rect l="l" t="t" r="r" b="b"/>
              <a:pathLst>
                <a:path w="3436" h="5728" extrusionOk="0">
                  <a:moveTo>
                    <a:pt x="150" y="1"/>
                  </a:moveTo>
                  <a:cubicBezTo>
                    <a:pt x="141" y="1"/>
                    <a:pt x="133" y="1"/>
                    <a:pt x="126" y="3"/>
                  </a:cubicBezTo>
                  <a:cubicBezTo>
                    <a:pt x="1" y="35"/>
                    <a:pt x="151" y="56"/>
                    <a:pt x="426" y="366"/>
                  </a:cubicBezTo>
                  <a:cubicBezTo>
                    <a:pt x="926" y="927"/>
                    <a:pt x="1846" y="2035"/>
                    <a:pt x="2341" y="3036"/>
                  </a:cubicBezTo>
                  <a:cubicBezTo>
                    <a:pt x="3110" y="4591"/>
                    <a:pt x="3287" y="5652"/>
                    <a:pt x="3287" y="5652"/>
                  </a:cubicBezTo>
                  <a:cubicBezTo>
                    <a:pt x="3298" y="5708"/>
                    <a:pt x="3317" y="5727"/>
                    <a:pt x="3338" y="5727"/>
                  </a:cubicBezTo>
                  <a:cubicBezTo>
                    <a:pt x="3372" y="5727"/>
                    <a:pt x="3411" y="5671"/>
                    <a:pt x="3421" y="5651"/>
                  </a:cubicBezTo>
                  <a:cubicBezTo>
                    <a:pt x="3435" y="5620"/>
                    <a:pt x="3118" y="4247"/>
                    <a:pt x="2503" y="2976"/>
                  </a:cubicBezTo>
                  <a:cubicBezTo>
                    <a:pt x="2018" y="1970"/>
                    <a:pt x="542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>
              <a:off x="-2051736" y="2221054"/>
              <a:ext cx="44094" cy="140943"/>
            </a:xfrm>
            <a:custGeom>
              <a:avLst/>
              <a:gdLst/>
              <a:ahLst/>
              <a:cxnLst/>
              <a:rect l="l" t="t" r="r" b="b"/>
              <a:pathLst>
                <a:path w="1171" h="3743" extrusionOk="0">
                  <a:moveTo>
                    <a:pt x="790" y="1"/>
                  </a:moveTo>
                  <a:cubicBezTo>
                    <a:pt x="647" y="1"/>
                    <a:pt x="373" y="110"/>
                    <a:pt x="249" y="894"/>
                  </a:cubicBezTo>
                  <a:cubicBezTo>
                    <a:pt x="79" y="1978"/>
                    <a:pt x="0" y="3743"/>
                    <a:pt x="0" y="3743"/>
                  </a:cubicBezTo>
                  <a:cubicBezTo>
                    <a:pt x="0" y="3743"/>
                    <a:pt x="1170" y="632"/>
                    <a:pt x="880" y="17"/>
                  </a:cubicBezTo>
                  <a:cubicBezTo>
                    <a:pt x="880" y="17"/>
                    <a:pt x="845" y="1"/>
                    <a:pt x="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0"/>
            <p:cNvSpPr/>
            <p:nvPr/>
          </p:nvSpPr>
          <p:spPr>
            <a:xfrm>
              <a:off x="-2023910" y="2229940"/>
              <a:ext cx="60888" cy="138006"/>
            </a:xfrm>
            <a:custGeom>
              <a:avLst/>
              <a:gdLst/>
              <a:ahLst/>
              <a:cxnLst/>
              <a:rect l="l" t="t" r="r" b="b"/>
              <a:pathLst>
                <a:path w="1617" h="3665" extrusionOk="0">
                  <a:moveTo>
                    <a:pt x="503" y="0"/>
                  </a:moveTo>
                  <a:cubicBezTo>
                    <a:pt x="503" y="0"/>
                    <a:pt x="1" y="53"/>
                    <a:pt x="399" y="1076"/>
                  </a:cubicBezTo>
                  <a:cubicBezTo>
                    <a:pt x="797" y="2099"/>
                    <a:pt x="1617" y="3664"/>
                    <a:pt x="1617" y="3664"/>
                  </a:cubicBezTo>
                  <a:cubicBezTo>
                    <a:pt x="1617" y="3664"/>
                    <a:pt x="1065" y="386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0"/>
            <p:cNvSpPr/>
            <p:nvPr/>
          </p:nvSpPr>
          <p:spPr>
            <a:xfrm>
              <a:off x="-1947999" y="2332774"/>
              <a:ext cx="25078" cy="88113"/>
            </a:xfrm>
            <a:custGeom>
              <a:avLst/>
              <a:gdLst/>
              <a:ahLst/>
              <a:cxnLst/>
              <a:rect l="l" t="t" r="r" b="b"/>
              <a:pathLst>
                <a:path w="666" h="2340" extrusionOk="0">
                  <a:moveTo>
                    <a:pt x="30" y="1"/>
                  </a:moveTo>
                  <a:cubicBezTo>
                    <a:pt x="16" y="1"/>
                    <a:pt x="11" y="23"/>
                    <a:pt x="8" y="34"/>
                  </a:cubicBezTo>
                  <a:cubicBezTo>
                    <a:pt x="0" y="64"/>
                    <a:pt x="230" y="633"/>
                    <a:pt x="377" y="1062"/>
                  </a:cubicBezTo>
                  <a:cubicBezTo>
                    <a:pt x="525" y="1491"/>
                    <a:pt x="585" y="2074"/>
                    <a:pt x="585" y="2074"/>
                  </a:cubicBezTo>
                  <a:cubicBezTo>
                    <a:pt x="615" y="2291"/>
                    <a:pt x="634" y="2340"/>
                    <a:pt x="646" y="2340"/>
                  </a:cubicBezTo>
                  <a:cubicBezTo>
                    <a:pt x="652" y="2340"/>
                    <a:pt x="656" y="2328"/>
                    <a:pt x="658" y="2319"/>
                  </a:cubicBezTo>
                  <a:cubicBezTo>
                    <a:pt x="666" y="2289"/>
                    <a:pt x="629" y="1794"/>
                    <a:pt x="547" y="1417"/>
                  </a:cubicBezTo>
                  <a:cubicBezTo>
                    <a:pt x="462" y="1031"/>
                    <a:pt x="344" y="653"/>
                    <a:pt x="193" y="288"/>
                  </a:cubicBezTo>
                  <a:cubicBezTo>
                    <a:pt x="98" y="55"/>
                    <a:pt x="52" y="1"/>
                    <a:pt x="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-1784957" y="2225836"/>
              <a:ext cx="34454" cy="146779"/>
            </a:xfrm>
            <a:custGeom>
              <a:avLst/>
              <a:gdLst/>
              <a:ahLst/>
              <a:cxnLst/>
              <a:rect l="l" t="t" r="r" b="b"/>
              <a:pathLst>
                <a:path w="915" h="3898" extrusionOk="0">
                  <a:moveTo>
                    <a:pt x="264" y="1"/>
                  </a:moveTo>
                  <a:cubicBezTo>
                    <a:pt x="259" y="1"/>
                    <a:pt x="254" y="1"/>
                    <a:pt x="249" y="2"/>
                  </a:cubicBezTo>
                  <a:cubicBezTo>
                    <a:pt x="249" y="2"/>
                    <a:pt x="1" y="16"/>
                    <a:pt x="299" y="1532"/>
                  </a:cubicBezTo>
                  <a:cubicBezTo>
                    <a:pt x="599" y="3065"/>
                    <a:pt x="914" y="3897"/>
                    <a:pt x="914" y="3897"/>
                  </a:cubicBezTo>
                  <a:cubicBezTo>
                    <a:pt x="914" y="3897"/>
                    <a:pt x="773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-1800207" y="2247035"/>
              <a:ext cx="36827" cy="112250"/>
            </a:xfrm>
            <a:custGeom>
              <a:avLst/>
              <a:gdLst/>
              <a:ahLst/>
              <a:cxnLst/>
              <a:rect l="l" t="t" r="r" b="b"/>
              <a:pathLst>
                <a:path w="978" h="2981" extrusionOk="0">
                  <a:moveTo>
                    <a:pt x="584" y="1"/>
                  </a:moveTo>
                  <a:cubicBezTo>
                    <a:pt x="556" y="1"/>
                    <a:pt x="392" y="48"/>
                    <a:pt x="207" y="1091"/>
                  </a:cubicBezTo>
                  <a:cubicBezTo>
                    <a:pt x="1" y="2254"/>
                    <a:pt x="70" y="2981"/>
                    <a:pt x="70" y="2981"/>
                  </a:cubicBezTo>
                  <a:cubicBezTo>
                    <a:pt x="70" y="2981"/>
                    <a:pt x="977" y="87"/>
                    <a:pt x="588" y="1"/>
                  </a:cubicBezTo>
                  <a:cubicBezTo>
                    <a:pt x="588" y="1"/>
                    <a:pt x="587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-1764925" y="2230016"/>
              <a:ext cx="72599" cy="73201"/>
            </a:xfrm>
            <a:custGeom>
              <a:avLst/>
              <a:gdLst/>
              <a:ahLst/>
              <a:cxnLst/>
              <a:rect l="l" t="t" r="r" b="b"/>
              <a:pathLst>
                <a:path w="1928" h="1944" extrusionOk="0">
                  <a:moveTo>
                    <a:pt x="181" y="0"/>
                  </a:moveTo>
                  <a:cubicBezTo>
                    <a:pt x="162" y="0"/>
                    <a:pt x="146" y="6"/>
                    <a:pt x="133" y="17"/>
                  </a:cubicBezTo>
                  <a:cubicBezTo>
                    <a:pt x="133" y="17"/>
                    <a:pt x="0" y="112"/>
                    <a:pt x="698" y="849"/>
                  </a:cubicBezTo>
                  <a:cubicBezTo>
                    <a:pt x="1404" y="1597"/>
                    <a:pt x="1927" y="1943"/>
                    <a:pt x="1927" y="1943"/>
                  </a:cubicBezTo>
                  <a:cubicBezTo>
                    <a:pt x="1927" y="1943"/>
                    <a:pt x="544" y="0"/>
                    <a:pt x="1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-2164172" y="2416818"/>
              <a:ext cx="36751" cy="131868"/>
            </a:xfrm>
            <a:custGeom>
              <a:avLst/>
              <a:gdLst/>
              <a:ahLst/>
              <a:cxnLst/>
              <a:rect l="l" t="t" r="r" b="b"/>
              <a:pathLst>
                <a:path w="976" h="3502" extrusionOk="0">
                  <a:moveTo>
                    <a:pt x="462" y="0"/>
                  </a:moveTo>
                  <a:cubicBezTo>
                    <a:pt x="459" y="0"/>
                    <a:pt x="455" y="0"/>
                    <a:pt x="451" y="1"/>
                  </a:cubicBezTo>
                  <a:cubicBezTo>
                    <a:pt x="451" y="1"/>
                    <a:pt x="1" y="37"/>
                    <a:pt x="334" y="1517"/>
                  </a:cubicBezTo>
                  <a:cubicBezTo>
                    <a:pt x="667" y="2996"/>
                    <a:pt x="963" y="3502"/>
                    <a:pt x="963" y="3502"/>
                  </a:cubicBezTo>
                  <a:cubicBezTo>
                    <a:pt x="963" y="3502"/>
                    <a:pt x="976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0"/>
            <p:cNvSpPr/>
            <p:nvPr/>
          </p:nvSpPr>
          <p:spPr>
            <a:xfrm>
              <a:off x="-2399472" y="3011038"/>
              <a:ext cx="134805" cy="177769"/>
            </a:xfrm>
            <a:custGeom>
              <a:avLst/>
              <a:gdLst/>
              <a:ahLst/>
              <a:cxnLst/>
              <a:rect l="l" t="t" r="r" b="b"/>
              <a:pathLst>
                <a:path w="3580" h="4721" extrusionOk="0">
                  <a:moveTo>
                    <a:pt x="3306" y="1"/>
                  </a:moveTo>
                  <a:cubicBezTo>
                    <a:pt x="3271" y="1"/>
                    <a:pt x="3237" y="12"/>
                    <a:pt x="3206" y="35"/>
                  </a:cubicBezTo>
                  <a:cubicBezTo>
                    <a:pt x="3206" y="35"/>
                    <a:pt x="320" y="2157"/>
                    <a:pt x="0" y="2767"/>
                  </a:cubicBezTo>
                  <a:cubicBezTo>
                    <a:pt x="0" y="2767"/>
                    <a:pt x="2349" y="1319"/>
                    <a:pt x="2999" y="788"/>
                  </a:cubicBezTo>
                  <a:lnTo>
                    <a:pt x="2999" y="788"/>
                  </a:lnTo>
                  <a:cubicBezTo>
                    <a:pt x="2999" y="789"/>
                    <a:pt x="2256" y="3390"/>
                    <a:pt x="2355" y="4720"/>
                  </a:cubicBezTo>
                  <a:cubicBezTo>
                    <a:pt x="2355" y="4720"/>
                    <a:pt x="3514" y="689"/>
                    <a:pt x="3550" y="393"/>
                  </a:cubicBezTo>
                  <a:cubicBezTo>
                    <a:pt x="3580" y="159"/>
                    <a:pt x="3440" y="1"/>
                    <a:pt x="3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0"/>
            <p:cNvSpPr/>
            <p:nvPr/>
          </p:nvSpPr>
          <p:spPr>
            <a:xfrm>
              <a:off x="-2274988" y="3009268"/>
              <a:ext cx="29220" cy="157473"/>
            </a:xfrm>
            <a:custGeom>
              <a:avLst/>
              <a:gdLst/>
              <a:ahLst/>
              <a:cxnLst/>
              <a:rect l="l" t="t" r="r" b="b"/>
              <a:pathLst>
                <a:path w="776" h="4182" extrusionOk="0">
                  <a:moveTo>
                    <a:pt x="287" y="1"/>
                  </a:moveTo>
                  <a:cubicBezTo>
                    <a:pt x="275" y="1"/>
                    <a:pt x="262" y="3"/>
                    <a:pt x="249" y="9"/>
                  </a:cubicBezTo>
                  <a:cubicBezTo>
                    <a:pt x="249" y="9"/>
                    <a:pt x="1" y="37"/>
                    <a:pt x="64" y="482"/>
                  </a:cubicBezTo>
                  <a:cubicBezTo>
                    <a:pt x="127" y="926"/>
                    <a:pt x="376" y="4182"/>
                    <a:pt x="376" y="4182"/>
                  </a:cubicBezTo>
                  <a:cubicBezTo>
                    <a:pt x="376" y="4182"/>
                    <a:pt x="775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0"/>
            <p:cNvSpPr/>
            <p:nvPr/>
          </p:nvSpPr>
          <p:spPr>
            <a:xfrm>
              <a:off x="-2503473" y="2487306"/>
              <a:ext cx="116956" cy="228566"/>
            </a:xfrm>
            <a:custGeom>
              <a:avLst/>
              <a:gdLst/>
              <a:ahLst/>
              <a:cxnLst/>
              <a:rect l="l" t="t" r="r" b="b"/>
              <a:pathLst>
                <a:path w="3106" h="6070" extrusionOk="0">
                  <a:moveTo>
                    <a:pt x="2282" y="1"/>
                  </a:moveTo>
                  <a:cubicBezTo>
                    <a:pt x="2240" y="1"/>
                    <a:pt x="2186" y="17"/>
                    <a:pt x="2121" y="51"/>
                  </a:cubicBezTo>
                  <a:cubicBezTo>
                    <a:pt x="2121" y="51"/>
                    <a:pt x="297" y="1806"/>
                    <a:pt x="0" y="6070"/>
                  </a:cubicBezTo>
                  <a:cubicBezTo>
                    <a:pt x="0" y="6070"/>
                    <a:pt x="3105" y="1"/>
                    <a:pt x="2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0"/>
            <p:cNvSpPr/>
            <p:nvPr/>
          </p:nvSpPr>
          <p:spPr>
            <a:xfrm>
              <a:off x="-2412312" y="2518409"/>
              <a:ext cx="55579" cy="163950"/>
            </a:xfrm>
            <a:custGeom>
              <a:avLst/>
              <a:gdLst/>
              <a:ahLst/>
              <a:cxnLst/>
              <a:rect l="l" t="t" r="r" b="b"/>
              <a:pathLst>
                <a:path w="1476" h="4354" extrusionOk="0">
                  <a:moveTo>
                    <a:pt x="388" y="1"/>
                  </a:moveTo>
                  <a:cubicBezTo>
                    <a:pt x="373" y="1"/>
                    <a:pt x="357" y="2"/>
                    <a:pt x="341" y="6"/>
                  </a:cubicBezTo>
                  <a:cubicBezTo>
                    <a:pt x="341" y="6"/>
                    <a:pt x="0" y="507"/>
                    <a:pt x="1476" y="4354"/>
                  </a:cubicBezTo>
                  <a:cubicBezTo>
                    <a:pt x="1475" y="4354"/>
                    <a:pt x="1160" y="1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0"/>
            <p:cNvSpPr/>
            <p:nvPr/>
          </p:nvSpPr>
          <p:spPr>
            <a:xfrm>
              <a:off x="-2464087" y="2439109"/>
              <a:ext cx="196747" cy="127575"/>
            </a:xfrm>
            <a:custGeom>
              <a:avLst/>
              <a:gdLst/>
              <a:ahLst/>
              <a:cxnLst/>
              <a:rect l="l" t="t" r="r" b="b"/>
              <a:pathLst>
                <a:path w="5225" h="3388" extrusionOk="0">
                  <a:moveTo>
                    <a:pt x="155" y="1"/>
                  </a:moveTo>
                  <a:cubicBezTo>
                    <a:pt x="0" y="1"/>
                    <a:pt x="164" y="136"/>
                    <a:pt x="164" y="136"/>
                  </a:cubicBezTo>
                  <a:cubicBezTo>
                    <a:pt x="2804" y="813"/>
                    <a:pt x="4945" y="3372"/>
                    <a:pt x="4945" y="3372"/>
                  </a:cubicBezTo>
                  <a:cubicBezTo>
                    <a:pt x="4995" y="3383"/>
                    <a:pt x="5033" y="3388"/>
                    <a:pt x="5062" y="3388"/>
                  </a:cubicBezTo>
                  <a:cubicBezTo>
                    <a:pt x="5224" y="3388"/>
                    <a:pt x="5070" y="3230"/>
                    <a:pt x="5069" y="3230"/>
                  </a:cubicBezTo>
                  <a:cubicBezTo>
                    <a:pt x="2866" y="913"/>
                    <a:pt x="877" y="172"/>
                    <a:pt x="384" y="42"/>
                  </a:cubicBezTo>
                  <a:cubicBezTo>
                    <a:pt x="273" y="12"/>
                    <a:pt x="201" y="1"/>
                    <a:pt x="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0"/>
            <p:cNvSpPr/>
            <p:nvPr/>
          </p:nvSpPr>
          <p:spPr>
            <a:xfrm>
              <a:off x="-2632514" y="2470550"/>
              <a:ext cx="230976" cy="111572"/>
            </a:xfrm>
            <a:custGeom>
              <a:avLst/>
              <a:gdLst/>
              <a:ahLst/>
              <a:cxnLst/>
              <a:rect l="l" t="t" r="r" b="b"/>
              <a:pathLst>
                <a:path w="6134" h="2963" extrusionOk="0">
                  <a:moveTo>
                    <a:pt x="5511" y="1"/>
                  </a:moveTo>
                  <a:cubicBezTo>
                    <a:pt x="5432" y="1"/>
                    <a:pt x="5338" y="9"/>
                    <a:pt x="5227" y="28"/>
                  </a:cubicBezTo>
                  <a:cubicBezTo>
                    <a:pt x="4419" y="165"/>
                    <a:pt x="3526" y="529"/>
                    <a:pt x="2195" y="1277"/>
                  </a:cubicBezTo>
                  <a:cubicBezTo>
                    <a:pt x="864" y="2025"/>
                    <a:pt x="0" y="2963"/>
                    <a:pt x="0" y="2963"/>
                  </a:cubicBezTo>
                  <a:cubicBezTo>
                    <a:pt x="0" y="2963"/>
                    <a:pt x="1221" y="2469"/>
                    <a:pt x="2762" y="1840"/>
                  </a:cubicBezTo>
                  <a:cubicBezTo>
                    <a:pt x="4267" y="1226"/>
                    <a:pt x="5115" y="879"/>
                    <a:pt x="5486" y="693"/>
                  </a:cubicBezTo>
                  <a:cubicBezTo>
                    <a:pt x="5815" y="529"/>
                    <a:pt x="6133" y="1"/>
                    <a:pt x="5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0"/>
            <p:cNvSpPr/>
            <p:nvPr/>
          </p:nvSpPr>
          <p:spPr>
            <a:xfrm>
              <a:off x="-2483366" y="2055677"/>
              <a:ext cx="196408" cy="174079"/>
            </a:xfrm>
            <a:custGeom>
              <a:avLst/>
              <a:gdLst/>
              <a:ahLst/>
              <a:cxnLst/>
              <a:rect l="l" t="t" r="r" b="b"/>
              <a:pathLst>
                <a:path w="5216" h="4623" extrusionOk="0">
                  <a:moveTo>
                    <a:pt x="1" y="0"/>
                  </a:moveTo>
                  <a:cubicBezTo>
                    <a:pt x="1" y="0"/>
                    <a:pt x="1408" y="1073"/>
                    <a:pt x="2754" y="2360"/>
                  </a:cubicBezTo>
                  <a:cubicBezTo>
                    <a:pt x="3177" y="2764"/>
                    <a:pt x="3689" y="3445"/>
                    <a:pt x="4009" y="3810"/>
                  </a:cubicBezTo>
                  <a:cubicBezTo>
                    <a:pt x="3331" y="3587"/>
                    <a:pt x="2666" y="3539"/>
                    <a:pt x="1854" y="3539"/>
                  </a:cubicBezTo>
                  <a:cubicBezTo>
                    <a:pt x="1722" y="3539"/>
                    <a:pt x="1586" y="3540"/>
                    <a:pt x="1446" y="3542"/>
                  </a:cubicBezTo>
                  <a:cubicBezTo>
                    <a:pt x="1446" y="3542"/>
                    <a:pt x="3555" y="4430"/>
                    <a:pt x="4621" y="4607"/>
                  </a:cubicBezTo>
                  <a:cubicBezTo>
                    <a:pt x="4682" y="4617"/>
                    <a:pt x="4737" y="4622"/>
                    <a:pt x="4786" y="4622"/>
                  </a:cubicBezTo>
                  <a:cubicBezTo>
                    <a:pt x="5201" y="4622"/>
                    <a:pt x="5216" y="4270"/>
                    <a:pt x="4732" y="3631"/>
                  </a:cubicBezTo>
                  <a:cubicBezTo>
                    <a:pt x="4732" y="3631"/>
                    <a:pt x="2234" y="6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0"/>
            <p:cNvSpPr/>
            <p:nvPr/>
          </p:nvSpPr>
          <p:spPr>
            <a:xfrm>
              <a:off x="-2361894" y="2039900"/>
              <a:ext cx="93196" cy="174154"/>
            </a:xfrm>
            <a:custGeom>
              <a:avLst/>
              <a:gdLst/>
              <a:ahLst/>
              <a:cxnLst/>
              <a:rect l="l" t="t" r="r" b="b"/>
              <a:pathLst>
                <a:path w="2475" h="4625" extrusionOk="0">
                  <a:moveTo>
                    <a:pt x="1" y="1"/>
                  </a:moveTo>
                  <a:lnTo>
                    <a:pt x="1" y="1"/>
                  </a:lnTo>
                  <a:cubicBezTo>
                    <a:pt x="917" y="1446"/>
                    <a:pt x="1839" y="4149"/>
                    <a:pt x="1839" y="4149"/>
                  </a:cubicBezTo>
                  <a:cubicBezTo>
                    <a:pt x="1915" y="4545"/>
                    <a:pt x="2064" y="4625"/>
                    <a:pt x="2159" y="4625"/>
                  </a:cubicBezTo>
                  <a:cubicBezTo>
                    <a:pt x="2170" y="4625"/>
                    <a:pt x="2180" y="4624"/>
                    <a:pt x="2189" y="4622"/>
                  </a:cubicBezTo>
                  <a:cubicBezTo>
                    <a:pt x="2475" y="4570"/>
                    <a:pt x="2268" y="3409"/>
                    <a:pt x="1558" y="2244"/>
                  </a:cubicBezTo>
                  <a:cubicBezTo>
                    <a:pt x="442" y="41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0"/>
            <p:cNvSpPr/>
            <p:nvPr/>
          </p:nvSpPr>
          <p:spPr>
            <a:xfrm>
              <a:off x="-2396724" y="2215293"/>
              <a:ext cx="106865" cy="89468"/>
            </a:xfrm>
            <a:custGeom>
              <a:avLst/>
              <a:gdLst/>
              <a:ahLst/>
              <a:cxnLst/>
              <a:rect l="l" t="t" r="r" b="b"/>
              <a:pathLst>
                <a:path w="2838" h="2376" extrusionOk="0">
                  <a:moveTo>
                    <a:pt x="2438" y="0"/>
                  </a:moveTo>
                  <a:cubicBezTo>
                    <a:pt x="2409" y="0"/>
                    <a:pt x="2377" y="3"/>
                    <a:pt x="2344" y="7"/>
                  </a:cubicBezTo>
                  <a:cubicBezTo>
                    <a:pt x="2344" y="7"/>
                    <a:pt x="1381" y="145"/>
                    <a:pt x="0" y="2375"/>
                  </a:cubicBezTo>
                  <a:cubicBezTo>
                    <a:pt x="0" y="2375"/>
                    <a:pt x="1521" y="1311"/>
                    <a:pt x="2195" y="850"/>
                  </a:cubicBezTo>
                  <a:cubicBezTo>
                    <a:pt x="2823" y="421"/>
                    <a:pt x="2837" y="0"/>
                    <a:pt x="24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0"/>
            <p:cNvSpPr/>
            <p:nvPr/>
          </p:nvSpPr>
          <p:spPr>
            <a:xfrm>
              <a:off x="-2591433" y="3581008"/>
              <a:ext cx="141884" cy="25191"/>
            </a:xfrm>
            <a:custGeom>
              <a:avLst/>
              <a:gdLst/>
              <a:ahLst/>
              <a:cxnLst/>
              <a:rect l="l" t="t" r="r" b="b"/>
              <a:pathLst>
                <a:path w="3768" h="669" extrusionOk="0">
                  <a:moveTo>
                    <a:pt x="2022" y="1"/>
                  </a:moveTo>
                  <a:cubicBezTo>
                    <a:pt x="1952" y="1"/>
                    <a:pt x="1882" y="4"/>
                    <a:pt x="1814" y="20"/>
                  </a:cubicBezTo>
                  <a:cubicBezTo>
                    <a:pt x="1719" y="41"/>
                    <a:pt x="1631" y="84"/>
                    <a:pt x="1540" y="118"/>
                  </a:cubicBezTo>
                  <a:cubicBezTo>
                    <a:pt x="1267" y="225"/>
                    <a:pt x="975" y="258"/>
                    <a:pt x="679" y="274"/>
                  </a:cubicBezTo>
                  <a:cubicBezTo>
                    <a:pt x="56" y="310"/>
                    <a:pt x="1" y="500"/>
                    <a:pt x="658" y="537"/>
                  </a:cubicBezTo>
                  <a:cubicBezTo>
                    <a:pt x="1024" y="611"/>
                    <a:pt x="1393" y="668"/>
                    <a:pt x="1766" y="668"/>
                  </a:cubicBezTo>
                  <a:cubicBezTo>
                    <a:pt x="1769" y="668"/>
                    <a:pt x="1773" y="668"/>
                    <a:pt x="1776" y="668"/>
                  </a:cubicBezTo>
                  <a:cubicBezTo>
                    <a:pt x="2281" y="668"/>
                    <a:pt x="2784" y="564"/>
                    <a:pt x="3288" y="564"/>
                  </a:cubicBezTo>
                  <a:cubicBezTo>
                    <a:pt x="3371" y="564"/>
                    <a:pt x="3454" y="566"/>
                    <a:pt x="3536" y="573"/>
                  </a:cubicBezTo>
                  <a:lnTo>
                    <a:pt x="3768" y="27"/>
                  </a:lnTo>
                  <a:lnTo>
                    <a:pt x="2102" y="2"/>
                  </a:lnTo>
                  <a:cubicBezTo>
                    <a:pt x="2075" y="1"/>
                    <a:pt x="2048" y="1"/>
                    <a:pt x="2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0"/>
            <p:cNvSpPr/>
            <p:nvPr/>
          </p:nvSpPr>
          <p:spPr>
            <a:xfrm>
              <a:off x="-2702400" y="3534393"/>
              <a:ext cx="1867876" cy="527019"/>
            </a:xfrm>
            <a:custGeom>
              <a:avLst/>
              <a:gdLst/>
              <a:ahLst/>
              <a:cxnLst/>
              <a:rect l="l" t="t" r="r" b="b"/>
              <a:pathLst>
                <a:path w="49605" h="13996" extrusionOk="0">
                  <a:moveTo>
                    <a:pt x="8676" y="2895"/>
                  </a:moveTo>
                  <a:cubicBezTo>
                    <a:pt x="9021" y="2895"/>
                    <a:pt x="9231" y="3057"/>
                    <a:pt x="9574" y="3119"/>
                  </a:cubicBezTo>
                  <a:cubicBezTo>
                    <a:pt x="9827" y="3166"/>
                    <a:pt x="10083" y="3189"/>
                    <a:pt x="10340" y="3189"/>
                  </a:cubicBezTo>
                  <a:cubicBezTo>
                    <a:pt x="10612" y="3189"/>
                    <a:pt x="10885" y="3163"/>
                    <a:pt x="11155" y="3111"/>
                  </a:cubicBezTo>
                  <a:cubicBezTo>
                    <a:pt x="11213" y="3099"/>
                    <a:pt x="11273" y="3087"/>
                    <a:pt x="11333" y="3087"/>
                  </a:cubicBezTo>
                  <a:cubicBezTo>
                    <a:pt x="11371" y="3087"/>
                    <a:pt x="11408" y="3092"/>
                    <a:pt x="11443" y="3105"/>
                  </a:cubicBezTo>
                  <a:cubicBezTo>
                    <a:pt x="11534" y="3140"/>
                    <a:pt x="11598" y="3259"/>
                    <a:pt x="11542" y="3339"/>
                  </a:cubicBezTo>
                  <a:cubicBezTo>
                    <a:pt x="11515" y="3387"/>
                    <a:pt x="11377" y="3398"/>
                    <a:pt x="11206" y="3398"/>
                  </a:cubicBezTo>
                  <a:cubicBezTo>
                    <a:pt x="11058" y="3398"/>
                    <a:pt x="10887" y="3390"/>
                    <a:pt x="10740" y="3390"/>
                  </a:cubicBezTo>
                  <a:cubicBezTo>
                    <a:pt x="10693" y="3390"/>
                    <a:pt x="10647" y="3391"/>
                    <a:pt x="10607" y="3393"/>
                  </a:cubicBezTo>
                  <a:cubicBezTo>
                    <a:pt x="10526" y="3396"/>
                    <a:pt x="10443" y="3402"/>
                    <a:pt x="10366" y="3432"/>
                  </a:cubicBezTo>
                  <a:cubicBezTo>
                    <a:pt x="10240" y="3480"/>
                    <a:pt x="10147" y="3592"/>
                    <a:pt x="10019" y="3637"/>
                  </a:cubicBezTo>
                  <a:cubicBezTo>
                    <a:pt x="9973" y="3654"/>
                    <a:pt x="9927" y="3661"/>
                    <a:pt x="9881" y="3661"/>
                  </a:cubicBezTo>
                  <a:cubicBezTo>
                    <a:pt x="9516" y="3661"/>
                    <a:pt x="9152" y="3206"/>
                    <a:pt x="8802" y="3140"/>
                  </a:cubicBezTo>
                  <a:cubicBezTo>
                    <a:pt x="8276" y="3041"/>
                    <a:pt x="7100" y="3132"/>
                    <a:pt x="7195" y="2973"/>
                  </a:cubicBezTo>
                  <a:cubicBezTo>
                    <a:pt x="7195" y="2907"/>
                    <a:pt x="8192" y="2901"/>
                    <a:pt x="8662" y="2895"/>
                  </a:cubicBezTo>
                  <a:cubicBezTo>
                    <a:pt x="8666" y="2895"/>
                    <a:pt x="8671" y="2895"/>
                    <a:pt x="8676" y="2895"/>
                  </a:cubicBezTo>
                  <a:close/>
                  <a:moveTo>
                    <a:pt x="15630" y="8317"/>
                  </a:moveTo>
                  <a:cubicBezTo>
                    <a:pt x="15639" y="8317"/>
                    <a:pt x="15647" y="8317"/>
                    <a:pt x="15656" y="8318"/>
                  </a:cubicBezTo>
                  <a:cubicBezTo>
                    <a:pt x="15832" y="8324"/>
                    <a:pt x="16002" y="8386"/>
                    <a:pt x="16173" y="8436"/>
                  </a:cubicBezTo>
                  <a:cubicBezTo>
                    <a:pt x="16554" y="8549"/>
                    <a:pt x="16947" y="8613"/>
                    <a:pt x="17345" y="8626"/>
                  </a:cubicBezTo>
                  <a:cubicBezTo>
                    <a:pt x="17369" y="8705"/>
                    <a:pt x="17388" y="8802"/>
                    <a:pt x="17326" y="8856"/>
                  </a:cubicBezTo>
                  <a:cubicBezTo>
                    <a:pt x="17296" y="8883"/>
                    <a:pt x="17254" y="8890"/>
                    <a:pt x="17213" y="8890"/>
                  </a:cubicBezTo>
                  <a:cubicBezTo>
                    <a:pt x="17197" y="8890"/>
                    <a:pt x="17181" y="8889"/>
                    <a:pt x="17166" y="8888"/>
                  </a:cubicBezTo>
                  <a:cubicBezTo>
                    <a:pt x="16821" y="8862"/>
                    <a:pt x="16478" y="8820"/>
                    <a:pt x="16137" y="8762"/>
                  </a:cubicBezTo>
                  <a:cubicBezTo>
                    <a:pt x="16019" y="8741"/>
                    <a:pt x="15893" y="8721"/>
                    <a:pt x="15771" y="8721"/>
                  </a:cubicBezTo>
                  <a:cubicBezTo>
                    <a:pt x="15633" y="8721"/>
                    <a:pt x="15501" y="8747"/>
                    <a:pt x="15393" y="8830"/>
                  </a:cubicBezTo>
                  <a:cubicBezTo>
                    <a:pt x="15364" y="8853"/>
                    <a:pt x="15337" y="8880"/>
                    <a:pt x="15302" y="8894"/>
                  </a:cubicBezTo>
                  <a:cubicBezTo>
                    <a:pt x="15278" y="8905"/>
                    <a:pt x="15253" y="8909"/>
                    <a:pt x="15228" y="8909"/>
                  </a:cubicBezTo>
                  <a:cubicBezTo>
                    <a:pt x="15179" y="8909"/>
                    <a:pt x="15128" y="8894"/>
                    <a:pt x="15082" y="8878"/>
                  </a:cubicBezTo>
                  <a:cubicBezTo>
                    <a:pt x="15029" y="8860"/>
                    <a:pt x="14969" y="8832"/>
                    <a:pt x="14961" y="8778"/>
                  </a:cubicBezTo>
                  <a:cubicBezTo>
                    <a:pt x="14955" y="8734"/>
                    <a:pt x="14989" y="8695"/>
                    <a:pt x="15019" y="8662"/>
                  </a:cubicBezTo>
                  <a:cubicBezTo>
                    <a:pt x="15196" y="8479"/>
                    <a:pt x="15362" y="8317"/>
                    <a:pt x="15630" y="8317"/>
                  </a:cubicBezTo>
                  <a:close/>
                  <a:moveTo>
                    <a:pt x="9715" y="1"/>
                  </a:moveTo>
                  <a:cubicBezTo>
                    <a:pt x="9561" y="1"/>
                    <a:pt x="9406" y="31"/>
                    <a:pt x="9255" y="68"/>
                  </a:cubicBezTo>
                  <a:cubicBezTo>
                    <a:pt x="7706" y="445"/>
                    <a:pt x="6333" y="1368"/>
                    <a:pt x="4832" y="1891"/>
                  </a:cubicBezTo>
                  <a:cubicBezTo>
                    <a:pt x="4023" y="2173"/>
                    <a:pt x="1556" y="2102"/>
                    <a:pt x="1059" y="2856"/>
                  </a:cubicBezTo>
                  <a:cubicBezTo>
                    <a:pt x="679" y="3282"/>
                    <a:pt x="1815" y="3385"/>
                    <a:pt x="3160" y="3385"/>
                  </a:cubicBezTo>
                  <a:cubicBezTo>
                    <a:pt x="4428" y="3385"/>
                    <a:pt x="5881" y="3293"/>
                    <a:pt x="6424" y="3293"/>
                  </a:cubicBezTo>
                  <a:cubicBezTo>
                    <a:pt x="6426" y="3293"/>
                    <a:pt x="6427" y="3293"/>
                    <a:pt x="6429" y="3293"/>
                  </a:cubicBezTo>
                  <a:cubicBezTo>
                    <a:pt x="7569" y="3294"/>
                    <a:pt x="9006" y="3506"/>
                    <a:pt x="9320" y="4602"/>
                  </a:cubicBezTo>
                  <a:cubicBezTo>
                    <a:pt x="9372" y="4859"/>
                    <a:pt x="8884" y="4945"/>
                    <a:pt x="8125" y="4945"/>
                  </a:cubicBezTo>
                  <a:cubicBezTo>
                    <a:pt x="6580" y="4945"/>
                    <a:pt x="3910" y="4588"/>
                    <a:pt x="2354" y="4580"/>
                  </a:cubicBezTo>
                  <a:cubicBezTo>
                    <a:pt x="2125" y="4571"/>
                    <a:pt x="1920" y="4566"/>
                    <a:pt x="1738" y="4566"/>
                  </a:cubicBezTo>
                  <a:cubicBezTo>
                    <a:pt x="0" y="4566"/>
                    <a:pt x="330" y="4945"/>
                    <a:pt x="369" y="5160"/>
                  </a:cubicBezTo>
                  <a:cubicBezTo>
                    <a:pt x="383" y="5237"/>
                    <a:pt x="677" y="5331"/>
                    <a:pt x="1261" y="5331"/>
                  </a:cubicBezTo>
                  <a:cubicBezTo>
                    <a:pt x="1627" y="5331"/>
                    <a:pt x="2107" y="5294"/>
                    <a:pt x="2703" y="5193"/>
                  </a:cubicBezTo>
                  <a:cubicBezTo>
                    <a:pt x="2752" y="5184"/>
                    <a:pt x="2798" y="5180"/>
                    <a:pt x="2841" y="5180"/>
                  </a:cubicBezTo>
                  <a:cubicBezTo>
                    <a:pt x="3395" y="5180"/>
                    <a:pt x="3442" y="5830"/>
                    <a:pt x="2601" y="5972"/>
                  </a:cubicBezTo>
                  <a:cubicBezTo>
                    <a:pt x="2542" y="5952"/>
                    <a:pt x="2475" y="5943"/>
                    <a:pt x="2402" y="5943"/>
                  </a:cubicBezTo>
                  <a:cubicBezTo>
                    <a:pt x="1645" y="5943"/>
                    <a:pt x="289" y="6931"/>
                    <a:pt x="1289" y="7267"/>
                  </a:cubicBezTo>
                  <a:cubicBezTo>
                    <a:pt x="1343" y="7417"/>
                    <a:pt x="2038" y="7471"/>
                    <a:pt x="2716" y="7471"/>
                  </a:cubicBezTo>
                  <a:cubicBezTo>
                    <a:pt x="3198" y="7471"/>
                    <a:pt x="3673" y="7443"/>
                    <a:pt x="3903" y="7403"/>
                  </a:cubicBezTo>
                  <a:cubicBezTo>
                    <a:pt x="4413" y="7314"/>
                    <a:pt x="3169" y="6824"/>
                    <a:pt x="4404" y="6824"/>
                  </a:cubicBezTo>
                  <a:cubicBezTo>
                    <a:pt x="4410" y="6824"/>
                    <a:pt x="4415" y="6824"/>
                    <a:pt x="4421" y="6824"/>
                  </a:cubicBezTo>
                  <a:cubicBezTo>
                    <a:pt x="5539" y="6828"/>
                    <a:pt x="6935" y="6915"/>
                    <a:pt x="8224" y="7057"/>
                  </a:cubicBezTo>
                  <a:cubicBezTo>
                    <a:pt x="8410" y="7063"/>
                    <a:pt x="8595" y="7067"/>
                    <a:pt x="8781" y="7067"/>
                  </a:cubicBezTo>
                  <a:cubicBezTo>
                    <a:pt x="9604" y="7067"/>
                    <a:pt x="10426" y="7002"/>
                    <a:pt x="11240" y="6874"/>
                  </a:cubicBezTo>
                  <a:cubicBezTo>
                    <a:pt x="11363" y="6855"/>
                    <a:pt x="11488" y="6835"/>
                    <a:pt x="11612" y="6835"/>
                  </a:cubicBezTo>
                  <a:cubicBezTo>
                    <a:pt x="11662" y="6835"/>
                    <a:pt x="11713" y="6838"/>
                    <a:pt x="11763" y="6847"/>
                  </a:cubicBezTo>
                  <a:cubicBezTo>
                    <a:pt x="11887" y="6869"/>
                    <a:pt x="12005" y="6918"/>
                    <a:pt x="12115" y="6978"/>
                  </a:cubicBezTo>
                  <a:cubicBezTo>
                    <a:pt x="12855" y="7370"/>
                    <a:pt x="13412" y="8149"/>
                    <a:pt x="14241" y="8261"/>
                  </a:cubicBezTo>
                  <a:cubicBezTo>
                    <a:pt x="14427" y="8287"/>
                    <a:pt x="14655" y="8299"/>
                    <a:pt x="14738" y="8466"/>
                  </a:cubicBezTo>
                  <a:cubicBezTo>
                    <a:pt x="14809" y="8612"/>
                    <a:pt x="14710" y="8795"/>
                    <a:pt x="14567" y="8868"/>
                  </a:cubicBezTo>
                  <a:cubicBezTo>
                    <a:pt x="14484" y="8910"/>
                    <a:pt x="14392" y="8925"/>
                    <a:pt x="14298" y="8925"/>
                  </a:cubicBezTo>
                  <a:cubicBezTo>
                    <a:pt x="14230" y="8925"/>
                    <a:pt x="14161" y="8917"/>
                    <a:pt x="14093" y="8907"/>
                  </a:cubicBezTo>
                  <a:cubicBezTo>
                    <a:pt x="13558" y="8824"/>
                    <a:pt x="13012" y="8596"/>
                    <a:pt x="12487" y="8596"/>
                  </a:cubicBezTo>
                  <a:cubicBezTo>
                    <a:pt x="12318" y="8596"/>
                    <a:pt x="12152" y="8619"/>
                    <a:pt x="11988" y="8679"/>
                  </a:cubicBezTo>
                  <a:cubicBezTo>
                    <a:pt x="11850" y="8728"/>
                    <a:pt x="11719" y="8802"/>
                    <a:pt x="11580" y="8856"/>
                  </a:cubicBezTo>
                  <a:cubicBezTo>
                    <a:pt x="11376" y="8932"/>
                    <a:pt x="11164" y="8959"/>
                    <a:pt x="10948" y="8959"/>
                  </a:cubicBezTo>
                  <a:cubicBezTo>
                    <a:pt x="10662" y="8959"/>
                    <a:pt x="10371" y="8913"/>
                    <a:pt x="10087" y="8876"/>
                  </a:cubicBezTo>
                  <a:cubicBezTo>
                    <a:pt x="9879" y="8848"/>
                    <a:pt x="9671" y="8826"/>
                    <a:pt x="9463" y="8810"/>
                  </a:cubicBezTo>
                  <a:cubicBezTo>
                    <a:pt x="8643" y="8976"/>
                    <a:pt x="8175" y="9193"/>
                    <a:pt x="9199" y="9658"/>
                  </a:cubicBezTo>
                  <a:cubicBezTo>
                    <a:pt x="9815" y="9785"/>
                    <a:pt x="10444" y="10109"/>
                    <a:pt x="11069" y="10173"/>
                  </a:cubicBezTo>
                  <a:cubicBezTo>
                    <a:pt x="11385" y="10205"/>
                    <a:pt x="11440" y="10415"/>
                    <a:pt x="11143" y="10526"/>
                  </a:cubicBezTo>
                  <a:cubicBezTo>
                    <a:pt x="10557" y="10748"/>
                    <a:pt x="9929" y="10861"/>
                    <a:pt x="9301" y="10861"/>
                  </a:cubicBezTo>
                  <a:cubicBezTo>
                    <a:pt x="8729" y="10861"/>
                    <a:pt x="8157" y="10766"/>
                    <a:pt x="7617" y="10575"/>
                  </a:cubicBezTo>
                  <a:cubicBezTo>
                    <a:pt x="7257" y="10448"/>
                    <a:pt x="6897" y="10278"/>
                    <a:pt x="6520" y="10278"/>
                  </a:cubicBezTo>
                  <a:cubicBezTo>
                    <a:pt x="6494" y="10278"/>
                    <a:pt x="6469" y="10279"/>
                    <a:pt x="6443" y="10280"/>
                  </a:cubicBezTo>
                  <a:cubicBezTo>
                    <a:pt x="6069" y="10304"/>
                    <a:pt x="5735" y="10502"/>
                    <a:pt x="5407" y="10681"/>
                  </a:cubicBezTo>
                  <a:cubicBezTo>
                    <a:pt x="4039" y="11435"/>
                    <a:pt x="57" y="11409"/>
                    <a:pt x="1008" y="12224"/>
                  </a:cubicBezTo>
                  <a:cubicBezTo>
                    <a:pt x="1043" y="12223"/>
                    <a:pt x="1084" y="12222"/>
                    <a:pt x="1130" y="12222"/>
                  </a:cubicBezTo>
                  <a:cubicBezTo>
                    <a:pt x="1605" y="12222"/>
                    <a:pt x="2589" y="12287"/>
                    <a:pt x="2930" y="12432"/>
                  </a:cubicBezTo>
                  <a:cubicBezTo>
                    <a:pt x="3138" y="12656"/>
                    <a:pt x="2024" y="12887"/>
                    <a:pt x="1941" y="13107"/>
                  </a:cubicBezTo>
                  <a:cubicBezTo>
                    <a:pt x="1844" y="13621"/>
                    <a:pt x="2514" y="13798"/>
                    <a:pt x="3571" y="13798"/>
                  </a:cubicBezTo>
                  <a:cubicBezTo>
                    <a:pt x="5692" y="13798"/>
                    <a:pt x="9368" y="13087"/>
                    <a:pt x="11504" y="12969"/>
                  </a:cubicBezTo>
                  <a:cubicBezTo>
                    <a:pt x="12029" y="12940"/>
                    <a:pt x="12553" y="12929"/>
                    <a:pt x="13078" y="12929"/>
                  </a:cubicBezTo>
                  <a:cubicBezTo>
                    <a:pt x="14012" y="12929"/>
                    <a:pt x="14947" y="12964"/>
                    <a:pt x="15880" y="12994"/>
                  </a:cubicBezTo>
                  <a:cubicBezTo>
                    <a:pt x="17250" y="13041"/>
                    <a:pt x="18999" y="13177"/>
                    <a:pt x="20863" y="13335"/>
                  </a:cubicBezTo>
                  <a:cubicBezTo>
                    <a:pt x="20302" y="13366"/>
                    <a:pt x="19789" y="13385"/>
                    <a:pt x="19400" y="13385"/>
                  </a:cubicBezTo>
                  <a:cubicBezTo>
                    <a:pt x="19264" y="13385"/>
                    <a:pt x="19144" y="13382"/>
                    <a:pt x="19041" y="13377"/>
                  </a:cubicBezTo>
                  <a:cubicBezTo>
                    <a:pt x="18622" y="13358"/>
                    <a:pt x="18102" y="13351"/>
                    <a:pt x="17542" y="13351"/>
                  </a:cubicBezTo>
                  <a:cubicBezTo>
                    <a:pt x="16280" y="13351"/>
                    <a:pt x="14816" y="13386"/>
                    <a:pt x="13860" y="13386"/>
                  </a:cubicBezTo>
                  <a:cubicBezTo>
                    <a:pt x="13810" y="13386"/>
                    <a:pt x="13763" y="13385"/>
                    <a:pt x="13716" y="13385"/>
                  </a:cubicBezTo>
                  <a:cubicBezTo>
                    <a:pt x="13674" y="13385"/>
                    <a:pt x="13630" y="13385"/>
                    <a:pt x="13586" y="13385"/>
                  </a:cubicBezTo>
                  <a:cubicBezTo>
                    <a:pt x="12233" y="13385"/>
                    <a:pt x="10198" y="13484"/>
                    <a:pt x="10262" y="13707"/>
                  </a:cubicBezTo>
                  <a:cubicBezTo>
                    <a:pt x="10299" y="13833"/>
                    <a:pt x="15319" y="13862"/>
                    <a:pt x="19856" y="13862"/>
                  </a:cubicBezTo>
                  <a:cubicBezTo>
                    <a:pt x="23607" y="13862"/>
                    <a:pt x="27028" y="13842"/>
                    <a:pt x="27028" y="13842"/>
                  </a:cubicBezTo>
                  <a:cubicBezTo>
                    <a:pt x="28385" y="13935"/>
                    <a:pt x="29640" y="13995"/>
                    <a:pt x="30681" y="13995"/>
                  </a:cubicBezTo>
                  <a:cubicBezTo>
                    <a:pt x="32354" y="13995"/>
                    <a:pt x="33466" y="13837"/>
                    <a:pt x="33539" y="13394"/>
                  </a:cubicBezTo>
                  <a:cubicBezTo>
                    <a:pt x="32870" y="12626"/>
                    <a:pt x="31196" y="12299"/>
                    <a:pt x="29911" y="12299"/>
                  </a:cubicBezTo>
                  <a:cubicBezTo>
                    <a:pt x="29592" y="12299"/>
                    <a:pt x="29297" y="12319"/>
                    <a:pt x="29047" y="12358"/>
                  </a:cubicBezTo>
                  <a:cubicBezTo>
                    <a:pt x="28835" y="12391"/>
                    <a:pt x="28625" y="12405"/>
                    <a:pt x="28416" y="12405"/>
                  </a:cubicBezTo>
                  <a:cubicBezTo>
                    <a:pt x="27911" y="12405"/>
                    <a:pt x="27414" y="12320"/>
                    <a:pt x="26918" y="12196"/>
                  </a:cubicBezTo>
                  <a:cubicBezTo>
                    <a:pt x="25889" y="11941"/>
                    <a:pt x="25373" y="10776"/>
                    <a:pt x="25864" y="9835"/>
                  </a:cubicBezTo>
                  <a:cubicBezTo>
                    <a:pt x="25869" y="9828"/>
                    <a:pt x="25873" y="9819"/>
                    <a:pt x="25878" y="9811"/>
                  </a:cubicBezTo>
                  <a:cubicBezTo>
                    <a:pt x="26107" y="9375"/>
                    <a:pt x="25864" y="8846"/>
                    <a:pt x="25389" y="8715"/>
                  </a:cubicBezTo>
                  <a:cubicBezTo>
                    <a:pt x="25024" y="8615"/>
                    <a:pt x="24674" y="8476"/>
                    <a:pt x="24341" y="8297"/>
                  </a:cubicBezTo>
                  <a:cubicBezTo>
                    <a:pt x="23359" y="8012"/>
                    <a:pt x="23391" y="7862"/>
                    <a:pt x="23908" y="7796"/>
                  </a:cubicBezTo>
                  <a:cubicBezTo>
                    <a:pt x="24015" y="7782"/>
                    <a:pt x="24408" y="7761"/>
                    <a:pt x="24334" y="7682"/>
                  </a:cubicBezTo>
                  <a:cubicBezTo>
                    <a:pt x="24327" y="7675"/>
                    <a:pt x="23974" y="7562"/>
                    <a:pt x="23967" y="7554"/>
                  </a:cubicBezTo>
                  <a:cubicBezTo>
                    <a:pt x="23808" y="7367"/>
                    <a:pt x="23786" y="7104"/>
                    <a:pt x="23715" y="6870"/>
                  </a:cubicBezTo>
                  <a:cubicBezTo>
                    <a:pt x="23535" y="6268"/>
                    <a:pt x="22967" y="5803"/>
                    <a:pt x="22341" y="5743"/>
                  </a:cubicBezTo>
                  <a:cubicBezTo>
                    <a:pt x="22041" y="5715"/>
                    <a:pt x="21694" y="5756"/>
                    <a:pt x="21486" y="5537"/>
                  </a:cubicBezTo>
                  <a:cubicBezTo>
                    <a:pt x="21434" y="5483"/>
                    <a:pt x="21390" y="5413"/>
                    <a:pt x="21321" y="5385"/>
                  </a:cubicBezTo>
                  <a:cubicBezTo>
                    <a:pt x="21298" y="5376"/>
                    <a:pt x="21273" y="5373"/>
                    <a:pt x="21248" y="5373"/>
                  </a:cubicBezTo>
                  <a:cubicBezTo>
                    <a:pt x="21209" y="5373"/>
                    <a:pt x="21168" y="5382"/>
                    <a:pt x="21129" y="5390"/>
                  </a:cubicBezTo>
                  <a:cubicBezTo>
                    <a:pt x="20687" y="5489"/>
                    <a:pt x="20267" y="5521"/>
                    <a:pt x="19844" y="5521"/>
                  </a:cubicBezTo>
                  <a:cubicBezTo>
                    <a:pt x="19447" y="5521"/>
                    <a:pt x="19047" y="5492"/>
                    <a:pt x="18622" y="5463"/>
                  </a:cubicBezTo>
                  <a:cubicBezTo>
                    <a:pt x="17375" y="5392"/>
                    <a:pt x="17256" y="5166"/>
                    <a:pt x="18252" y="5166"/>
                  </a:cubicBezTo>
                  <a:cubicBezTo>
                    <a:pt x="18299" y="5166"/>
                    <a:pt x="18349" y="5166"/>
                    <a:pt x="18401" y="5167"/>
                  </a:cubicBezTo>
                  <a:cubicBezTo>
                    <a:pt x="18659" y="5187"/>
                    <a:pt x="19042" y="5203"/>
                    <a:pt x="19401" y="5203"/>
                  </a:cubicBezTo>
                  <a:cubicBezTo>
                    <a:pt x="19948" y="5203"/>
                    <a:pt x="20441" y="5166"/>
                    <a:pt x="20357" y="5052"/>
                  </a:cubicBezTo>
                  <a:cubicBezTo>
                    <a:pt x="20177" y="4826"/>
                    <a:pt x="19841" y="4841"/>
                    <a:pt x="19557" y="4785"/>
                  </a:cubicBezTo>
                  <a:cubicBezTo>
                    <a:pt x="19077" y="4691"/>
                    <a:pt x="18929" y="4185"/>
                    <a:pt x="19390" y="4185"/>
                  </a:cubicBezTo>
                  <a:cubicBezTo>
                    <a:pt x="19436" y="4185"/>
                    <a:pt x="19490" y="4191"/>
                    <a:pt x="19550" y="4202"/>
                  </a:cubicBezTo>
                  <a:cubicBezTo>
                    <a:pt x="19921" y="4273"/>
                    <a:pt x="20203" y="4414"/>
                    <a:pt x="20514" y="4414"/>
                  </a:cubicBezTo>
                  <a:cubicBezTo>
                    <a:pt x="20709" y="4414"/>
                    <a:pt x="20915" y="4358"/>
                    <a:pt x="21162" y="4195"/>
                  </a:cubicBezTo>
                  <a:cubicBezTo>
                    <a:pt x="21285" y="4116"/>
                    <a:pt x="21399" y="4016"/>
                    <a:pt x="21542" y="3980"/>
                  </a:cubicBezTo>
                  <a:cubicBezTo>
                    <a:pt x="21582" y="3969"/>
                    <a:pt x="21622" y="3965"/>
                    <a:pt x="21663" y="3965"/>
                  </a:cubicBezTo>
                  <a:cubicBezTo>
                    <a:pt x="21849" y="3965"/>
                    <a:pt x="22035" y="4065"/>
                    <a:pt x="22188" y="4180"/>
                  </a:cubicBezTo>
                  <a:cubicBezTo>
                    <a:pt x="22466" y="4388"/>
                    <a:pt x="22702" y="4646"/>
                    <a:pt x="22883" y="4943"/>
                  </a:cubicBezTo>
                  <a:cubicBezTo>
                    <a:pt x="22988" y="5115"/>
                    <a:pt x="23080" y="5308"/>
                    <a:pt x="23249" y="5419"/>
                  </a:cubicBezTo>
                  <a:cubicBezTo>
                    <a:pt x="23329" y="5472"/>
                    <a:pt x="23421" y="5496"/>
                    <a:pt x="23514" y="5496"/>
                  </a:cubicBezTo>
                  <a:cubicBezTo>
                    <a:pt x="23785" y="5496"/>
                    <a:pt x="24067" y="5293"/>
                    <a:pt x="24095" y="5016"/>
                  </a:cubicBezTo>
                  <a:cubicBezTo>
                    <a:pt x="24639" y="5029"/>
                    <a:pt x="25071" y="5471"/>
                    <a:pt x="25391" y="5910"/>
                  </a:cubicBezTo>
                  <a:cubicBezTo>
                    <a:pt x="25712" y="6351"/>
                    <a:pt x="26015" y="6848"/>
                    <a:pt x="26512" y="7072"/>
                  </a:cubicBezTo>
                  <a:cubicBezTo>
                    <a:pt x="26670" y="7144"/>
                    <a:pt x="26846" y="7185"/>
                    <a:pt x="26982" y="7295"/>
                  </a:cubicBezTo>
                  <a:cubicBezTo>
                    <a:pt x="27117" y="7404"/>
                    <a:pt x="27514" y="7649"/>
                    <a:pt x="27194" y="7690"/>
                  </a:cubicBezTo>
                  <a:cubicBezTo>
                    <a:pt x="27141" y="7697"/>
                    <a:pt x="25781" y="7682"/>
                    <a:pt x="26224" y="7855"/>
                  </a:cubicBezTo>
                  <a:cubicBezTo>
                    <a:pt x="26391" y="7966"/>
                    <a:pt x="26907" y="7985"/>
                    <a:pt x="27410" y="7985"/>
                  </a:cubicBezTo>
                  <a:cubicBezTo>
                    <a:pt x="27676" y="7985"/>
                    <a:pt x="27938" y="7980"/>
                    <a:pt x="28143" y="7980"/>
                  </a:cubicBezTo>
                  <a:cubicBezTo>
                    <a:pt x="28296" y="7980"/>
                    <a:pt x="28417" y="7983"/>
                    <a:pt x="28484" y="7993"/>
                  </a:cubicBezTo>
                  <a:cubicBezTo>
                    <a:pt x="28891" y="8058"/>
                    <a:pt x="29328" y="8169"/>
                    <a:pt x="29582" y="8494"/>
                  </a:cubicBezTo>
                  <a:cubicBezTo>
                    <a:pt x="29720" y="8667"/>
                    <a:pt x="29793" y="8891"/>
                    <a:pt x="29956" y="9042"/>
                  </a:cubicBezTo>
                  <a:cubicBezTo>
                    <a:pt x="30155" y="9227"/>
                    <a:pt x="30421" y="9258"/>
                    <a:pt x="30703" y="9258"/>
                  </a:cubicBezTo>
                  <a:cubicBezTo>
                    <a:pt x="30840" y="9258"/>
                    <a:pt x="30981" y="9250"/>
                    <a:pt x="31119" y="9250"/>
                  </a:cubicBezTo>
                  <a:cubicBezTo>
                    <a:pt x="31377" y="9250"/>
                    <a:pt x="31627" y="9276"/>
                    <a:pt x="31829" y="9420"/>
                  </a:cubicBezTo>
                  <a:cubicBezTo>
                    <a:pt x="32323" y="9564"/>
                    <a:pt x="31658" y="10321"/>
                    <a:pt x="31723" y="10772"/>
                  </a:cubicBezTo>
                  <a:cubicBezTo>
                    <a:pt x="31922" y="10796"/>
                    <a:pt x="32098" y="11014"/>
                    <a:pt x="32220" y="11240"/>
                  </a:cubicBezTo>
                  <a:cubicBezTo>
                    <a:pt x="32311" y="11410"/>
                    <a:pt x="32464" y="11540"/>
                    <a:pt x="32647" y="11605"/>
                  </a:cubicBezTo>
                  <a:cubicBezTo>
                    <a:pt x="32186" y="11641"/>
                    <a:pt x="31806" y="11698"/>
                    <a:pt x="31715" y="11790"/>
                  </a:cubicBezTo>
                  <a:cubicBezTo>
                    <a:pt x="31512" y="11992"/>
                    <a:pt x="31379" y="12058"/>
                    <a:pt x="31872" y="12058"/>
                  </a:cubicBezTo>
                  <a:cubicBezTo>
                    <a:pt x="32042" y="12058"/>
                    <a:pt x="32286" y="12050"/>
                    <a:pt x="32628" y="12037"/>
                  </a:cubicBezTo>
                  <a:cubicBezTo>
                    <a:pt x="32830" y="12030"/>
                    <a:pt x="33039" y="12027"/>
                    <a:pt x="33253" y="12027"/>
                  </a:cubicBezTo>
                  <a:cubicBezTo>
                    <a:pt x="34012" y="12027"/>
                    <a:pt x="34836" y="12063"/>
                    <a:pt x="35657" y="12063"/>
                  </a:cubicBezTo>
                  <a:cubicBezTo>
                    <a:pt x="36131" y="12063"/>
                    <a:pt x="36605" y="12051"/>
                    <a:pt x="37065" y="12013"/>
                  </a:cubicBezTo>
                  <a:cubicBezTo>
                    <a:pt x="37583" y="11970"/>
                    <a:pt x="38102" y="11960"/>
                    <a:pt x="38612" y="11960"/>
                  </a:cubicBezTo>
                  <a:cubicBezTo>
                    <a:pt x="39046" y="11960"/>
                    <a:pt x="39472" y="11967"/>
                    <a:pt x="39885" y="11967"/>
                  </a:cubicBezTo>
                  <a:cubicBezTo>
                    <a:pt x="40374" y="11967"/>
                    <a:pt x="40843" y="11957"/>
                    <a:pt x="41282" y="11914"/>
                  </a:cubicBezTo>
                  <a:cubicBezTo>
                    <a:pt x="41781" y="11865"/>
                    <a:pt x="42297" y="11837"/>
                    <a:pt x="42736" y="11821"/>
                  </a:cubicBezTo>
                  <a:cubicBezTo>
                    <a:pt x="43833" y="11991"/>
                    <a:pt x="44810" y="12289"/>
                    <a:pt x="45886" y="12289"/>
                  </a:cubicBezTo>
                  <a:cubicBezTo>
                    <a:pt x="45950" y="12289"/>
                    <a:pt x="46013" y="12288"/>
                    <a:pt x="46077" y="12286"/>
                  </a:cubicBezTo>
                  <a:lnTo>
                    <a:pt x="46077" y="12286"/>
                  </a:lnTo>
                  <a:lnTo>
                    <a:pt x="46073" y="12288"/>
                  </a:lnTo>
                  <a:cubicBezTo>
                    <a:pt x="46073" y="12288"/>
                    <a:pt x="47039" y="12264"/>
                    <a:pt x="47684" y="12264"/>
                  </a:cubicBezTo>
                  <a:cubicBezTo>
                    <a:pt x="47693" y="12264"/>
                    <a:pt x="47702" y="12264"/>
                    <a:pt x="47711" y="12264"/>
                  </a:cubicBezTo>
                  <a:cubicBezTo>
                    <a:pt x="48491" y="12264"/>
                    <a:pt x="49204" y="12174"/>
                    <a:pt x="49372" y="12174"/>
                  </a:cubicBezTo>
                  <a:cubicBezTo>
                    <a:pt x="49375" y="12174"/>
                    <a:pt x="49378" y="12174"/>
                    <a:pt x="49380" y="12174"/>
                  </a:cubicBezTo>
                  <a:cubicBezTo>
                    <a:pt x="49383" y="12174"/>
                    <a:pt x="49385" y="12174"/>
                    <a:pt x="49387" y="12174"/>
                  </a:cubicBezTo>
                  <a:cubicBezTo>
                    <a:pt x="49605" y="12174"/>
                    <a:pt x="49539" y="11962"/>
                    <a:pt x="49179" y="11923"/>
                  </a:cubicBezTo>
                  <a:cubicBezTo>
                    <a:pt x="49123" y="11917"/>
                    <a:pt x="49052" y="11915"/>
                    <a:pt x="48969" y="11915"/>
                  </a:cubicBezTo>
                  <a:cubicBezTo>
                    <a:pt x="48556" y="11915"/>
                    <a:pt x="47874" y="11978"/>
                    <a:pt x="47586" y="11997"/>
                  </a:cubicBezTo>
                  <a:cubicBezTo>
                    <a:pt x="47541" y="12000"/>
                    <a:pt x="47499" y="12003"/>
                    <a:pt x="47460" y="12005"/>
                  </a:cubicBezTo>
                  <a:cubicBezTo>
                    <a:pt x="47454" y="12005"/>
                    <a:pt x="47448" y="12005"/>
                    <a:pt x="47442" y="12005"/>
                  </a:cubicBezTo>
                  <a:cubicBezTo>
                    <a:pt x="47267" y="12005"/>
                    <a:pt x="47101" y="11895"/>
                    <a:pt x="47060" y="11725"/>
                  </a:cubicBezTo>
                  <a:cubicBezTo>
                    <a:pt x="46729" y="10318"/>
                    <a:pt x="40243" y="11719"/>
                    <a:pt x="37677" y="10313"/>
                  </a:cubicBezTo>
                  <a:cubicBezTo>
                    <a:pt x="37567" y="10254"/>
                    <a:pt x="37455" y="10186"/>
                    <a:pt x="37396" y="10077"/>
                  </a:cubicBezTo>
                  <a:cubicBezTo>
                    <a:pt x="37283" y="9871"/>
                    <a:pt x="37389" y="9580"/>
                    <a:pt x="37236" y="9401"/>
                  </a:cubicBezTo>
                  <a:cubicBezTo>
                    <a:pt x="37117" y="9263"/>
                    <a:pt x="36906" y="9271"/>
                    <a:pt x="36727" y="9234"/>
                  </a:cubicBezTo>
                  <a:cubicBezTo>
                    <a:pt x="36058" y="9096"/>
                    <a:pt x="35777" y="8325"/>
                    <a:pt x="35401" y="7753"/>
                  </a:cubicBezTo>
                  <a:cubicBezTo>
                    <a:pt x="34550" y="6456"/>
                    <a:pt x="32886" y="5990"/>
                    <a:pt x="31348" y="5776"/>
                  </a:cubicBezTo>
                  <a:cubicBezTo>
                    <a:pt x="30342" y="5638"/>
                    <a:pt x="29259" y="5533"/>
                    <a:pt x="28491" y="4868"/>
                  </a:cubicBezTo>
                  <a:cubicBezTo>
                    <a:pt x="28159" y="4581"/>
                    <a:pt x="27912" y="4206"/>
                    <a:pt x="27594" y="3905"/>
                  </a:cubicBezTo>
                  <a:cubicBezTo>
                    <a:pt x="26774" y="3128"/>
                    <a:pt x="25573" y="2912"/>
                    <a:pt x="24441" y="2912"/>
                  </a:cubicBezTo>
                  <a:cubicBezTo>
                    <a:pt x="24424" y="2912"/>
                    <a:pt x="24406" y="2912"/>
                    <a:pt x="24389" y="2912"/>
                  </a:cubicBezTo>
                  <a:cubicBezTo>
                    <a:pt x="23577" y="2917"/>
                    <a:pt x="22763" y="3011"/>
                    <a:pt x="21954" y="3011"/>
                  </a:cubicBezTo>
                  <a:cubicBezTo>
                    <a:pt x="21620" y="3011"/>
                    <a:pt x="21286" y="2995"/>
                    <a:pt x="20954" y="2950"/>
                  </a:cubicBezTo>
                  <a:cubicBezTo>
                    <a:pt x="19618" y="2770"/>
                    <a:pt x="18394" y="2133"/>
                    <a:pt x="17157" y="1593"/>
                  </a:cubicBezTo>
                  <a:cubicBezTo>
                    <a:pt x="16737" y="1408"/>
                    <a:pt x="16289" y="1232"/>
                    <a:pt x="15839" y="1232"/>
                  </a:cubicBezTo>
                  <a:cubicBezTo>
                    <a:pt x="15741" y="1232"/>
                    <a:pt x="15643" y="1240"/>
                    <a:pt x="15546" y="1259"/>
                  </a:cubicBezTo>
                  <a:cubicBezTo>
                    <a:pt x="15161" y="1333"/>
                    <a:pt x="14822" y="1555"/>
                    <a:pt x="14460" y="1707"/>
                  </a:cubicBezTo>
                  <a:cubicBezTo>
                    <a:pt x="14095" y="1861"/>
                    <a:pt x="13701" y="1935"/>
                    <a:pt x="13306" y="1935"/>
                  </a:cubicBezTo>
                  <a:cubicBezTo>
                    <a:pt x="12428" y="1935"/>
                    <a:pt x="11545" y="1570"/>
                    <a:pt x="10961" y="911"/>
                  </a:cubicBezTo>
                  <a:cubicBezTo>
                    <a:pt x="10661" y="572"/>
                    <a:pt x="10398" y="144"/>
                    <a:pt x="9961" y="31"/>
                  </a:cubicBezTo>
                  <a:cubicBezTo>
                    <a:pt x="9880" y="10"/>
                    <a:pt x="9798" y="1"/>
                    <a:pt x="9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0"/>
            <p:cNvSpPr/>
            <p:nvPr/>
          </p:nvSpPr>
          <p:spPr>
            <a:xfrm>
              <a:off x="-2656801" y="3407536"/>
              <a:ext cx="303725" cy="200400"/>
            </a:xfrm>
            <a:custGeom>
              <a:avLst/>
              <a:gdLst/>
              <a:ahLst/>
              <a:cxnLst/>
              <a:rect l="l" t="t" r="r" b="b"/>
              <a:pathLst>
                <a:path w="8066" h="5322" extrusionOk="0">
                  <a:moveTo>
                    <a:pt x="4461" y="1"/>
                  </a:moveTo>
                  <a:cubicBezTo>
                    <a:pt x="4443" y="36"/>
                    <a:pt x="4427" y="72"/>
                    <a:pt x="4414" y="109"/>
                  </a:cubicBezTo>
                  <a:lnTo>
                    <a:pt x="4414" y="109"/>
                  </a:lnTo>
                  <a:cubicBezTo>
                    <a:pt x="4429" y="73"/>
                    <a:pt x="4445" y="37"/>
                    <a:pt x="4461" y="1"/>
                  </a:cubicBezTo>
                  <a:close/>
                  <a:moveTo>
                    <a:pt x="1939" y="290"/>
                  </a:moveTo>
                  <a:cubicBezTo>
                    <a:pt x="1962" y="329"/>
                    <a:pt x="1987" y="368"/>
                    <a:pt x="2014" y="407"/>
                  </a:cubicBezTo>
                  <a:lnTo>
                    <a:pt x="2014" y="407"/>
                  </a:lnTo>
                  <a:cubicBezTo>
                    <a:pt x="1989" y="368"/>
                    <a:pt x="1964" y="329"/>
                    <a:pt x="1939" y="290"/>
                  </a:cubicBezTo>
                  <a:close/>
                  <a:moveTo>
                    <a:pt x="1" y="583"/>
                  </a:moveTo>
                  <a:lnTo>
                    <a:pt x="1" y="583"/>
                  </a:lnTo>
                  <a:cubicBezTo>
                    <a:pt x="36" y="590"/>
                    <a:pt x="71" y="598"/>
                    <a:pt x="106" y="607"/>
                  </a:cubicBezTo>
                  <a:lnTo>
                    <a:pt x="106" y="607"/>
                  </a:lnTo>
                  <a:cubicBezTo>
                    <a:pt x="73" y="595"/>
                    <a:pt x="38" y="587"/>
                    <a:pt x="1" y="583"/>
                  </a:cubicBezTo>
                  <a:close/>
                  <a:moveTo>
                    <a:pt x="106" y="607"/>
                  </a:moveTo>
                  <a:cubicBezTo>
                    <a:pt x="270" y="664"/>
                    <a:pt x="402" y="805"/>
                    <a:pt x="522" y="937"/>
                  </a:cubicBezTo>
                  <a:cubicBezTo>
                    <a:pt x="825" y="1267"/>
                    <a:pt x="1149" y="1586"/>
                    <a:pt x="1545" y="1794"/>
                  </a:cubicBezTo>
                  <a:cubicBezTo>
                    <a:pt x="1811" y="1933"/>
                    <a:pt x="2103" y="2019"/>
                    <a:pt x="2383" y="2127"/>
                  </a:cubicBezTo>
                  <a:lnTo>
                    <a:pt x="2383" y="2127"/>
                  </a:lnTo>
                  <a:cubicBezTo>
                    <a:pt x="1740" y="1461"/>
                    <a:pt x="1000" y="826"/>
                    <a:pt x="106" y="607"/>
                  </a:cubicBezTo>
                  <a:close/>
                  <a:moveTo>
                    <a:pt x="4414" y="109"/>
                  </a:moveTo>
                  <a:cubicBezTo>
                    <a:pt x="4231" y="529"/>
                    <a:pt x="4056" y="959"/>
                    <a:pt x="4006" y="1413"/>
                  </a:cubicBezTo>
                  <a:cubicBezTo>
                    <a:pt x="3932" y="2092"/>
                    <a:pt x="4139" y="2792"/>
                    <a:pt x="3964" y="3452"/>
                  </a:cubicBezTo>
                  <a:cubicBezTo>
                    <a:pt x="3813" y="2884"/>
                    <a:pt x="3769" y="2294"/>
                    <a:pt x="3419" y="1823"/>
                  </a:cubicBezTo>
                  <a:cubicBezTo>
                    <a:pt x="3044" y="1316"/>
                    <a:pt x="2377" y="931"/>
                    <a:pt x="2014" y="407"/>
                  </a:cubicBezTo>
                  <a:lnTo>
                    <a:pt x="2014" y="407"/>
                  </a:lnTo>
                  <a:cubicBezTo>
                    <a:pt x="2693" y="1470"/>
                    <a:pt x="3270" y="2251"/>
                    <a:pt x="3777" y="3431"/>
                  </a:cubicBezTo>
                  <a:cubicBezTo>
                    <a:pt x="3533" y="2920"/>
                    <a:pt x="3384" y="2722"/>
                    <a:pt x="2919" y="2397"/>
                  </a:cubicBezTo>
                  <a:cubicBezTo>
                    <a:pt x="2754" y="2282"/>
                    <a:pt x="2571" y="2200"/>
                    <a:pt x="2383" y="2127"/>
                  </a:cubicBezTo>
                  <a:lnTo>
                    <a:pt x="2383" y="2127"/>
                  </a:lnTo>
                  <a:cubicBezTo>
                    <a:pt x="2395" y="2139"/>
                    <a:pt x="2406" y="2151"/>
                    <a:pt x="2417" y="2163"/>
                  </a:cubicBezTo>
                  <a:cubicBezTo>
                    <a:pt x="3283" y="3067"/>
                    <a:pt x="4076" y="4103"/>
                    <a:pt x="4359" y="5322"/>
                  </a:cubicBezTo>
                  <a:lnTo>
                    <a:pt x="6069" y="4828"/>
                  </a:lnTo>
                  <a:cubicBezTo>
                    <a:pt x="5946" y="4407"/>
                    <a:pt x="6079" y="3940"/>
                    <a:pt x="6347" y="3593"/>
                  </a:cubicBezTo>
                  <a:cubicBezTo>
                    <a:pt x="6615" y="3246"/>
                    <a:pt x="7002" y="3008"/>
                    <a:pt x="7410" y="2845"/>
                  </a:cubicBezTo>
                  <a:lnTo>
                    <a:pt x="7410" y="2845"/>
                  </a:lnTo>
                  <a:cubicBezTo>
                    <a:pt x="6835" y="2948"/>
                    <a:pt x="6345" y="3309"/>
                    <a:pt x="5878" y="3659"/>
                  </a:cubicBezTo>
                  <a:cubicBezTo>
                    <a:pt x="6206" y="3272"/>
                    <a:pt x="6522" y="2873"/>
                    <a:pt x="6823" y="2465"/>
                  </a:cubicBezTo>
                  <a:cubicBezTo>
                    <a:pt x="7172" y="1993"/>
                    <a:pt x="7527" y="1484"/>
                    <a:pt x="8065" y="1249"/>
                  </a:cubicBezTo>
                  <a:lnTo>
                    <a:pt x="8065" y="1249"/>
                  </a:lnTo>
                  <a:cubicBezTo>
                    <a:pt x="7690" y="1336"/>
                    <a:pt x="7311" y="1423"/>
                    <a:pt x="6960" y="1582"/>
                  </a:cubicBezTo>
                  <a:cubicBezTo>
                    <a:pt x="6609" y="1742"/>
                    <a:pt x="6285" y="1981"/>
                    <a:pt x="6086" y="2311"/>
                  </a:cubicBezTo>
                  <a:cubicBezTo>
                    <a:pt x="5947" y="2541"/>
                    <a:pt x="5876" y="2805"/>
                    <a:pt x="5770" y="3051"/>
                  </a:cubicBezTo>
                  <a:cubicBezTo>
                    <a:pt x="5665" y="3299"/>
                    <a:pt x="5512" y="3543"/>
                    <a:pt x="5272" y="3664"/>
                  </a:cubicBezTo>
                  <a:cubicBezTo>
                    <a:pt x="5480" y="3184"/>
                    <a:pt x="5629" y="2681"/>
                    <a:pt x="5716" y="2165"/>
                  </a:cubicBezTo>
                  <a:lnTo>
                    <a:pt x="5716" y="2165"/>
                  </a:lnTo>
                  <a:cubicBezTo>
                    <a:pt x="5214" y="2672"/>
                    <a:pt x="4875" y="3318"/>
                    <a:pt x="4745" y="4020"/>
                  </a:cubicBezTo>
                  <a:cubicBezTo>
                    <a:pt x="4667" y="3627"/>
                    <a:pt x="4588" y="3232"/>
                    <a:pt x="4558" y="2832"/>
                  </a:cubicBezTo>
                  <a:cubicBezTo>
                    <a:pt x="4528" y="2439"/>
                    <a:pt x="4546" y="2042"/>
                    <a:pt x="4493" y="1650"/>
                  </a:cubicBezTo>
                  <a:cubicBezTo>
                    <a:pt x="4423" y="1135"/>
                    <a:pt x="4237" y="586"/>
                    <a:pt x="4414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0"/>
            <p:cNvSpPr/>
            <p:nvPr/>
          </p:nvSpPr>
          <p:spPr>
            <a:xfrm>
              <a:off x="-1929210" y="3570804"/>
              <a:ext cx="127763" cy="90297"/>
            </a:xfrm>
            <a:custGeom>
              <a:avLst/>
              <a:gdLst/>
              <a:ahLst/>
              <a:cxnLst/>
              <a:rect l="l" t="t" r="r" b="b"/>
              <a:pathLst>
                <a:path w="3393" h="2398" extrusionOk="0">
                  <a:moveTo>
                    <a:pt x="3392" y="1"/>
                  </a:moveTo>
                  <a:cubicBezTo>
                    <a:pt x="2624" y="235"/>
                    <a:pt x="2019" y="931"/>
                    <a:pt x="1890" y="1724"/>
                  </a:cubicBezTo>
                  <a:cubicBezTo>
                    <a:pt x="1863" y="1398"/>
                    <a:pt x="1834" y="1071"/>
                    <a:pt x="1806" y="744"/>
                  </a:cubicBezTo>
                  <a:cubicBezTo>
                    <a:pt x="1754" y="1078"/>
                    <a:pt x="1702" y="1412"/>
                    <a:pt x="1651" y="1745"/>
                  </a:cubicBezTo>
                  <a:cubicBezTo>
                    <a:pt x="1386" y="1054"/>
                    <a:pt x="732" y="526"/>
                    <a:pt x="1" y="412"/>
                  </a:cubicBezTo>
                  <a:lnTo>
                    <a:pt x="1" y="412"/>
                  </a:lnTo>
                  <a:cubicBezTo>
                    <a:pt x="643" y="965"/>
                    <a:pt x="1259" y="1598"/>
                    <a:pt x="1538" y="2397"/>
                  </a:cubicBezTo>
                  <a:lnTo>
                    <a:pt x="2499" y="2244"/>
                  </a:lnTo>
                  <a:cubicBezTo>
                    <a:pt x="2560" y="1922"/>
                    <a:pt x="2893" y="1703"/>
                    <a:pt x="2947" y="1380"/>
                  </a:cubicBezTo>
                  <a:lnTo>
                    <a:pt x="2947" y="1380"/>
                  </a:lnTo>
                  <a:cubicBezTo>
                    <a:pt x="2725" y="1438"/>
                    <a:pt x="2530" y="1575"/>
                    <a:pt x="2398" y="1764"/>
                  </a:cubicBezTo>
                  <a:cubicBezTo>
                    <a:pt x="2448" y="1068"/>
                    <a:pt x="2823" y="402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 Day Confucianism</a:t>
            </a:r>
            <a:endParaRPr/>
          </a:p>
        </p:txBody>
      </p:sp>
      <p:sp>
        <p:nvSpPr>
          <p:cNvPr id="1435" name="Google Shape;1435;p51"/>
          <p:cNvSpPr txBox="1"/>
          <p:nvPr/>
        </p:nvSpPr>
        <p:spPr>
          <a:xfrm>
            <a:off x="502475" y="1348050"/>
            <a:ext cx="80304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Can be seen through the use of traditional roles. The most respect is given to the elders and authority. The hierarchical system is still in place in modern China today.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Modesty and humility, which stem from the Confusion idea of, </a:t>
            </a:r>
            <a:r>
              <a:rPr lang="en" i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rén</a:t>
            </a: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goodness, are seen today surrounding compliments. When people in China receive a compliment they will most likely respond, nali, nali, (哪里哪里) which translates to </a:t>
            </a:r>
            <a:r>
              <a:rPr lang="en" i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where?, where?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Confucian influence can also be seen in modern education. Confucius placed a heavy emphasis on scholarship, wanting to replace hereditary rule with one based on scholarship and learning. In modern day China there is still a heavy emphasis on education and scholarship.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1436" name="Google Shape;1436;p51"/>
          <p:cNvGrpSpPr/>
          <p:nvPr/>
        </p:nvGrpSpPr>
        <p:grpSpPr>
          <a:xfrm>
            <a:off x="1758534" y="3968543"/>
            <a:ext cx="827463" cy="517386"/>
            <a:chOff x="-40378075" y="3267450"/>
            <a:chExt cx="317425" cy="289075"/>
          </a:xfrm>
        </p:grpSpPr>
        <p:sp>
          <p:nvSpPr>
            <p:cNvPr id="1437" name="Google Shape;1437;p51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51"/>
          <p:cNvGrpSpPr/>
          <p:nvPr/>
        </p:nvGrpSpPr>
        <p:grpSpPr>
          <a:xfrm>
            <a:off x="4267823" y="3968560"/>
            <a:ext cx="608361" cy="517361"/>
            <a:chOff x="-5254775" y="3631325"/>
            <a:chExt cx="296950" cy="292625"/>
          </a:xfrm>
        </p:grpSpPr>
        <p:sp>
          <p:nvSpPr>
            <p:cNvPr id="1442" name="Google Shape;1442;p51"/>
            <p:cNvSpPr/>
            <p:nvPr/>
          </p:nvSpPr>
          <p:spPr>
            <a:xfrm>
              <a:off x="-5246900" y="3766400"/>
              <a:ext cx="58300" cy="55150"/>
            </a:xfrm>
            <a:custGeom>
              <a:avLst/>
              <a:gdLst/>
              <a:ahLst/>
              <a:cxnLst/>
              <a:rect l="l" t="t" r="r" b="b"/>
              <a:pathLst>
                <a:path w="2332" h="2206" extrusionOk="0">
                  <a:moveTo>
                    <a:pt x="1769" y="1"/>
                  </a:moveTo>
                  <a:cubicBezTo>
                    <a:pt x="1639" y="1"/>
                    <a:pt x="1513" y="48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64"/>
                  </a:cubicBezTo>
                  <a:cubicBezTo>
                    <a:pt x="300" y="2159"/>
                    <a:pt x="434" y="2206"/>
                    <a:pt x="564" y="2206"/>
                  </a:cubicBezTo>
                  <a:cubicBezTo>
                    <a:pt x="694" y="2206"/>
                    <a:pt x="820" y="2159"/>
                    <a:pt x="914" y="2064"/>
                  </a:cubicBezTo>
                  <a:lnTo>
                    <a:pt x="2143" y="835"/>
                  </a:lnTo>
                  <a:cubicBezTo>
                    <a:pt x="2332" y="646"/>
                    <a:pt x="2332" y="331"/>
                    <a:pt x="2143" y="142"/>
                  </a:cubicBezTo>
                  <a:cubicBezTo>
                    <a:pt x="2033" y="48"/>
                    <a:pt x="1899" y="1"/>
                    <a:pt x="1769" y="1"/>
                  </a:cubicBez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-5216175" y="3795550"/>
              <a:ext cx="58300" cy="55950"/>
            </a:xfrm>
            <a:custGeom>
              <a:avLst/>
              <a:gdLst/>
              <a:ahLst/>
              <a:cxnLst/>
              <a:rect l="l" t="t" r="r" b="b"/>
              <a:pathLst>
                <a:path w="2332" h="2238" extrusionOk="0">
                  <a:moveTo>
                    <a:pt x="1764" y="0"/>
                  </a:moveTo>
                  <a:cubicBezTo>
                    <a:pt x="1638" y="0"/>
                    <a:pt x="1512" y="47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95"/>
                  </a:cubicBezTo>
                  <a:cubicBezTo>
                    <a:pt x="284" y="2190"/>
                    <a:pt x="410" y="2237"/>
                    <a:pt x="540" y="2237"/>
                  </a:cubicBezTo>
                  <a:cubicBezTo>
                    <a:pt x="670" y="2237"/>
                    <a:pt x="804" y="2190"/>
                    <a:pt x="914" y="2095"/>
                  </a:cubicBezTo>
                  <a:lnTo>
                    <a:pt x="2111" y="867"/>
                  </a:lnTo>
                  <a:cubicBezTo>
                    <a:pt x="2332" y="678"/>
                    <a:pt x="2332" y="363"/>
                    <a:pt x="2111" y="142"/>
                  </a:cubicBezTo>
                  <a:cubicBezTo>
                    <a:pt x="2016" y="47"/>
                    <a:pt x="1890" y="0"/>
                    <a:pt x="1764" y="0"/>
                  </a:cubicBez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1"/>
            <p:cNvSpPr/>
            <p:nvPr/>
          </p:nvSpPr>
          <p:spPr>
            <a:xfrm>
              <a:off x="-5185475" y="3826250"/>
              <a:ext cx="57525" cy="55750"/>
            </a:xfrm>
            <a:custGeom>
              <a:avLst/>
              <a:gdLst/>
              <a:ahLst/>
              <a:cxnLst/>
              <a:rect l="l" t="t" r="r" b="b"/>
              <a:pathLst>
                <a:path w="2301" h="2230" extrusionOk="0">
                  <a:moveTo>
                    <a:pt x="1765" y="1"/>
                  </a:moveTo>
                  <a:cubicBezTo>
                    <a:pt x="1639" y="1"/>
                    <a:pt x="1513" y="48"/>
                    <a:pt x="1419" y="143"/>
                  </a:cubicBezTo>
                  <a:lnTo>
                    <a:pt x="190" y="1371"/>
                  </a:lnTo>
                  <a:cubicBezTo>
                    <a:pt x="1" y="1560"/>
                    <a:pt x="1" y="1875"/>
                    <a:pt x="190" y="2064"/>
                  </a:cubicBezTo>
                  <a:cubicBezTo>
                    <a:pt x="284" y="2175"/>
                    <a:pt x="410" y="2230"/>
                    <a:pt x="536" y="2230"/>
                  </a:cubicBezTo>
                  <a:cubicBezTo>
                    <a:pt x="662" y="2230"/>
                    <a:pt x="788" y="2175"/>
                    <a:pt x="883" y="2064"/>
                  </a:cubicBezTo>
                  <a:lnTo>
                    <a:pt x="2112" y="836"/>
                  </a:lnTo>
                  <a:cubicBezTo>
                    <a:pt x="2301" y="647"/>
                    <a:pt x="2301" y="332"/>
                    <a:pt x="2112" y="143"/>
                  </a:cubicBezTo>
                  <a:cubicBezTo>
                    <a:pt x="2017" y="48"/>
                    <a:pt x="1891" y="1"/>
                    <a:pt x="1765" y="1"/>
                  </a:cubicBez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1"/>
            <p:cNvSpPr/>
            <p:nvPr/>
          </p:nvSpPr>
          <p:spPr>
            <a:xfrm>
              <a:off x="-5156325" y="3856375"/>
              <a:ext cx="58300" cy="55750"/>
            </a:xfrm>
            <a:custGeom>
              <a:avLst/>
              <a:gdLst/>
              <a:ahLst/>
              <a:cxnLst/>
              <a:rect l="l" t="t" r="r" b="b"/>
              <a:pathLst>
                <a:path w="2332" h="2230" extrusionOk="0">
                  <a:moveTo>
                    <a:pt x="1781" y="1"/>
                  </a:moveTo>
                  <a:cubicBezTo>
                    <a:pt x="1655" y="1"/>
                    <a:pt x="1529" y="56"/>
                    <a:pt x="1418" y="166"/>
                  </a:cubicBezTo>
                  <a:lnTo>
                    <a:pt x="190" y="1395"/>
                  </a:lnTo>
                  <a:cubicBezTo>
                    <a:pt x="1" y="1584"/>
                    <a:pt x="1" y="1899"/>
                    <a:pt x="190" y="2088"/>
                  </a:cubicBezTo>
                  <a:cubicBezTo>
                    <a:pt x="300" y="2183"/>
                    <a:pt x="442" y="2230"/>
                    <a:pt x="575" y="2230"/>
                  </a:cubicBezTo>
                  <a:cubicBezTo>
                    <a:pt x="709" y="2230"/>
                    <a:pt x="835" y="2183"/>
                    <a:pt x="914" y="2088"/>
                  </a:cubicBezTo>
                  <a:lnTo>
                    <a:pt x="2143" y="859"/>
                  </a:lnTo>
                  <a:cubicBezTo>
                    <a:pt x="2332" y="670"/>
                    <a:pt x="2332" y="355"/>
                    <a:pt x="2143" y="166"/>
                  </a:cubicBezTo>
                  <a:cubicBezTo>
                    <a:pt x="2033" y="56"/>
                    <a:pt x="1907" y="1"/>
                    <a:pt x="1781" y="1"/>
                  </a:cubicBez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1"/>
            <p:cNvSpPr/>
            <p:nvPr/>
          </p:nvSpPr>
          <p:spPr>
            <a:xfrm>
              <a:off x="-5105925" y="3886525"/>
              <a:ext cx="37050" cy="37425"/>
            </a:xfrm>
            <a:custGeom>
              <a:avLst/>
              <a:gdLst/>
              <a:ahLst/>
              <a:cxnLst/>
              <a:rect l="l" t="t" r="r" b="b"/>
              <a:pathLst>
                <a:path w="1482" h="1497" extrusionOk="0">
                  <a:moveTo>
                    <a:pt x="662" y="0"/>
                  </a:moveTo>
                  <a:lnTo>
                    <a:pt x="536" y="126"/>
                  </a:lnTo>
                  <a:lnTo>
                    <a:pt x="1" y="756"/>
                  </a:lnTo>
                  <a:lnTo>
                    <a:pt x="599" y="1355"/>
                  </a:lnTo>
                  <a:cubicBezTo>
                    <a:pt x="694" y="1449"/>
                    <a:pt x="820" y="1497"/>
                    <a:pt x="946" y="1497"/>
                  </a:cubicBezTo>
                  <a:cubicBezTo>
                    <a:pt x="1072" y="1497"/>
                    <a:pt x="1198" y="1449"/>
                    <a:pt x="1293" y="1355"/>
                  </a:cubicBezTo>
                  <a:cubicBezTo>
                    <a:pt x="1482" y="1166"/>
                    <a:pt x="1482" y="851"/>
                    <a:pt x="1293" y="662"/>
                  </a:cubicBezTo>
                  <a:lnTo>
                    <a:pt x="662" y="0"/>
                  </a:ln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1"/>
            <p:cNvSpPr/>
            <p:nvPr/>
          </p:nvSpPr>
          <p:spPr>
            <a:xfrm>
              <a:off x="-5254775" y="3648050"/>
              <a:ext cx="278050" cy="248325"/>
            </a:xfrm>
            <a:custGeom>
              <a:avLst/>
              <a:gdLst/>
              <a:ahLst/>
              <a:cxnLst/>
              <a:rect l="l" t="t" r="r" b="b"/>
              <a:pathLst>
                <a:path w="11122" h="9933" extrusionOk="0">
                  <a:moveTo>
                    <a:pt x="4049" y="1"/>
                  </a:moveTo>
                  <a:cubicBezTo>
                    <a:pt x="3781" y="1"/>
                    <a:pt x="3513" y="103"/>
                    <a:pt x="3308" y="308"/>
                  </a:cubicBezTo>
                  <a:lnTo>
                    <a:pt x="410" y="3364"/>
                  </a:lnTo>
                  <a:cubicBezTo>
                    <a:pt x="0" y="3774"/>
                    <a:pt x="0" y="4435"/>
                    <a:pt x="410" y="4813"/>
                  </a:cubicBezTo>
                  <a:lnTo>
                    <a:pt x="631" y="5065"/>
                  </a:lnTo>
                  <a:lnTo>
                    <a:pt x="1198" y="4498"/>
                  </a:lnTo>
                  <a:cubicBezTo>
                    <a:pt x="1454" y="4242"/>
                    <a:pt x="1794" y="4106"/>
                    <a:pt x="2122" y="4106"/>
                  </a:cubicBezTo>
                  <a:cubicBezTo>
                    <a:pt x="2398" y="4106"/>
                    <a:pt x="2666" y="4202"/>
                    <a:pt x="2867" y="4404"/>
                  </a:cubicBezTo>
                  <a:cubicBezTo>
                    <a:pt x="3151" y="4624"/>
                    <a:pt x="3308" y="4971"/>
                    <a:pt x="3277" y="5286"/>
                  </a:cubicBezTo>
                  <a:cubicBezTo>
                    <a:pt x="3592" y="5286"/>
                    <a:pt x="3907" y="5412"/>
                    <a:pt x="4128" y="5664"/>
                  </a:cubicBezTo>
                  <a:cubicBezTo>
                    <a:pt x="4380" y="5884"/>
                    <a:pt x="4506" y="6200"/>
                    <a:pt x="4506" y="6515"/>
                  </a:cubicBezTo>
                  <a:cubicBezTo>
                    <a:pt x="4821" y="6515"/>
                    <a:pt x="5136" y="6641"/>
                    <a:pt x="5356" y="6861"/>
                  </a:cubicBezTo>
                  <a:cubicBezTo>
                    <a:pt x="5608" y="7113"/>
                    <a:pt x="5703" y="7428"/>
                    <a:pt x="5703" y="7743"/>
                  </a:cubicBezTo>
                  <a:cubicBezTo>
                    <a:pt x="6018" y="7743"/>
                    <a:pt x="6364" y="7869"/>
                    <a:pt x="6585" y="8090"/>
                  </a:cubicBezTo>
                  <a:cubicBezTo>
                    <a:pt x="6837" y="8342"/>
                    <a:pt x="6931" y="8657"/>
                    <a:pt x="6931" y="8909"/>
                  </a:cubicBezTo>
                  <a:lnTo>
                    <a:pt x="7814" y="9791"/>
                  </a:lnTo>
                  <a:cubicBezTo>
                    <a:pt x="7908" y="9886"/>
                    <a:pt x="8034" y="9933"/>
                    <a:pt x="8160" y="9933"/>
                  </a:cubicBezTo>
                  <a:cubicBezTo>
                    <a:pt x="8286" y="9933"/>
                    <a:pt x="8412" y="9886"/>
                    <a:pt x="8507" y="9791"/>
                  </a:cubicBezTo>
                  <a:cubicBezTo>
                    <a:pt x="8727" y="9602"/>
                    <a:pt x="8727" y="9287"/>
                    <a:pt x="8507" y="9066"/>
                  </a:cubicBezTo>
                  <a:lnTo>
                    <a:pt x="7656" y="8216"/>
                  </a:lnTo>
                  <a:cubicBezTo>
                    <a:pt x="7530" y="8090"/>
                    <a:pt x="7530" y="7869"/>
                    <a:pt x="7656" y="7743"/>
                  </a:cubicBezTo>
                  <a:cubicBezTo>
                    <a:pt x="7748" y="7596"/>
                    <a:pt x="7851" y="7534"/>
                    <a:pt x="7953" y="7534"/>
                  </a:cubicBezTo>
                  <a:cubicBezTo>
                    <a:pt x="8024" y="7534"/>
                    <a:pt x="8095" y="7565"/>
                    <a:pt x="8160" y="7617"/>
                  </a:cubicBezTo>
                  <a:lnTo>
                    <a:pt x="9011" y="8499"/>
                  </a:lnTo>
                  <a:cubicBezTo>
                    <a:pt x="9121" y="8594"/>
                    <a:pt x="9255" y="8641"/>
                    <a:pt x="9385" y="8641"/>
                  </a:cubicBezTo>
                  <a:cubicBezTo>
                    <a:pt x="9515" y="8641"/>
                    <a:pt x="9641" y="8594"/>
                    <a:pt x="9735" y="8499"/>
                  </a:cubicBezTo>
                  <a:cubicBezTo>
                    <a:pt x="9924" y="8279"/>
                    <a:pt x="9924" y="7964"/>
                    <a:pt x="9735" y="7775"/>
                  </a:cubicBezTo>
                  <a:lnTo>
                    <a:pt x="8853" y="6924"/>
                  </a:lnTo>
                  <a:cubicBezTo>
                    <a:pt x="8759" y="6798"/>
                    <a:pt x="8759" y="6578"/>
                    <a:pt x="8853" y="6452"/>
                  </a:cubicBezTo>
                  <a:cubicBezTo>
                    <a:pt x="8916" y="6389"/>
                    <a:pt x="9011" y="6357"/>
                    <a:pt x="9101" y="6357"/>
                  </a:cubicBezTo>
                  <a:cubicBezTo>
                    <a:pt x="9192" y="6357"/>
                    <a:pt x="9279" y="6389"/>
                    <a:pt x="9326" y="6452"/>
                  </a:cubicBezTo>
                  <a:lnTo>
                    <a:pt x="10208" y="7302"/>
                  </a:lnTo>
                  <a:cubicBezTo>
                    <a:pt x="10303" y="7397"/>
                    <a:pt x="10429" y="7444"/>
                    <a:pt x="10555" y="7444"/>
                  </a:cubicBezTo>
                  <a:cubicBezTo>
                    <a:pt x="10681" y="7444"/>
                    <a:pt x="10807" y="7397"/>
                    <a:pt x="10901" y="7302"/>
                  </a:cubicBezTo>
                  <a:cubicBezTo>
                    <a:pt x="11122" y="7113"/>
                    <a:pt x="11122" y="6798"/>
                    <a:pt x="10901" y="6609"/>
                  </a:cubicBezTo>
                  <a:lnTo>
                    <a:pt x="10334" y="6010"/>
                  </a:lnTo>
                  <a:lnTo>
                    <a:pt x="10208" y="5884"/>
                  </a:lnTo>
                  <a:lnTo>
                    <a:pt x="6931" y="2608"/>
                  </a:lnTo>
                  <a:cubicBezTo>
                    <a:pt x="6884" y="2561"/>
                    <a:pt x="6798" y="2537"/>
                    <a:pt x="6707" y="2537"/>
                  </a:cubicBezTo>
                  <a:cubicBezTo>
                    <a:pt x="6616" y="2537"/>
                    <a:pt x="6522" y="2561"/>
                    <a:pt x="6459" y="2608"/>
                  </a:cubicBezTo>
                  <a:lnTo>
                    <a:pt x="5167" y="3931"/>
                  </a:lnTo>
                  <a:cubicBezTo>
                    <a:pt x="4904" y="4176"/>
                    <a:pt x="4562" y="4308"/>
                    <a:pt x="4229" y="4308"/>
                  </a:cubicBezTo>
                  <a:cubicBezTo>
                    <a:pt x="4004" y="4308"/>
                    <a:pt x="3783" y="4247"/>
                    <a:pt x="3592" y="4120"/>
                  </a:cubicBezTo>
                  <a:cubicBezTo>
                    <a:pt x="2962" y="3679"/>
                    <a:pt x="2930" y="2829"/>
                    <a:pt x="3434" y="2293"/>
                  </a:cubicBezTo>
                  <a:lnTo>
                    <a:pt x="5010" y="529"/>
                  </a:lnTo>
                  <a:lnTo>
                    <a:pt x="4789" y="308"/>
                  </a:lnTo>
                  <a:cubicBezTo>
                    <a:pt x="4584" y="103"/>
                    <a:pt x="4317" y="1"/>
                    <a:pt x="4049" y="1"/>
                  </a:cubicBez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1"/>
            <p:cNvSpPr/>
            <p:nvPr/>
          </p:nvSpPr>
          <p:spPr>
            <a:xfrm>
              <a:off x="-5163425" y="3631325"/>
              <a:ext cx="205600" cy="150450"/>
            </a:xfrm>
            <a:custGeom>
              <a:avLst/>
              <a:gdLst/>
              <a:ahLst/>
              <a:cxnLst/>
              <a:rect l="l" t="t" r="r" b="b"/>
              <a:pathLst>
                <a:path w="8224" h="6018" extrusionOk="0">
                  <a:moveTo>
                    <a:pt x="3699" y="0"/>
                  </a:moveTo>
                  <a:cubicBezTo>
                    <a:pt x="3435" y="0"/>
                    <a:pt x="3167" y="95"/>
                    <a:pt x="2962" y="284"/>
                  </a:cubicBezTo>
                  <a:lnTo>
                    <a:pt x="2364" y="883"/>
                  </a:lnTo>
                  <a:lnTo>
                    <a:pt x="2269" y="1009"/>
                  </a:lnTo>
                  <a:lnTo>
                    <a:pt x="222" y="3245"/>
                  </a:lnTo>
                  <a:cubicBezTo>
                    <a:pt x="1" y="3435"/>
                    <a:pt x="1" y="3781"/>
                    <a:pt x="222" y="3970"/>
                  </a:cubicBezTo>
                  <a:cubicBezTo>
                    <a:pt x="316" y="4065"/>
                    <a:pt x="442" y="4112"/>
                    <a:pt x="568" y="4112"/>
                  </a:cubicBezTo>
                  <a:cubicBezTo>
                    <a:pt x="694" y="4112"/>
                    <a:pt x="820" y="4065"/>
                    <a:pt x="915" y="3970"/>
                  </a:cubicBezTo>
                  <a:lnTo>
                    <a:pt x="2269" y="2615"/>
                  </a:lnTo>
                  <a:cubicBezTo>
                    <a:pt x="2458" y="2426"/>
                    <a:pt x="2718" y="2332"/>
                    <a:pt x="2982" y="2332"/>
                  </a:cubicBezTo>
                  <a:cubicBezTo>
                    <a:pt x="3246" y="2332"/>
                    <a:pt x="3514" y="2426"/>
                    <a:pt x="3719" y="2615"/>
                  </a:cubicBezTo>
                  <a:lnTo>
                    <a:pt x="7090" y="6018"/>
                  </a:lnTo>
                  <a:lnTo>
                    <a:pt x="7814" y="5356"/>
                  </a:lnTo>
                  <a:cubicBezTo>
                    <a:pt x="8224" y="4947"/>
                    <a:pt x="8224" y="4285"/>
                    <a:pt x="7814" y="3876"/>
                  </a:cubicBezTo>
                  <a:lnTo>
                    <a:pt x="4412" y="284"/>
                  </a:lnTo>
                  <a:cubicBezTo>
                    <a:pt x="4223" y="95"/>
                    <a:pt x="3963" y="0"/>
                    <a:pt x="3699" y="0"/>
                  </a:cubicBez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51"/>
          <p:cNvGrpSpPr/>
          <p:nvPr/>
        </p:nvGrpSpPr>
        <p:grpSpPr>
          <a:xfrm>
            <a:off x="6558003" y="3940876"/>
            <a:ext cx="608348" cy="572715"/>
            <a:chOff x="580725" y="3617925"/>
            <a:chExt cx="299325" cy="297375"/>
          </a:xfrm>
        </p:grpSpPr>
        <p:sp>
          <p:nvSpPr>
            <p:cNvPr id="1450" name="Google Shape;1450;p51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1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1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1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1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52"/>
          <p:cNvSpPr txBox="1">
            <a:spLocks noGrp="1"/>
          </p:cNvSpPr>
          <p:nvPr>
            <p:ph type="title" idx="4294967295"/>
          </p:nvPr>
        </p:nvSpPr>
        <p:spPr>
          <a:xfrm>
            <a:off x="2642150" y="88975"/>
            <a:ext cx="4389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Fact</a:t>
            </a:r>
            <a:endParaRPr/>
          </a:p>
        </p:txBody>
      </p:sp>
      <p:sp>
        <p:nvSpPr>
          <p:cNvPr id="1460" name="Google Shape;1460;p52"/>
          <p:cNvSpPr txBox="1">
            <a:spLocks noGrp="1"/>
          </p:cNvSpPr>
          <p:nvPr>
            <p:ph type="subTitle" idx="4294967295"/>
          </p:nvPr>
        </p:nvSpPr>
        <p:spPr>
          <a:xfrm>
            <a:off x="3572125" y="775600"/>
            <a:ext cx="2707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There is a celebration on Confucius's birthday, September 28th, every year. Some aspects of these celebrations include dances, music, good food, and early rituals practiced within temples.  </a:t>
            </a:r>
            <a:endParaRPr/>
          </a:p>
        </p:txBody>
      </p:sp>
      <p:pic>
        <p:nvPicPr>
          <p:cNvPr id="1461" name="Google Shape;146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6875" y="455850"/>
            <a:ext cx="2707126" cy="18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5" y="455850"/>
            <a:ext cx="2999475" cy="19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6875" y="2881207"/>
            <a:ext cx="2707126" cy="180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49" y="2881195"/>
            <a:ext cx="3000826" cy="19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1775" y="2863925"/>
            <a:ext cx="3052700" cy="203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3"/>
          <p:cNvSpPr txBox="1">
            <a:spLocks noGrp="1"/>
          </p:cNvSpPr>
          <p:nvPr>
            <p:ph type="title" idx="4294967295"/>
          </p:nvPr>
        </p:nvSpPr>
        <p:spPr>
          <a:xfrm>
            <a:off x="752600" y="178399"/>
            <a:ext cx="7488900" cy="5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 Day Confucianism - Politics</a:t>
            </a:r>
            <a:endParaRPr/>
          </a:p>
        </p:txBody>
      </p:sp>
      <p:sp>
        <p:nvSpPr>
          <p:cNvPr id="1471" name="Google Shape;1471;p53"/>
          <p:cNvSpPr txBox="1"/>
          <p:nvPr/>
        </p:nvSpPr>
        <p:spPr>
          <a:xfrm>
            <a:off x="-51250" y="891950"/>
            <a:ext cx="9096600" cy="3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Social Credit System</a:t>
            </a: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: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</a:pP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Confucian values of social harmony and hierarchy are shown through the Social Credit System</a:t>
            </a:r>
            <a:endParaRPr sz="120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</a:pP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The aim is to encourage positive behavior and discourage misconduct</a:t>
            </a:r>
            <a:endParaRPr sz="120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</a:pP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System of rewards and penalties.</a:t>
            </a:r>
            <a:endParaRPr sz="120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Emphasis on Moral Leadership</a:t>
            </a: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: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</a:pP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Confucius placed emphasis on virtuous leadership and moral behavior among rulers </a:t>
            </a:r>
            <a:endParaRPr sz="120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</a:pP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The Chinese Communist Party's took this over by promoting socialist core values and a leadership image that emphasizes moral authority and integrity.</a:t>
            </a:r>
            <a:endParaRPr sz="120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Hierarchy and Order</a:t>
            </a: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: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</a:pP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Chinese political system's structure and governance follow the same approach as Confucius</a:t>
            </a:r>
            <a:endParaRPr sz="120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</a:pP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Centralized authority and significance on sustaining harmony and stability in society</a:t>
            </a:r>
            <a:endParaRPr sz="120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Cultural Continuity</a:t>
            </a: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: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</a:pPr>
            <a:r>
              <a:rPr lang="en"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Confucianism created a foundation of culture and history for current political policies and ideologies</a:t>
            </a:r>
            <a:endParaRPr sz="120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472" name="Google Shape;147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72" y="3927372"/>
            <a:ext cx="1938925" cy="12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53"/>
          <p:cNvPicPr preferRelativeResize="0"/>
          <p:nvPr/>
        </p:nvPicPr>
        <p:blipFill rotWithShape="1">
          <a:blip r:embed="rId4">
            <a:alphaModFix/>
          </a:blip>
          <a:srcRect t="34123"/>
          <a:stretch/>
        </p:blipFill>
        <p:spPr>
          <a:xfrm>
            <a:off x="5800650" y="3927375"/>
            <a:ext cx="2628900" cy="11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54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54"/>
          <p:cNvSpPr txBox="1"/>
          <p:nvPr/>
        </p:nvSpPr>
        <p:spPr>
          <a:xfrm>
            <a:off x="26850" y="508606"/>
            <a:ext cx="9090300" cy="28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China Daily. “Shandong Culture.” </a:t>
            </a:r>
            <a:r>
              <a:rPr lang="en" sz="1000" i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Celebrating Confucius’ Birthday in His Hometown - Shandong Culture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Shandong Provincial Department of Culture and Tourism , 29 Sept. 2016,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www.chinadaily.com.cn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/m/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shandong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shandongculture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/2016-09/29/content_26940400.htm. </a:t>
            </a: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China Mike. “Confucius 101: Key to Understanding the Chinese Mind.” </a:t>
            </a:r>
            <a:r>
              <a:rPr lang="en" sz="1000" i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China Mike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China-Mike, 21 May 2020,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www.china-mike.com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chinese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-culture/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confucius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/. </a:t>
            </a: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“Confucius’ Birthday.” </a:t>
            </a:r>
            <a:r>
              <a:rPr lang="en" sz="1000" i="1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China.Org.Cn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China.org.cn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www.china.org.cn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english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olympic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/211894.htm. Accessed 18 Mar. 2024. </a:t>
            </a: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Elshaikh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Eman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 M. “Read: Confucianism (Article).” </a:t>
            </a:r>
            <a:r>
              <a:rPr lang="en" sz="1000" i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Khan Academy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Khan Academy, 2024,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www.khanacademy.org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/humanities/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whp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-origins/era-3-cities-societies-and-empires-6000-bce-to-700-c-e/35-development-of-belief-systems-betaa/a/read-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confucianism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-beta. </a:t>
            </a: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Hays, Jeffrey. “Confucianism, Family, Society, Filial Piety and Relationships.” </a:t>
            </a:r>
            <a:r>
              <a:rPr lang="en" sz="1000" i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Facts and Details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factsanddetails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Sept. 2021,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factsanddetails.com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china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/cat3/sub9/entry-5561.html. </a:t>
            </a: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Meiping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Yang. “Ritual Dances, Songs Launch Confucian Culture Festival.” </a:t>
            </a:r>
            <a:r>
              <a:rPr lang="en" sz="1000" i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SHINE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shine.cn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21 Sept. 2021,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www.shine.cn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/news/metro/2109215367/. </a:t>
            </a: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National Geographic Society. “Confucianism.” </a:t>
            </a:r>
            <a:r>
              <a:rPr lang="en" sz="1000" i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Education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National Geographic, 6 Mar. 2024,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education.nationalgeographic.org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/resource/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confucianism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/. </a:t>
            </a: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Venkatesh, Krishnan. “‘Filial Piety’: The Heart of Confucian Life.” </a:t>
            </a:r>
            <a:r>
              <a:rPr lang="en" sz="1000" i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Voices From Antiquity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Word Press, 12 Apr. 2017,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voicesfromantiquity.wordpress.com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/2017/04/12/filial-piety-the-heart-of-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confucian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-life/. </a:t>
            </a: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Xiaoci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Deng. “Nationwide Confucius Events Are Reaction to Crisis of Values: Analysts.” </a:t>
            </a:r>
            <a:r>
              <a:rPr lang="en" sz="1000" i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People’s Daily Online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people.cn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30 Sept. 2016, </a:t>
            </a:r>
            <a:r>
              <a:rPr lang="en" sz="1000" dirty="0" err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en.people.cn</a:t>
            </a:r>
            <a:r>
              <a:rPr lang="en" sz="1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/n3/2016/0930/c90000-9122123.html. </a:t>
            </a: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42"/>
          <p:cNvSpPr txBox="1">
            <a:spLocks noGrp="1"/>
          </p:cNvSpPr>
          <p:nvPr>
            <p:ph type="title" idx="4294967295"/>
          </p:nvPr>
        </p:nvSpPr>
        <p:spPr>
          <a:xfrm>
            <a:off x="3597100" y="45675"/>
            <a:ext cx="5916600" cy="1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Who was Confucius? </a:t>
            </a:r>
            <a:endParaRPr sz="4200"/>
          </a:p>
        </p:txBody>
      </p:sp>
      <p:sp>
        <p:nvSpPr>
          <p:cNvPr id="1208" name="Google Shape;1208;p42"/>
          <p:cNvSpPr txBox="1"/>
          <p:nvPr/>
        </p:nvSpPr>
        <p:spPr>
          <a:xfrm>
            <a:off x="2804725" y="940250"/>
            <a:ext cx="6011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Chinese Philosopher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Lived from 551 to 479 BC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From Qūfù (曲阜) which is now Shandong Province in China (中国)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Grew up in poverty, but still pursued education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Became a teacher (老师), philosopher, and political figure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Preached about ethics, morals, virtue, social harmony, familial relationships, and more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Did not write any books on his teachings, instead his disciples wrote </a:t>
            </a:r>
            <a:r>
              <a:rPr lang="en" i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The Analects</a:t>
            </a: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 after his death.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209" name="Google Shape;12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575" y="3275488"/>
            <a:ext cx="2532525" cy="168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733550" cy="190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1" name="Google Shape;1211;p42"/>
          <p:cNvGrpSpPr/>
          <p:nvPr/>
        </p:nvGrpSpPr>
        <p:grpSpPr>
          <a:xfrm>
            <a:off x="-33" y="2576271"/>
            <a:ext cx="2990327" cy="2384325"/>
            <a:chOff x="720004" y="1430188"/>
            <a:chExt cx="3852025" cy="3189305"/>
          </a:xfrm>
        </p:grpSpPr>
        <p:sp>
          <p:nvSpPr>
            <p:cNvPr id="1212" name="Google Shape;1212;p42"/>
            <p:cNvSpPr/>
            <p:nvPr/>
          </p:nvSpPr>
          <p:spPr>
            <a:xfrm>
              <a:off x="892803" y="2875023"/>
              <a:ext cx="172571" cy="160147"/>
            </a:xfrm>
            <a:custGeom>
              <a:avLst/>
              <a:gdLst/>
              <a:ahLst/>
              <a:cxnLst/>
              <a:rect l="l" t="t" r="r" b="b"/>
              <a:pathLst>
                <a:path w="7862" h="7296" extrusionOk="0">
                  <a:moveTo>
                    <a:pt x="4123" y="1"/>
                  </a:moveTo>
                  <a:cubicBezTo>
                    <a:pt x="3869" y="1"/>
                    <a:pt x="3550" y="17"/>
                    <a:pt x="3179" y="57"/>
                  </a:cubicBezTo>
                  <a:cubicBezTo>
                    <a:pt x="2304" y="153"/>
                    <a:pt x="1824" y="315"/>
                    <a:pt x="1702" y="388"/>
                  </a:cubicBezTo>
                  <a:cubicBezTo>
                    <a:pt x="1557" y="589"/>
                    <a:pt x="1303" y="782"/>
                    <a:pt x="906" y="995"/>
                  </a:cubicBezTo>
                  <a:cubicBezTo>
                    <a:pt x="672" y="1121"/>
                    <a:pt x="391" y="1252"/>
                    <a:pt x="69" y="1385"/>
                  </a:cubicBezTo>
                  <a:cubicBezTo>
                    <a:pt x="337" y="1859"/>
                    <a:pt x="620" y="2479"/>
                    <a:pt x="466" y="2838"/>
                  </a:cubicBezTo>
                  <a:cubicBezTo>
                    <a:pt x="205" y="3449"/>
                    <a:pt x="1" y="4322"/>
                    <a:pt x="1" y="4322"/>
                  </a:cubicBezTo>
                  <a:cubicBezTo>
                    <a:pt x="1" y="4322"/>
                    <a:pt x="379" y="4905"/>
                    <a:pt x="1048" y="5166"/>
                  </a:cubicBezTo>
                  <a:cubicBezTo>
                    <a:pt x="1718" y="5428"/>
                    <a:pt x="2270" y="5631"/>
                    <a:pt x="2270" y="5894"/>
                  </a:cubicBezTo>
                  <a:cubicBezTo>
                    <a:pt x="2270" y="6155"/>
                    <a:pt x="2125" y="6533"/>
                    <a:pt x="1950" y="6883"/>
                  </a:cubicBezTo>
                  <a:cubicBezTo>
                    <a:pt x="1904" y="6976"/>
                    <a:pt x="1817" y="7112"/>
                    <a:pt x="1715" y="7268"/>
                  </a:cubicBezTo>
                  <a:cubicBezTo>
                    <a:pt x="1813" y="7288"/>
                    <a:pt x="1901" y="7296"/>
                    <a:pt x="1991" y="7296"/>
                  </a:cubicBezTo>
                  <a:cubicBezTo>
                    <a:pt x="2110" y="7296"/>
                    <a:pt x="2231" y="7282"/>
                    <a:pt x="2375" y="7265"/>
                  </a:cubicBezTo>
                  <a:cubicBezTo>
                    <a:pt x="2387" y="7264"/>
                    <a:pt x="2398" y="7263"/>
                    <a:pt x="2411" y="7261"/>
                  </a:cubicBezTo>
                  <a:cubicBezTo>
                    <a:pt x="2591" y="7241"/>
                    <a:pt x="2797" y="7219"/>
                    <a:pt x="3051" y="7219"/>
                  </a:cubicBezTo>
                  <a:cubicBezTo>
                    <a:pt x="3350" y="7219"/>
                    <a:pt x="3585" y="7219"/>
                    <a:pt x="3728" y="7186"/>
                  </a:cubicBezTo>
                  <a:cubicBezTo>
                    <a:pt x="3804" y="7169"/>
                    <a:pt x="3812" y="7156"/>
                    <a:pt x="3829" y="7123"/>
                  </a:cubicBezTo>
                  <a:cubicBezTo>
                    <a:pt x="3899" y="7001"/>
                    <a:pt x="3962" y="6891"/>
                    <a:pt x="4023" y="6786"/>
                  </a:cubicBezTo>
                  <a:cubicBezTo>
                    <a:pt x="4142" y="6580"/>
                    <a:pt x="4256" y="6385"/>
                    <a:pt x="4385" y="6127"/>
                  </a:cubicBezTo>
                  <a:cubicBezTo>
                    <a:pt x="4425" y="6047"/>
                    <a:pt x="4478" y="5974"/>
                    <a:pt x="4546" y="5905"/>
                  </a:cubicBezTo>
                  <a:cubicBezTo>
                    <a:pt x="4566" y="5885"/>
                    <a:pt x="4586" y="5865"/>
                    <a:pt x="4608" y="5846"/>
                  </a:cubicBezTo>
                  <a:cubicBezTo>
                    <a:pt x="4855" y="5626"/>
                    <a:pt x="5258" y="5438"/>
                    <a:pt x="5836" y="5178"/>
                  </a:cubicBezTo>
                  <a:cubicBezTo>
                    <a:pt x="6196" y="5015"/>
                    <a:pt x="6741" y="4770"/>
                    <a:pt x="6878" y="4628"/>
                  </a:cubicBezTo>
                  <a:cubicBezTo>
                    <a:pt x="7060" y="4441"/>
                    <a:pt x="7302" y="3950"/>
                    <a:pt x="7496" y="3554"/>
                  </a:cubicBezTo>
                  <a:cubicBezTo>
                    <a:pt x="7628" y="3286"/>
                    <a:pt x="7746" y="3046"/>
                    <a:pt x="7862" y="2855"/>
                  </a:cubicBezTo>
                  <a:cubicBezTo>
                    <a:pt x="7803" y="2837"/>
                    <a:pt x="7743" y="2825"/>
                    <a:pt x="7701" y="2825"/>
                  </a:cubicBezTo>
                  <a:cubicBezTo>
                    <a:pt x="7692" y="2825"/>
                    <a:pt x="7684" y="2825"/>
                    <a:pt x="7677" y="2826"/>
                  </a:cubicBezTo>
                  <a:cubicBezTo>
                    <a:pt x="7608" y="2851"/>
                    <a:pt x="7520" y="2872"/>
                    <a:pt x="7418" y="2872"/>
                  </a:cubicBezTo>
                  <a:cubicBezTo>
                    <a:pt x="7305" y="2872"/>
                    <a:pt x="7175" y="2847"/>
                    <a:pt x="7034" y="2776"/>
                  </a:cubicBezTo>
                  <a:cubicBezTo>
                    <a:pt x="6904" y="2710"/>
                    <a:pt x="6776" y="2610"/>
                    <a:pt x="6644" y="2472"/>
                  </a:cubicBezTo>
                  <a:cubicBezTo>
                    <a:pt x="6448" y="2265"/>
                    <a:pt x="6269" y="1999"/>
                    <a:pt x="6093" y="1743"/>
                  </a:cubicBezTo>
                  <a:cubicBezTo>
                    <a:pt x="5997" y="1600"/>
                    <a:pt x="5904" y="1465"/>
                    <a:pt x="5821" y="1356"/>
                  </a:cubicBezTo>
                  <a:cubicBezTo>
                    <a:pt x="5701" y="1200"/>
                    <a:pt x="5595" y="1034"/>
                    <a:pt x="5492" y="872"/>
                  </a:cubicBezTo>
                  <a:cubicBezTo>
                    <a:pt x="5262" y="514"/>
                    <a:pt x="5044" y="175"/>
                    <a:pt x="4739" y="56"/>
                  </a:cubicBezTo>
                  <a:cubicBezTo>
                    <a:pt x="4659" y="26"/>
                    <a:pt x="4444" y="1"/>
                    <a:pt x="4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3" name="Google Shape;1213;p42"/>
            <p:cNvGrpSpPr/>
            <p:nvPr/>
          </p:nvGrpSpPr>
          <p:grpSpPr>
            <a:xfrm>
              <a:off x="720004" y="1430188"/>
              <a:ext cx="3852025" cy="3189305"/>
              <a:chOff x="642749" y="1210335"/>
              <a:chExt cx="4245591" cy="3515161"/>
            </a:xfrm>
          </p:grpSpPr>
          <p:sp>
            <p:nvSpPr>
              <p:cNvPr id="1214" name="Google Shape;1214;p42"/>
              <p:cNvSpPr/>
              <p:nvPr/>
            </p:nvSpPr>
            <p:spPr>
              <a:xfrm>
                <a:off x="3938124" y="1210335"/>
                <a:ext cx="950215" cy="870010"/>
              </a:xfrm>
              <a:custGeom>
                <a:avLst/>
                <a:gdLst/>
                <a:ahLst/>
                <a:cxnLst/>
                <a:rect l="l" t="t" r="r" b="b"/>
                <a:pathLst>
                  <a:path w="43290" h="39636" extrusionOk="0">
                    <a:moveTo>
                      <a:pt x="5900" y="0"/>
                    </a:moveTo>
                    <a:cubicBezTo>
                      <a:pt x="5831" y="0"/>
                      <a:pt x="5764" y="4"/>
                      <a:pt x="5698" y="12"/>
                    </a:cubicBezTo>
                    <a:cubicBezTo>
                      <a:pt x="4433" y="158"/>
                      <a:pt x="3414" y="826"/>
                      <a:pt x="3414" y="826"/>
                    </a:cubicBezTo>
                    <a:cubicBezTo>
                      <a:pt x="3414" y="826"/>
                      <a:pt x="1698" y="885"/>
                      <a:pt x="1304" y="1045"/>
                    </a:cubicBezTo>
                    <a:cubicBezTo>
                      <a:pt x="1039" y="1153"/>
                      <a:pt x="594" y="1494"/>
                      <a:pt x="221" y="1744"/>
                    </a:cubicBezTo>
                    <a:lnTo>
                      <a:pt x="998" y="2818"/>
                    </a:lnTo>
                    <a:cubicBezTo>
                      <a:pt x="1116" y="2981"/>
                      <a:pt x="1129" y="3198"/>
                      <a:pt x="1035" y="3375"/>
                    </a:cubicBezTo>
                    <a:lnTo>
                      <a:pt x="1" y="5301"/>
                    </a:lnTo>
                    <a:lnTo>
                      <a:pt x="1220" y="5966"/>
                    </a:lnTo>
                    <a:cubicBezTo>
                      <a:pt x="1224" y="5951"/>
                      <a:pt x="1230" y="5936"/>
                      <a:pt x="1235" y="5921"/>
                    </a:cubicBezTo>
                    <a:cubicBezTo>
                      <a:pt x="1463" y="5301"/>
                      <a:pt x="1695" y="4992"/>
                      <a:pt x="2010" y="4890"/>
                    </a:cubicBezTo>
                    <a:cubicBezTo>
                      <a:pt x="2079" y="4868"/>
                      <a:pt x="2148" y="4858"/>
                      <a:pt x="2216" y="4858"/>
                    </a:cubicBezTo>
                    <a:cubicBezTo>
                      <a:pt x="2374" y="4858"/>
                      <a:pt x="2528" y="4915"/>
                      <a:pt x="2657" y="5024"/>
                    </a:cubicBezTo>
                    <a:cubicBezTo>
                      <a:pt x="2878" y="5211"/>
                      <a:pt x="2992" y="5416"/>
                      <a:pt x="3068" y="5553"/>
                    </a:cubicBezTo>
                    <a:cubicBezTo>
                      <a:pt x="3082" y="5576"/>
                      <a:pt x="3097" y="5605"/>
                      <a:pt x="3111" y="5627"/>
                    </a:cubicBezTo>
                    <a:cubicBezTo>
                      <a:pt x="3619" y="5627"/>
                      <a:pt x="3952" y="5658"/>
                      <a:pt x="3967" y="5659"/>
                    </a:cubicBezTo>
                    <a:cubicBezTo>
                      <a:pt x="4185" y="5679"/>
                      <a:pt x="4369" y="5833"/>
                      <a:pt x="4426" y="6046"/>
                    </a:cubicBezTo>
                    <a:cubicBezTo>
                      <a:pt x="4479" y="6244"/>
                      <a:pt x="4412" y="6453"/>
                      <a:pt x="4258" y="6583"/>
                    </a:cubicBezTo>
                    <a:cubicBezTo>
                      <a:pt x="4251" y="6603"/>
                      <a:pt x="4251" y="6682"/>
                      <a:pt x="4333" y="6828"/>
                    </a:cubicBezTo>
                    <a:cubicBezTo>
                      <a:pt x="4470" y="7072"/>
                      <a:pt x="4574" y="7267"/>
                      <a:pt x="4652" y="7425"/>
                    </a:cubicBezTo>
                    <a:cubicBezTo>
                      <a:pt x="4657" y="7434"/>
                      <a:pt x="4661" y="7442"/>
                      <a:pt x="4665" y="7451"/>
                    </a:cubicBezTo>
                    <a:cubicBezTo>
                      <a:pt x="4856" y="7838"/>
                      <a:pt x="4895" y="8007"/>
                      <a:pt x="4895" y="8175"/>
                    </a:cubicBezTo>
                    <a:cubicBezTo>
                      <a:pt x="4895" y="8210"/>
                      <a:pt x="4892" y="8242"/>
                      <a:pt x="4887" y="8277"/>
                    </a:cubicBezTo>
                    <a:cubicBezTo>
                      <a:pt x="4886" y="8284"/>
                      <a:pt x="4884" y="8290"/>
                      <a:pt x="4883" y="8298"/>
                    </a:cubicBezTo>
                    <a:cubicBezTo>
                      <a:pt x="4874" y="8353"/>
                      <a:pt x="4858" y="8412"/>
                      <a:pt x="4838" y="8484"/>
                    </a:cubicBezTo>
                    <a:cubicBezTo>
                      <a:pt x="4833" y="8500"/>
                      <a:pt x="4828" y="8519"/>
                      <a:pt x="4823" y="8538"/>
                    </a:cubicBezTo>
                    <a:cubicBezTo>
                      <a:pt x="4789" y="8655"/>
                      <a:pt x="4747" y="8801"/>
                      <a:pt x="4723" y="8938"/>
                    </a:cubicBezTo>
                    <a:cubicBezTo>
                      <a:pt x="4710" y="9009"/>
                      <a:pt x="4705" y="9061"/>
                      <a:pt x="4704" y="9098"/>
                    </a:cubicBezTo>
                    <a:cubicBezTo>
                      <a:pt x="5034" y="9227"/>
                      <a:pt x="5215" y="9426"/>
                      <a:pt x="5353" y="9575"/>
                    </a:cubicBezTo>
                    <a:cubicBezTo>
                      <a:pt x="5460" y="9691"/>
                      <a:pt x="5531" y="9769"/>
                      <a:pt x="5677" y="9829"/>
                    </a:cubicBezTo>
                    <a:cubicBezTo>
                      <a:pt x="5710" y="9843"/>
                      <a:pt x="5799" y="9870"/>
                      <a:pt x="5987" y="9870"/>
                    </a:cubicBezTo>
                    <a:cubicBezTo>
                      <a:pt x="6049" y="9870"/>
                      <a:pt x="6123" y="9867"/>
                      <a:pt x="6209" y="9859"/>
                    </a:cubicBezTo>
                    <a:cubicBezTo>
                      <a:pt x="6469" y="9837"/>
                      <a:pt x="6745" y="9784"/>
                      <a:pt x="6947" y="9745"/>
                    </a:cubicBezTo>
                    <a:cubicBezTo>
                      <a:pt x="7077" y="9720"/>
                      <a:pt x="7180" y="9700"/>
                      <a:pt x="7262" y="9690"/>
                    </a:cubicBezTo>
                    <a:cubicBezTo>
                      <a:pt x="7397" y="9667"/>
                      <a:pt x="7933" y="9469"/>
                      <a:pt x="8253" y="9350"/>
                    </a:cubicBezTo>
                    <a:cubicBezTo>
                      <a:pt x="8620" y="9214"/>
                      <a:pt x="8868" y="9123"/>
                      <a:pt x="9027" y="9078"/>
                    </a:cubicBezTo>
                    <a:cubicBezTo>
                      <a:pt x="9179" y="8890"/>
                      <a:pt x="9383" y="8804"/>
                      <a:pt x="9683" y="8799"/>
                    </a:cubicBezTo>
                    <a:cubicBezTo>
                      <a:pt x="9822" y="8699"/>
                      <a:pt x="10101" y="8373"/>
                      <a:pt x="10273" y="8173"/>
                    </a:cubicBezTo>
                    <a:cubicBezTo>
                      <a:pt x="10468" y="7946"/>
                      <a:pt x="10668" y="7712"/>
                      <a:pt x="10860" y="7533"/>
                    </a:cubicBezTo>
                    <a:cubicBezTo>
                      <a:pt x="10978" y="7424"/>
                      <a:pt x="11268" y="7152"/>
                      <a:pt x="11627" y="7152"/>
                    </a:cubicBezTo>
                    <a:cubicBezTo>
                      <a:pt x="11670" y="7152"/>
                      <a:pt x="11714" y="7156"/>
                      <a:pt x="11759" y="7165"/>
                    </a:cubicBezTo>
                    <a:cubicBezTo>
                      <a:pt x="11876" y="7187"/>
                      <a:pt x="11980" y="7228"/>
                      <a:pt x="12075" y="7281"/>
                    </a:cubicBezTo>
                    <a:cubicBezTo>
                      <a:pt x="12086" y="7288"/>
                      <a:pt x="12096" y="7294"/>
                      <a:pt x="12107" y="7300"/>
                    </a:cubicBezTo>
                    <a:cubicBezTo>
                      <a:pt x="12325" y="7432"/>
                      <a:pt x="12496" y="7632"/>
                      <a:pt x="12662" y="7830"/>
                    </a:cubicBezTo>
                    <a:lnTo>
                      <a:pt x="12687" y="7858"/>
                    </a:lnTo>
                    <a:cubicBezTo>
                      <a:pt x="12866" y="8073"/>
                      <a:pt x="13052" y="8296"/>
                      <a:pt x="13289" y="8433"/>
                    </a:cubicBezTo>
                    <a:cubicBezTo>
                      <a:pt x="13445" y="8524"/>
                      <a:pt x="13665" y="8609"/>
                      <a:pt x="13877" y="8690"/>
                    </a:cubicBezTo>
                    <a:cubicBezTo>
                      <a:pt x="13925" y="8709"/>
                      <a:pt x="13973" y="8727"/>
                      <a:pt x="14020" y="8746"/>
                    </a:cubicBezTo>
                    <a:cubicBezTo>
                      <a:pt x="14067" y="8765"/>
                      <a:pt x="14115" y="8784"/>
                      <a:pt x="14162" y="8804"/>
                    </a:cubicBezTo>
                    <a:cubicBezTo>
                      <a:pt x="14209" y="8823"/>
                      <a:pt x="14255" y="8843"/>
                      <a:pt x="14302" y="8864"/>
                    </a:cubicBezTo>
                    <a:cubicBezTo>
                      <a:pt x="14591" y="8994"/>
                      <a:pt x="14854" y="9151"/>
                      <a:pt x="15012" y="9388"/>
                    </a:cubicBezTo>
                    <a:cubicBezTo>
                      <a:pt x="15021" y="9400"/>
                      <a:pt x="15028" y="9413"/>
                      <a:pt x="15037" y="9426"/>
                    </a:cubicBezTo>
                    <a:cubicBezTo>
                      <a:pt x="15060" y="9464"/>
                      <a:pt x="15081" y="9505"/>
                      <a:pt x="15099" y="9547"/>
                    </a:cubicBezTo>
                    <a:cubicBezTo>
                      <a:pt x="15164" y="9706"/>
                      <a:pt x="15213" y="9958"/>
                      <a:pt x="15078" y="10263"/>
                    </a:cubicBezTo>
                    <a:cubicBezTo>
                      <a:pt x="14937" y="10584"/>
                      <a:pt x="14801" y="10794"/>
                      <a:pt x="14703" y="10947"/>
                    </a:cubicBezTo>
                    <a:cubicBezTo>
                      <a:pt x="14662" y="11010"/>
                      <a:pt x="14611" y="11089"/>
                      <a:pt x="14599" y="11120"/>
                    </a:cubicBezTo>
                    <a:cubicBezTo>
                      <a:pt x="14600" y="11186"/>
                      <a:pt x="14605" y="11299"/>
                      <a:pt x="14611" y="11419"/>
                    </a:cubicBezTo>
                    <a:cubicBezTo>
                      <a:pt x="14643" y="12003"/>
                      <a:pt x="14656" y="12439"/>
                      <a:pt x="14549" y="12715"/>
                    </a:cubicBezTo>
                    <a:cubicBezTo>
                      <a:pt x="14502" y="12835"/>
                      <a:pt x="14422" y="12952"/>
                      <a:pt x="14299" y="13127"/>
                    </a:cubicBezTo>
                    <a:cubicBezTo>
                      <a:pt x="14046" y="13494"/>
                      <a:pt x="13574" y="14174"/>
                      <a:pt x="13661" y="14710"/>
                    </a:cubicBezTo>
                    <a:cubicBezTo>
                      <a:pt x="13667" y="14747"/>
                      <a:pt x="13674" y="14784"/>
                      <a:pt x="13681" y="14818"/>
                    </a:cubicBezTo>
                    <a:cubicBezTo>
                      <a:pt x="13683" y="14829"/>
                      <a:pt x="13685" y="14840"/>
                      <a:pt x="13687" y="14851"/>
                    </a:cubicBezTo>
                    <a:cubicBezTo>
                      <a:pt x="13717" y="14992"/>
                      <a:pt x="13749" y="15099"/>
                      <a:pt x="13783" y="15183"/>
                    </a:cubicBezTo>
                    <a:cubicBezTo>
                      <a:pt x="13786" y="15190"/>
                      <a:pt x="13788" y="15197"/>
                      <a:pt x="13791" y="15203"/>
                    </a:cubicBezTo>
                    <a:cubicBezTo>
                      <a:pt x="13827" y="15290"/>
                      <a:pt x="13864" y="15355"/>
                      <a:pt x="13896" y="15413"/>
                    </a:cubicBezTo>
                    <a:cubicBezTo>
                      <a:pt x="13999" y="15596"/>
                      <a:pt x="14141" y="15847"/>
                      <a:pt x="14006" y="16265"/>
                    </a:cubicBezTo>
                    <a:cubicBezTo>
                      <a:pt x="13983" y="16337"/>
                      <a:pt x="13960" y="16404"/>
                      <a:pt x="13939" y="16463"/>
                    </a:cubicBezTo>
                    <a:cubicBezTo>
                      <a:pt x="13905" y="16561"/>
                      <a:pt x="13857" y="16694"/>
                      <a:pt x="13862" y="16732"/>
                    </a:cubicBezTo>
                    <a:cubicBezTo>
                      <a:pt x="13862" y="16732"/>
                      <a:pt x="13866" y="16745"/>
                      <a:pt x="13883" y="16769"/>
                    </a:cubicBezTo>
                    <a:cubicBezTo>
                      <a:pt x="14023" y="16976"/>
                      <a:pt x="14109" y="17308"/>
                      <a:pt x="14138" y="17758"/>
                    </a:cubicBezTo>
                    <a:cubicBezTo>
                      <a:pt x="14150" y="17943"/>
                      <a:pt x="14166" y="18409"/>
                      <a:pt x="14061" y="18732"/>
                    </a:cubicBezTo>
                    <a:cubicBezTo>
                      <a:pt x="13967" y="19023"/>
                      <a:pt x="13788" y="19141"/>
                      <a:pt x="13655" y="19188"/>
                    </a:cubicBezTo>
                    <a:cubicBezTo>
                      <a:pt x="13597" y="19209"/>
                      <a:pt x="13542" y="19223"/>
                      <a:pt x="13493" y="19234"/>
                    </a:cubicBezTo>
                    <a:cubicBezTo>
                      <a:pt x="13468" y="19350"/>
                      <a:pt x="13430" y="19501"/>
                      <a:pt x="13377" y="19709"/>
                    </a:cubicBezTo>
                    <a:cubicBezTo>
                      <a:pt x="13270" y="20143"/>
                      <a:pt x="13122" y="20736"/>
                      <a:pt x="13082" y="21095"/>
                    </a:cubicBezTo>
                    <a:cubicBezTo>
                      <a:pt x="13068" y="21224"/>
                      <a:pt x="13052" y="21345"/>
                      <a:pt x="13036" y="21460"/>
                    </a:cubicBezTo>
                    <a:cubicBezTo>
                      <a:pt x="12993" y="21783"/>
                      <a:pt x="12949" y="22117"/>
                      <a:pt x="13020" y="22221"/>
                    </a:cubicBezTo>
                    <a:cubicBezTo>
                      <a:pt x="13141" y="22393"/>
                      <a:pt x="13263" y="22640"/>
                      <a:pt x="13341" y="22864"/>
                    </a:cubicBezTo>
                    <a:cubicBezTo>
                      <a:pt x="13393" y="23014"/>
                      <a:pt x="13551" y="23470"/>
                      <a:pt x="13282" y="23790"/>
                    </a:cubicBezTo>
                    <a:cubicBezTo>
                      <a:pt x="13182" y="23909"/>
                      <a:pt x="13020" y="24006"/>
                      <a:pt x="12814" y="24006"/>
                    </a:cubicBezTo>
                    <a:cubicBezTo>
                      <a:pt x="12714" y="24006"/>
                      <a:pt x="12603" y="23983"/>
                      <a:pt x="12485" y="23928"/>
                    </a:cubicBezTo>
                    <a:cubicBezTo>
                      <a:pt x="12167" y="23780"/>
                      <a:pt x="11941" y="23442"/>
                      <a:pt x="11704" y="23005"/>
                    </a:cubicBezTo>
                    <a:cubicBezTo>
                      <a:pt x="11608" y="23120"/>
                      <a:pt x="11504" y="23247"/>
                      <a:pt x="11398" y="23381"/>
                    </a:cubicBezTo>
                    <a:cubicBezTo>
                      <a:pt x="10964" y="23935"/>
                      <a:pt x="10763" y="24282"/>
                      <a:pt x="10720" y="24422"/>
                    </a:cubicBezTo>
                    <a:cubicBezTo>
                      <a:pt x="10512" y="25093"/>
                      <a:pt x="9964" y="25423"/>
                      <a:pt x="9701" y="25582"/>
                    </a:cubicBezTo>
                    <a:cubicBezTo>
                      <a:pt x="9689" y="25590"/>
                      <a:pt x="9673" y="25599"/>
                      <a:pt x="9659" y="25607"/>
                    </a:cubicBezTo>
                    <a:cubicBezTo>
                      <a:pt x="9637" y="25664"/>
                      <a:pt x="9612" y="25768"/>
                      <a:pt x="9586" y="25917"/>
                    </a:cubicBezTo>
                    <a:cubicBezTo>
                      <a:pt x="9542" y="26162"/>
                      <a:pt x="9385" y="26308"/>
                      <a:pt x="8732" y="26888"/>
                    </a:cubicBezTo>
                    <a:cubicBezTo>
                      <a:pt x="8469" y="27121"/>
                      <a:pt x="7980" y="27556"/>
                      <a:pt x="7892" y="27691"/>
                    </a:cubicBezTo>
                    <a:cubicBezTo>
                      <a:pt x="7752" y="27932"/>
                      <a:pt x="7668" y="28397"/>
                      <a:pt x="7829" y="28519"/>
                    </a:cubicBezTo>
                    <a:cubicBezTo>
                      <a:pt x="7957" y="28616"/>
                      <a:pt x="8140" y="28668"/>
                      <a:pt x="8350" y="28729"/>
                    </a:cubicBezTo>
                    <a:cubicBezTo>
                      <a:pt x="8709" y="28832"/>
                      <a:pt x="9155" y="28961"/>
                      <a:pt x="9485" y="29387"/>
                    </a:cubicBezTo>
                    <a:cubicBezTo>
                      <a:pt x="9535" y="29454"/>
                      <a:pt x="9578" y="29518"/>
                      <a:pt x="9613" y="29578"/>
                    </a:cubicBezTo>
                    <a:cubicBezTo>
                      <a:pt x="9625" y="29597"/>
                      <a:pt x="9636" y="29617"/>
                      <a:pt x="9647" y="29636"/>
                    </a:cubicBezTo>
                    <a:cubicBezTo>
                      <a:pt x="9660" y="29628"/>
                      <a:pt x="9676" y="29621"/>
                      <a:pt x="9691" y="29612"/>
                    </a:cubicBezTo>
                    <a:cubicBezTo>
                      <a:pt x="9797" y="29552"/>
                      <a:pt x="9916" y="29480"/>
                      <a:pt x="10015" y="29419"/>
                    </a:cubicBezTo>
                    <a:cubicBezTo>
                      <a:pt x="10197" y="29308"/>
                      <a:pt x="10385" y="29192"/>
                      <a:pt x="10557" y="29112"/>
                    </a:cubicBezTo>
                    <a:cubicBezTo>
                      <a:pt x="10636" y="29075"/>
                      <a:pt x="10818" y="28991"/>
                      <a:pt x="11025" y="28991"/>
                    </a:cubicBezTo>
                    <a:cubicBezTo>
                      <a:pt x="11147" y="28991"/>
                      <a:pt x="11279" y="29021"/>
                      <a:pt x="11403" y="29107"/>
                    </a:cubicBezTo>
                    <a:cubicBezTo>
                      <a:pt x="11567" y="29219"/>
                      <a:pt x="11744" y="29447"/>
                      <a:pt x="11673" y="29894"/>
                    </a:cubicBezTo>
                    <a:cubicBezTo>
                      <a:pt x="11671" y="29907"/>
                      <a:pt x="11668" y="29922"/>
                      <a:pt x="11666" y="29937"/>
                    </a:cubicBezTo>
                    <a:cubicBezTo>
                      <a:pt x="11662" y="29956"/>
                      <a:pt x="11659" y="29973"/>
                      <a:pt x="11655" y="29990"/>
                    </a:cubicBezTo>
                    <a:cubicBezTo>
                      <a:pt x="11611" y="30254"/>
                      <a:pt x="11618" y="30447"/>
                      <a:pt x="11623" y="30605"/>
                    </a:cubicBezTo>
                    <a:cubicBezTo>
                      <a:pt x="11628" y="30762"/>
                      <a:pt x="11632" y="30911"/>
                      <a:pt x="11584" y="31067"/>
                    </a:cubicBezTo>
                    <a:cubicBezTo>
                      <a:pt x="11581" y="31076"/>
                      <a:pt x="11578" y="31086"/>
                      <a:pt x="11573" y="31097"/>
                    </a:cubicBezTo>
                    <a:cubicBezTo>
                      <a:pt x="11570" y="31107"/>
                      <a:pt x="11566" y="31118"/>
                      <a:pt x="11562" y="31128"/>
                    </a:cubicBezTo>
                    <a:cubicBezTo>
                      <a:pt x="11560" y="31134"/>
                      <a:pt x="11558" y="31139"/>
                      <a:pt x="11556" y="31144"/>
                    </a:cubicBezTo>
                    <a:cubicBezTo>
                      <a:pt x="11488" y="31299"/>
                      <a:pt x="11346" y="31484"/>
                      <a:pt x="11042" y="31577"/>
                    </a:cubicBezTo>
                    <a:cubicBezTo>
                      <a:pt x="10944" y="31607"/>
                      <a:pt x="10847" y="31618"/>
                      <a:pt x="10754" y="31618"/>
                    </a:cubicBezTo>
                    <a:cubicBezTo>
                      <a:pt x="10590" y="31618"/>
                      <a:pt x="10439" y="31583"/>
                      <a:pt x="10317" y="31554"/>
                    </a:cubicBezTo>
                    <a:lnTo>
                      <a:pt x="10314" y="31554"/>
                    </a:lnTo>
                    <a:cubicBezTo>
                      <a:pt x="10280" y="31780"/>
                      <a:pt x="10299" y="31907"/>
                      <a:pt x="10315" y="31966"/>
                    </a:cubicBezTo>
                    <a:cubicBezTo>
                      <a:pt x="10333" y="32032"/>
                      <a:pt x="10347" y="32036"/>
                      <a:pt x="10369" y="32042"/>
                    </a:cubicBezTo>
                    <a:cubicBezTo>
                      <a:pt x="10423" y="32058"/>
                      <a:pt x="10482" y="32074"/>
                      <a:pt x="10546" y="32087"/>
                    </a:cubicBezTo>
                    <a:cubicBezTo>
                      <a:pt x="10705" y="32120"/>
                      <a:pt x="10864" y="32136"/>
                      <a:pt x="11008" y="32136"/>
                    </a:cubicBezTo>
                    <a:cubicBezTo>
                      <a:pt x="11194" y="32136"/>
                      <a:pt x="11353" y="32109"/>
                      <a:pt x="11447" y="32057"/>
                    </a:cubicBezTo>
                    <a:cubicBezTo>
                      <a:pt x="11804" y="31859"/>
                      <a:pt x="12230" y="31544"/>
                      <a:pt x="12234" y="31541"/>
                    </a:cubicBezTo>
                    <a:cubicBezTo>
                      <a:pt x="12325" y="31474"/>
                      <a:pt x="12435" y="31439"/>
                      <a:pt x="12546" y="31439"/>
                    </a:cubicBezTo>
                    <a:cubicBezTo>
                      <a:pt x="12591" y="31439"/>
                      <a:pt x="12637" y="31444"/>
                      <a:pt x="12681" y="31456"/>
                    </a:cubicBezTo>
                    <a:cubicBezTo>
                      <a:pt x="12836" y="31497"/>
                      <a:pt x="12963" y="31606"/>
                      <a:pt x="13027" y="31752"/>
                    </a:cubicBezTo>
                    <a:lnTo>
                      <a:pt x="14172" y="34361"/>
                    </a:lnTo>
                    <a:cubicBezTo>
                      <a:pt x="14208" y="34383"/>
                      <a:pt x="14249" y="34408"/>
                      <a:pt x="14296" y="34436"/>
                    </a:cubicBezTo>
                    <a:cubicBezTo>
                      <a:pt x="14374" y="34482"/>
                      <a:pt x="14466" y="34534"/>
                      <a:pt x="14565" y="34583"/>
                    </a:cubicBezTo>
                    <a:cubicBezTo>
                      <a:pt x="14891" y="34746"/>
                      <a:pt x="15081" y="34780"/>
                      <a:pt x="15154" y="34780"/>
                    </a:cubicBezTo>
                    <a:cubicBezTo>
                      <a:pt x="15159" y="34780"/>
                      <a:pt x="15165" y="34780"/>
                      <a:pt x="15169" y="34780"/>
                    </a:cubicBezTo>
                    <a:cubicBezTo>
                      <a:pt x="15226" y="34745"/>
                      <a:pt x="15281" y="34709"/>
                      <a:pt x="15337" y="34675"/>
                    </a:cubicBezTo>
                    <a:cubicBezTo>
                      <a:pt x="15468" y="34593"/>
                      <a:pt x="15589" y="34518"/>
                      <a:pt x="15699" y="34452"/>
                    </a:cubicBezTo>
                    <a:cubicBezTo>
                      <a:pt x="15715" y="34443"/>
                      <a:pt x="15731" y="34433"/>
                      <a:pt x="15746" y="34425"/>
                    </a:cubicBezTo>
                    <a:cubicBezTo>
                      <a:pt x="16040" y="34251"/>
                      <a:pt x="16267" y="34140"/>
                      <a:pt x="16474" y="34101"/>
                    </a:cubicBezTo>
                    <a:cubicBezTo>
                      <a:pt x="16496" y="34097"/>
                      <a:pt x="16517" y="34094"/>
                      <a:pt x="16539" y="34092"/>
                    </a:cubicBezTo>
                    <a:cubicBezTo>
                      <a:pt x="16560" y="34090"/>
                      <a:pt x="16581" y="34088"/>
                      <a:pt x="16602" y="34087"/>
                    </a:cubicBezTo>
                    <a:lnTo>
                      <a:pt x="16635" y="34087"/>
                    </a:lnTo>
                    <a:cubicBezTo>
                      <a:pt x="16674" y="34087"/>
                      <a:pt x="16713" y="34090"/>
                      <a:pt x="16749" y="34096"/>
                    </a:cubicBezTo>
                    <a:cubicBezTo>
                      <a:pt x="16884" y="34121"/>
                      <a:pt x="17001" y="34187"/>
                      <a:pt x="17088" y="34287"/>
                    </a:cubicBezTo>
                    <a:cubicBezTo>
                      <a:pt x="17094" y="34292"/>
                      <a:pt x="17099" y="34299"/>
                      <a:pt x="17103" y="34304"/>
                    </a:cubicBezTo>
                    <a:cubicBezTo>
                      <a:pt x="17141" y="34350"/>
                      <a:pt x="17172" y="34402"/>
                      <a:pt x="17197" y="34459"/>
                    </a:cubicBezTo>
                    <a:cubicBezTo>
                      <a:pt x="17225" y="34439"/>
                      <a:pt x="17252" y="34419"/>
                      <a:pt x="17277" y="34402"/>
                    </a:cubicBezTo>
                    <a:cubicBezTo>
                      <a:pt x="17676" y="34114"/>
                      <a:pt x="18157" y="33765"/>
                      <a:pt x="18653" y="33765"/>
                    </a:cubicBezTo>
                    <a:cubicBezTo>
                      <a:pt x="18737" y="33765"/>
                      <a:pt x="18822" y="33775"/>
                      <a:pt x="18907" y="33798"/>
                    </a:cubicBezTo>
                    <a:cubicBezTo>
                      <a:pt x="19125" y="33854"/>
                      <a:pt x="19288" y="33929"/>
                      <a:pt x="19419" y="34030"/>
                    </a:cubicBezTo>
                    <a:cubicBezTo>
                      <a:pt x="19437" y="34045"/>
                      <a:pt x="19455" y="34059"/>
                      <a:pt x="19472" y="34075"/>
                    </a:cubicBezTo>
                    <a:cubicBezTo>
                      <a:pt x="19621" y="34208"/>
                      <a:pt x="19685" y="34352"/>
                      <a:pt x="19727" y="34447"/>
                    </a:cubicBezTo>
                    <a:cubicBezTo>
                      <a:pt x="19733" y="34458"/>
                      <a:pt x="19737" y="34469"/>
                      <a:pt x="19741" y="34477"/>
                    </a:cubicBezTo>
                    <a:cubicBezTo>
                      <a:pt x="19759" y="34515"/>
                      <a:pt x="19766" y="34528"/>
                      <a:pt x="19784" y="34545"/>
                    </a:cubicBezTo>
                    <a:cubicBezTo>
                      <a:pt x="19828" y="34588"/>
                      <a:pt x="19866" y="34626"/>
                      <a:pt x="19899" y="34659"/>
                    </a:cubicBezTo>
                    <a:cubicBezTo>
                      <a:pt x="20048" y="34805"/>
                      <a:pt x="20147" y="34904"/>
                      <a:pt x="20231" y="35054"/>
                    </a:cubicBezTo>
                    <a:cubicBezTo>
                      <a:pt x="20240" y="35054"/>
                      <a:pt x="20249" y="35054"/>
                      <a:pt x="20258" y="35054"/>
                    </a:cubicBezTo>
                    <a:cubicBezTo>
                      <a:pt x="20484" y="35054"/>
                      <a:pt x="20813" y="34954"/>
                      <a:pt x="20905" y="34829"/>
                    </a:cubicBezTo>
                    <a:cubicBezTo>
                      <a:pt x="20909" y="34825"/>
                      <a:pt x="20912" y="34821"/>
                      <a:pt x="20914" y="34816"/>
                    </a:cubicBezTo>
                    <a:lnTo>
                      <a:pt x="20919" y="34808"/>
                    </a:lnTo>
                    <a:cubicBezTo>
                      <a:pt x="21103" y="34502"/>
                      <a:pt x="21277" y="34214"/>
                      <a:pt x="21625" y="34153"/>
                    </a:cubicBezTo>
                    <a:cubicBezTo>
                      <a:pt x="21635" y="34151"/>
                      <a:pt x="21647" y="34149"/>
                      <a:pt x="21658" y="34147"/>
                    </a:cubicBezTo>
                    <a:cubicBezTo>
                      <a:pt x="21689" y="34143"/>
                      <a:pt x="21719" y="34142"/>
                      <a:pt x="21748" y="34142"/>
                    </a:cubicBezTo>
                    <a:cubicBezTo>
                      <a:pt x="21993" y="34142"/>
                      <a:pt x="22178" y="34274"/>
                      <a:pt x="22279" y="34364"/>
                    </a:cubicBezTo>
                    <a:cubicBezTo>
                      <a:pt x="22319" y="34361"/>
                      <a:pt x="22371" y="34353"/>
                      <a:pt x="22410" y="34348"/>
                    </a:cubicBezTo>
                    <a:cubicBezTo>
                      <a:pt x="22500" y="34336"/>
                      <a:pt x="22605" y="34322"/>
                      <a:pt x="22717" y="34322"/>
                    </a:cubicBezTo>
                    <a:cubicBezTo>
                      <a:pt x="22774" y="34322"/>
                      <a:pt x="22833" y="34326"/>
                      <a:pt x="22893" y="34335"/>
                    </a:cubicBezTo>
                    <a:cubicBezTo>
                      <a:pt x="23167" y="34380"/>
                      <a:pt x="23385" y="34530"/>
                      <a:pt x="23521" y="34769"/>
                    </a:cubicBezTo>
                    <a:cubicBezTo>
                      <a:pt x="23548" y="34817"/>
                      <a:pt x="23574" y="34834"/>
                      <a:pt x="23656" y="34884"/>
                    </a:cubicBezTo>
                    <a:cubicBezTo>
                      <a:pt x="23661" y="34887"/>
                      <a:pt x="23666" y="34890"/>
                      <a:pt x="23672" y="34894"/>
                    </a:cubicBezTo>
                    <a:cubicBezTo>
                      <a:pt x="23846" y="35000"/>
                      <a:pt x="24206" y="35241"/>
                      <a:pt x="24116" y="35855"/>
                    </a:cubicBezTo>
                    <a:cubicBezTo>
                      <a:pt x="24112" y="35875"/>
                      <a:pt x="24110" y="35895"/>
                      <a:pt x="24107" y="35915"/>
                    </a:cubicBezTo>
                    <a:cubicBezTo>
                      <a:pt x="24087" y="36055"/>
                      <a:pt x="24067" y="36212"/>
                      <a:pt x="24061" y="36354"/>
                    </a:cubicBezTo>
                    <a:cubicBezTo>
                      <a:pt x="24060" y="36370"/>
                      <a:pt x="24059" y="36386"/>
                      <a:pt x="24059" y="36402"/>
                    </a:cubicBezTo>
                    <a:cubicBezTo>
                      <a:pt x="24088" y="36390"/>
                      <a:pt x="24117" y="36379"/>
                      <a:pt x="24146" y="36367"/>
                    </a:cubicBezTo>
                    <a:cubicBezTo>
                      <a:pt x="24308" y="36303"/>
                      <a:pt x="24474" y="36237"/>
                      <a:pt x="24642" y="36212"/>
                    </a:cubicBezTo>
                    <a:cubicBezTo>
                      <a:pt x="24689" y="36205"/>
                      <a:pt x="24736" y="36201"/>
                      <a:pt x="24782" y="36201"/>
                    </a:cubicBezTo>
                    <a:cubicBezTo>
                      <a:pt x="25031" y="36201"/>
                      <a:pt x="25247" y="36308"/>
                      <a:pt x="25383" y="36501"/>
                    </a:cubicBezTo>
                    <a:cubicBezTo>
                      <a:pt x="25592" y="36608"/>
                      <a:pt x="25708" y="36793"/>
                      <a:pt x="25818" y="37060"/>
                    </a:cubicBezTo>
                    <a:cubicBezTo>
                      <a:pt x="25825" y="37078"/>
                      <a:pt x="25832" y="37097"/>
                      <a:pt x="25839" y="37115"/>
                    </a:cubicBezTo>
                    <a:cubicBezTo>
                      <a:pt x="25969" y="37451"/>
                      <a:pt x="26011" y="37517"/>
                      <a:pt x="26099" y="37639"/>
                    </a:cubicBezTo>
                    <a:cubicBezTo>
                      <a:pt x="26104" y="37647"/>
                      <a:pt x="26111" y="37655"/>
                      <a:pt x="26117" y="37664"/>
                    </a:cubicBezTo>
                    <a:cubicBezTo>
                      <a:pt x="26148" y="37706"/>
                      <a:pt x="26183" y="37754"/>
                      <a:pt x="26225" y="37815"/>
                    </a:cubicBezTo>
                    <a:cubicBezTo>
                      <a:pt x="26237" y="37831"/>
                      <a:pt x="26248" y="37849"/>
                      <a:pt x="26261" y="37868"/>
                    </a:cubicBezTo>
                    <a:cubicBezTo>
                      <a:pt x="26332" y="37972"/>
                      <a:pt x="26431" y="38115"/>
                      <a:pt x="26538" y="38239"/>
                    </a:cubicBezTo>
                    <a:cubicBezTo>
                      <a:pt x="26578" y="38285"/>
                      <a:pt x="26613" y="38319"/>
                      <a:pt x="26641" y="38347"/>
                    </a:cubicBezTo>
                    <a:cubicBezTo>
                      <a:pt x="26658" y="38364"/>
                      <a:pt x="26673" y="38376"/>
                      <a:pt x="26687" y="38388"/>
                    </a:cubicBezTo>
                    <a:cubicBezTo>
                      <a:pt x="26732" y="38353"/>
                      <a:pt x="26772" y="38325"/>
                      <a:pt x="26807" y="38299"/>
                    </a:cubicBezTo>
                    <a:cubicBezTo>
                      <a:pt x="26741" y="37827"/>
                      <a:pt x="26731" y="37529"/>
                      <a:pt x="26863" y="37302"/>
                    </a:cubicBezTo>
                    <a:cubicBezTo>
                      <a:pt x="26876" y="37279"/>
                      <a:pt x="26892" y="37256"/>
                      <a:pt x="26909" y="37235"/>
                    </a:cubicBezTo>
                    <a:cubicBezTo>
                      <a:pt x="26918" y="37221"/>
                      <a:pt x="26928" y="37209"/>
                      <a:pt x="26939" y="37197"/>
                    </a:cubicBezTo>
                    <a:cubicBezTo>
                      <a:pt x="26984" y="36988"/>
                      <a:pt x="27070" y="36648"/>
                      <a:pt x="27370" y="36458"/>
                    </a:cubicBezTo>
                    <a:cubicBezTo>
                      <a:pt x="27390" y="36445"/>
                      <a:pt x="27411" y="36432"/>
                      <a:pt x="27433" y="36422"/>
                    </a:cubicBezTo>
                    <a:cubicBezTo>
                      <a:pt x="27453" y="36411"/>
                      <a:pt x="27474" y="36402"/>
                      <a:pt x="27497" y="36393"/>
                    </a:cubicBezTo>
                    <a:cubicBezTo>
                      <a:pt x="27576" y="36361"/>
                      <a:pt x="27674" y="36337"/>
                      <a:pt x="27790" y="36337"/>
                    </a:cubicBezTo>
                    <a:cubicBezTo>
                      <a:pt x="27908" y="36337"/>
                      <a:pt x="28045" y="36362"/>
                      <a:pt x="28198" y="36429"/>
                    </a:cubicBezTo>
                    <a:cubicBezTo>
                      <a:pt x="28536" y="36578"/>
                      <a:pt x="28815" y="36839"/>
                      <a:pt x="29017" y="37191"/>
                    </a:cubicBezTo>
                    <a:cubicBezTo>
                      <a:pt x="29157" y="37430"/>
                      <a:pt x="29261" y="37712"/>
                      <a:pt x="29325" y="38031"/>
                    </a:cubicBezTo>
                    <a:cubicBezTo>
                      <a:pt x="29373" y="38106"/>
                      <a:pt x="29630" y="38274"/>
                      <a:pt x="29818" y="38396"/>
                    </a:cubicBezTo>
                    <a:cubicBezTo>
                      <a:pt x="29869" y="38429"/>
                      <a:pt x="29920" y="38462"/>
                      <a:pt x="29974" y="38498"/>
                    </a:cubicBezTo>
                    <a:cubicBezTo>
                      <a:pt x="30266" y="38689"/>
                      <a:pt x="30413" y="38888"/>
                      <a:pt x="30504" y="39052"/>
                    </a:cubicBezTo>
                    <a:cubicBezTo>
                      <a:pt x="30508" y="39060"/>
                      <a:pt x="30513" y="39067"/>
                      <a:pt x="30516" y="39074"/>
                    </a:cubicBezTo>
                    <a:cubicBezTo>
                      <a:pt x="30546" y="39130"/>
                      <a:pt x="30569" y="39183"/>
                      <a:pt x="30590" y="39229"/>
                    </a:cubicBezTo>
                    <a:cubicBezTo>
                      <a:pt x="30639" y="39336"/>
                      <a:pt x="30659" y="39376"/>
                      <a:pt x="30716" y="39428"/>
                    </a:cubicBezTo>
                    <a:cubicBezTo>
                      <a:pt x="30796" y="39501"/>
                      <a:pt x="30863" y="39573"/>
                      <a:pt x="30920" y="39635"/>
                    </a:cubicBezTo>
                    <a:cubicBezTo>
                      <a:pt x="31045" y="39485"/>
                      <a:pt x="31045" y="39382"/>
                      <a:pt x="31045" y="39321"/>
                    </a:cubicBezTo>
                    <a:lnTo>
                      <a:pt x="31045" y="39312"/>
                    </a:lnTo>
                    <a:cubicBezTo>
                      <a:pt x="31048" y="39101"/>
                      <a:pt x="31140" y="38831"/>
                      <a:pt x="31757" y="38312"/>
                    </a:cubicBezTo>
                    <a:cubicBezTo>
                      <a:pt x="31924" y="38171"/>
                      <a:pt x="32321" y="37854"/>
                      <a:pt x="32644" y="37731"/>
                    </a:cubicBezTo>
                    <a:cubicBezTo>
                      <a:pt x="32657" y="37707"/>
                      <a:pt x="32670" y="37677"/>
                      <a:pt x="32682" y="37654"/>
                    </a:cubicBezTo>
                    <a:cubicBezTo>
                      <a:pt x="32761" y="37484"/>
                      <a:pt x="32882" y="37225"/>
                      <a:pt x="33180" y="37120"/>
                    </a:cubicBezTo>
                    <a:cubicBezTo>
                      <a:pt x="33240" y="37100"/>
                      <a:pt x="33316" y="37083"/>
                      <a:pt x="33406" y="37083"/>
                    </a:cubicBezTo>
                    <a:cubicBezTo>
                      <a:pt x="33509" y="37083"/>
                      <a:pt x="33629" y="37105"/>
                      <a:pt x="33761" y="37172"/>
                    </a:cubicBezTo>
                    <a:cubicBezTo>
                      <a:pt x="33839" y="37211"/>
                      <a:pt x="33907" y="37251"/>
                      <a:pt x="33967" y="37291"/>
                    </a:cubicBezTo>
                    <a:cubicBezTo>
                      <a:pt x="33976" y="37298"/>
                      <a:pt x="33984" y="37303"/>
                      <a:pt x="33992" y="37309"/>
                    </a:cubicBezTo>
                    <a:cubicBezTo>
                      <a:pt x="34104" y="37057"/>
                      <a:pt x="34236" y="36820"/>
                      <a:pt x="34505" y="36730"/>
                    </a:cubicBezTo>
                    <a:cubicBezTo>
                      <a:pt x="34567" y="36709"/>
                      <a:pt x="34631" y="36698"/>
                      <a:pt x="34695" y="36698"/>
                    </a:cubicBezTo>
                    <a:cubicBezTo>
                      <a:pt x="34799" y="36698"/>
                      <a:pt x="34902" y="36725"/>
                      <a:pt x="34994" y="36778"/>
                    </a:cubicBezTo>
                    <a:cubicBezTo>
                      <a:pt x="35064" y="36817"/>
                      <a:pt x="35118" y="36864"/>
                      <a:pt x="35163" y="36919"/>
                    </a:cubicBezTo>
                    <a:cubicBezTo>
                      <a:pt x="35324" y="37112"/>
                      <a:pt x="35353" y="37389"/>
                      <a:pt x="35383" y="37680"/>
                    </a:cubicBezTo>
                    <a:cubicBezTo>
                      <a:pt x="35394" y="37782"/>
                      <a:pt x="35411" y="37945"/>
                      <a:pt x="35434" y="38061"/>
                    </a:cubicBezTo>
                    <a:cubicBezTo>
                      <a:pt x="35476" y="38052"/>
                      <a:pt x="35519" y="38041"/>
                      <a:pt x="35565" y="38029"/>
                    </a:cubicBezTo>
                    <a:cubicBezTo>
                      <a:pt x="35575" y="38026"/>
                      <a:pt x="35585" y="38023"/>
                      <a:pt x="35595" y="38021"/>
                    </a:cubicBezTo>
                    <a:cubicBezTo>
                      <a:pt x="35716" y="37990"/>
                      <a:pt x="35858" y="37956"/>
                      <a:pt x="36015" y="37956"/>
                    </a:cubicBezTo>
                    <a:cubicBezTo>
                      <a:pt x="36053" y="37956"/>
                      <a:pt x="36092" y="37958"/>
                      <a:pt x="36131" y="37962"/>
                    </a:cubicBezTo>
                    <a:cubicBezTo>
                      <a:pt x="36148" y="37964"/>
                      <a:pt x="36165" y="37967"/>
                      <a:pt x="36181" y="37969"/>
                    </a:cubicBezTo>
                    <a:cubicBezTo>
                      <a:pt x="36431" y="38010"/>
                      <a:pt x="36651" y="38143"/>
                      <a:pt x="36839" y="38367"/>
                    </a:cubicBezTo>
                    <a:cubicBezTo>
                      <a:pt x="36882" y="38418"/>
                      <a:pt x="36916" y="38456"/>
                      <a:pt x="36941" y="38483"/>
                    </a:cubicBezTo>
                    <a:cubicBezTo>
                      <a:pt x="36965" y="38475"/>
                      <a:pt x="36991" y="38464"/>
                      <a:pt x="37021" y="38455"/>
                    </a:cubicBezTo>
                    <a:cubicBezTo>
                      <a:pt x="37074" y="38436"/>
                      <a:pt x="37116" y="38420"/>
                      <a:pt x="37153" y="38406"/>
                    </a:cubicBezTo>
                    <a:cubicBezTo>
                      <a:pt x="37321" y="38341"/>
                      <a:pt x="37435" y="38314"/>
                      <a:pt x="37576" y="38314"/>
                    </a:cubicBezTo>
                    <a:cubicBezTo>
                      <a:pt x="37688" y="38314"/>
                      <a:pt x="37817" y="38331"/>
                      <a:pt x="38002" y="38359"/>
                    </a:cubicBezTo>
                    <a:lnTo>
                      <a:pt x="38004" y="38359"/>
                    </a:lnTo>
                    <a:cubicBezTo>
                      <a:pt x="38018" y="38362"/>
                      <a:pt x="38037" y="38363"/>
                      <a:pt x="38061" y="38363"/>
                    </a:cubicBezTo>
                    <a:cubicBezTo>
                      <a:pt x="38101" y="38363"/>
                      <a:pt x="38155" y="38358"/>
                      <a:pt x="38225" y="38343"/>
                    </a:cubicBezTo>
                    <a:cubicBezTo>
                      <a:pt x="38264" y="38333"/>
                      <a:pt x="38304" y="38329"/>
                      <a:pt x="38344" y="38329"/>
                    </a:cubicBezTo>
                    <a:cubicBezTo>
                      <a:pt x="38353" y="38329"/>
                      <a:pt x="38362" y="38330"/>
                      <a:pt x="38371" y="38330"/>
                    </a:cubicBezTo>
                    <a:cubicBezTo>
                      <a:pt x="38396" y="37909"/>
                      <a:pt x="38415" y="37594"/>
                      <a:pt x="38415" y="37594"/>
                    </a:cubicBezTo>
                    <a:lnTo>
                      <a:pt x="36641" y="34189"/>
                    </a:lnTo>
                    <a:cubicBezTo>
                      <a:pt x="36641" y="34189"/>
                      <a:pt x="35724" y="33665"/>
                      <a:pt x="35681" y="33229"/>
                    </a:cubicBezTo>
                    <a:cubicBezTo>
                      <a:pt x="35637" y="32793"/>
                      <a:pt x="37019" y="32734"/>
                      <a:pt x="37092" y="31906"/>
                    </a:cubicBezTo>
                    <a:cubicBezTo>
                      <a:pt x="37154" y="31197"/>
                      <a:pt x="37163" y="30180"/>
                      <a:pt x="37509" y="30180"/>
                    </a:cubicBezTo>
                    <a:cubicBezTo>
                      <a:pt x="37568" y="30180"/>
                      <a:pt x="37637" y="30210"/>
                      <a:pt x="37717" y="30276"/>
                    </a:cubicBezTo>
                    <a:cubicBezTo>
                      <a:pt x="38041" y="30539"/>
                      <a:pt x="38922" y="30748"/>
                      <a:pt x="39699" y="30748"/>
                    </a:cubicBezTo>
                    <a:cubicBezTo>
                      <a:pt x="40251" y="30748"/>
                      <a:pt x="40750" y="30643"/>
                      <a:pt x="40962" y="30378"/>
                    </a:cubicBezTo>
                    <a:cubicBezTo>
                      <a:pt x="41471" y="29737"/>
                      <a:pt x="41239" y="28617"/>
                      <a:pt x="41515" y="28282"/>
                    </a:cubicBezTo>
                    <a:cubicBezTo>
                      <a:pt x="41791" y="27947"/>
                      <a:pt x="42271" y="27918"/>
                      <a:pt x="42082" y="27540"/>
                    </a:cubicBezTo>
                    <a:cubicBezTo>
                      <a:pt x="41893" y="27162"/>
                      <a:pt x="41952" y="26085"/>
                      <a:pt x="42214" y="25489"/>
                    </a:cubicBezTo>
                    <a:cubicBezTo>
                      <a:pt x="42475" y="24892"/>
                      <a:pt x="43014" y="24455"/>
                      <a:pt x="42577" y="24092"/>
                    </a:cubicBezTo>
                    <a:cubicBezTo>
                      <a:pt x="42141" y="23728"/>
                      <a:pt x="42330" y="23233"/>
                      <a:pt x="42330" y="22477"/>
                    </a:cubicBezTo>
                    <a:cubicBezTo>
                      <a:pt x="42330" y="21720"/>
                      <a:pt x="42504" y="21167"/>
                      <a:pt x="42358" y="20862"/>
                    </a:cubicBezTo>
                    <a:cubicBezTo>
                      <a:pt x="42214" y="20555"/>
                      <a:pt x="41893" y="20570"/>
                      <a:pt x="42141" y="20018"/>
                    </a:cubicBezTo>
                    <a:cubicBezTo>
                      <a:pt x="42388" y="19465"/>
                      <a:pt x="43290" y="19581"/>
                      <a:pt x="43203" y="18490"/>
                    </a:cubicBezTo>
                    <a:cubicBezTo>
                      <a:pt x="43116" y="17399"/>
                      <a:pt x="42693" y="17078"/>
                      <a:pt x="42534" y="16729"/>
                    </a:cubicBezTo>
                    <a:cubicBezTo>
                      <a:pt x="42374" y="16380"/>
                      <a:pt x="42752" y="15623"/>
                      <a:pt x="42335" y="15202"/>
                    </a:cubicBezTo>
                    <a:lnTo>
                      <a:pt x="40852" y="14941"/>
                    </a:lnTo>
                    <a:lnTo>
                      <a:pt x="39048" y="16978"/>
                    </a:lnTo>
                    <a:lnTo>
                      <a:pt x="37709" y="17269"/>
                    </a:lnTo>
                    <a:lnTo>
                      <a:pt x="36720" y="18606"/>
                    </a:lnTo>
                    <a:lnTo>
                      <a:pt x="36661" y="19217"/>
                    </a:lnTo>
                    <a:lnTo>
                      <a:pt x="33925" y="20469"/>
                    </a:lnTo>
                    <a:cubicBezTo>
                      <a:pt x="33925" y="20469"/>
                      <a:pt x="33648" y="20148"/>
                      <a:pt x="33403" y="20148"/>
                    </a:cubicBezTo>
                    <a:cubicBezTo>
                      <a:pt x="33362" y="20148"/>
                      <a:pt x="33322" y="20157"/>
                      <a:pt x="33285" y="20178"/>
                    </a:cubicBezTo>
                    <a:cubicBezTo>
                      <a:pt x="33057" y="20305"/>
                      <a:pt x="32432" y="20763"/>
                      <a:pt x="32235" y="20763"/>
                    </a:cubicBezTo>
                    <a:cubicBezTo>
                      <a:pt x="32206" y="20763"/>
                      <a:pt x="32187" y="20753"/>
                      <a:pt x="32179" y="20731"/>
                    </a:cubicBezTo>
                    <a:cubicBezTo>
                      <a:pt x="32121" y="20556"/>
                      <a:pt x="30754" y="19917"/>
                      <a:pt x="30782" y="19480"/>
                    </a:cubicBezTo>
                    <a:cubicBezTo>
                      <a:pt x="30812" y="19043"/>
                      <a:pt x="31306" y="18782"/>
                      <a:pt x="30958" y="18228"/>
                    </a:cubicBezTo>
                    <a:cubicBezTo>
                      <a:pt x="30608" y="17676"/>
                      <a:pt x="29823" y="17326"/>
                      <a:pt x="29823" y="16919"/>
                    </a:cubicBezTo>
                    <a:cubicBezTo>
                      <a:pt x="29823" y="16511"/>
                      <a:pt x="30026" y="15987"/>
                      <a:pt x="29677" y="15987"/>
                    </a:cubicBezTo>
                    <a:cubicBezTo>
                      <a:pt x="29328" y="15987"/>
                      <a:pt x="28484" y="16278"/>
                      <a:pt x="28484" y="16278"/>
                    </a:cubicBezTo>
                    <a:lnTo>
                      <a:pt x="25691" y="14591"/>
                    </a:lnTo>
                    <a:lnTo>
                      <a:pt x="24672" y="15085"/>
                    </a:lnTo>
                    <a:lnTo>
                      <a:pt x="23450" y="14329"/>
                    </a:lnTo>
                    <a:cubicBezTo>
                      <a:pt x="23450" y="14329"/>
                      <a:pt x="21960" y="14910"/>
                      <a:pt x="20931" y="14910"/>
                    </a:cubicBezTo>
                    <a:cubicBezTo>
                      <a:pt x="20522" y="14910"/>
                      <a:pt x="20185" y="14818"/>
                      <a:pt x="20044" y="14561"/>
                    </a:cubicBezTo>
                    <a:cubicBezTo>
                      <a:pt x="19551" y="13660"/>
                      <a:pt x="19987" y="12467"/>
                      <a:pt x="19405" y="12292"/>
                    </a:cubicBezTo>
                    <a:cubicBezTo>
                      <a:pt x="18823" y="12117"/>
                      <a:pt x="18618" y="12059"/>
                      <a:pt x="18618" y="12059"/>
                    </a:cubicBezTo>
                    <a:cubicBezTo>
                      <a:pt x="18618" y="12059"/>
                      <a:pt x="18329" y="10022"/>
                      <a:pt x="17921" y="9790"/>
                    </a:cubicBezTo>
                    <a:cubicBezTo>
                      <a:pt x="17514" y="9557"/>
                      <a:pt x="16612" y="8887"/>
                      <a:pt x="16612" y="8887"/>
                    </a:cubicBezTo>
                    <a:cubicBezTo>
                      <a:pt x="16612" y="8887"/>
                      <a:pt x="15797" y="6647"/>
                      <a:pt x="15097" y="6064"/>
                    </a:cubicBezTo>
                    <a:cubicBezTo>
                      <a:pt x="14399" y="5482"/>
                      <a:pt x="14808" y="4406"/>
                      <a:pt x="14545" y="4406"/>
                    </a:cubicBezTo>
                    <a:lnTo>
                      <a:pt x="13760" y="4406"/>
                    </a:lnTo>
                    <a:lnTo>
                      <a:pt x="13847" y="3766"/>
                    </a:lnTo>
                    <a:lnTo>
                      <a:pt x="12712" y="2806"/>
                    </a:lnTo>
                    <a:cubicBezTo>
                      <a:pt x="12712" y="2806"/>
                      <a:pt x="12915" y="1962"/>
                      <a:pt x="12595" y="1904"/>
                    </a:cubicBezTo>
                    <a:cubicBezTo>
                      <a:pt x="12275" y="1845"/>
                      <a:pt x="11489" y="1612"/>
                      <a:pt x="11489" y="1612"/>
                    </a:cubicBezTo>
                    <a:lnTo>
                      <a:pt x="11402" y="943"/>
                    </a:lnTo>
                    <a:lnTo>
                      <a:pt x="9423" y="536"/>
                    </a:lnTo>
                    <a:lnTo>
                      <a:pt x="8769" y="1190"/>
                    </a:lnTo>
                    <a:cubicBezTo>
                      <a:pt x="8769" y="1190"/>
                      <a:pt x="7147" y="0"/>
                      <a:pt x="5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2"/>
              <p:cNvSpPr/>
              <p:nvPr/>
            </p:nvSpPr>
            <p:spPr>
              <a:xfrm>
                <a:off x="4084157" y="1983238"/>
                <a:ext cx="8209" cy="522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38" extrusionOk="0">
                    <a:moveTo>
                      <a:pt x="89" y="0"/>
                    </a:moveTo>
                    <a:cubicBezTo>
                      <a:pt x="83" y="21"/>
                      <a:pt x="75" y="42"/>
                      <a:pt x="69" y="62"/>
                    </a:cubicBezTo>
                    <a:cubicBezTo>
                      <a:pt x="48" y="124"/>
                      <a:pt x="24" y="182"/>
                      <a:pt x="1" y="235"/>
                    </a:cubicBezTo>
                    <a:cubicBezTo>
                      <a:pt x="29" y="237"/>
                      <a:pt x="57" y="237"/>
                      <a:pt x="86" y="237"/>
                    </a:cubicBezTo>
                    <a:cubicBezTo>
                      <a:pt x="182" y="237"/>
                      <a:pt x="280" y="231"/>
                      <a:pt x="374" y="223"/>
                    </a:cubicBezTo>
                    <a:cubicBezTo>
                      <a:pt x="354" y="200"/>
                      <a:pt x="335" y="173"/>
                      <a:pt x="316" y="146"/>
                    </a:cubicBezTo>
                    <a:cubicBezTo>
                      <a:pt x="290" y="121"/>
                      <a:pt x="210" y="60"/>
                      <a:pt x="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2"/>
              <p:cNvSpPr/>
              <p:nvPr/>
            </p:nvSpPr>
            <p:spPr>
              <a:xfrm>
                <a:off x="4114119" y="1911944"/>
                <a:ext cx="665612" cy="493151"/>
              </a:xfrm>
              <a:custGeom>
                <a:avLst/>
                <a:gdLst/>
                <a:ahLst/>
                <a:cxnLst/>
                <a:rect l="l" t="t" r="r" b="b"/>
                <a:pathLst>
                  <a:path w="30324" h="22467" extrusionOk="0">
                    <a:moveTo>
                      <a:pt x="4529" y="0"/>
                    </a:moveTo>
                    <a:cubicBezTo>
                      <a:pt x="4529" y="0"/>
                      <a:pt x="4077" y="334"/>
                      <a:pt x="3685" y="553"/>
                    </a:cubicBezTo>
                    <a:cubicBezTo>
                      <a:pt x="3498" y="657"/>
                      <a:pt x="3253" y="698"/>
                      <a:pt x="3000" y="699"/>
                    </a:cubicBezTo>
                    <a:cubicBezTo>
                      <a:pt x="3035" y="830"/>
                      <a:pt x="3049" y="958"/>
                      <a:pt x="3043" y="1084"/>
                    </a:cubicBezTo>
                    <a:cubicBezTo>
                      <a:pt x="3025" y="1417"/>
                      <a:pt x="2867" y="1703"/>
                      <a:pt x="2585" y="1910"/>
                    </a:cubicBezTo>
                    <a:cubicBezTo>
                      <a:pt x="2414" y="2036"/>
                      <a:pt x="2245" y="2098"/>
                      <a:pt x="2090" y="2123"/>
                    </a:cubicBezTo>
                    <a:cubicBezTo>
                      <a:pt x="2079" y="2125"/>
                      <a:pt x="2070" y="2126"/>
                      <a:pt x="2059" y="2127"/>
                    </a:cubicBezTo>
                    <a:cubicBezTo>
                      <a:pt x="2082" y="2246"/>
                      <a:pt x="2101" y="2359"/>
                      <a:pt x="2114" y="2465"/>
                    </a:cubicBezTo>
                    <a:cubicBezTo>
                      <a:pt x="2185" y="3037"/>
                      <a:pt x="2106" y="3412"/>
                      <a:pt x="1875" y="3648"/>
                    </a:cubicBezTo>
                    <a:cubicBezTo>
                      <a:pt x="1733" y="3793"/>
                      <a:pt x="1542" y="3870"/>
                      <a:pt x="1336" y="3870"/>
                    </a:cubicBezTo>
                    <a:cubicBezTo>
                      <a:pt x="1272" y="3870"/>
                      <a:pt x="1206" y="3863"/>
                      <a:pt x="1139" y="3848"/>
                    </a:cubicBezTo>
                    <a:cubicBezTo>
                      <a:pt x="793" y="3770"/>
                      <a:pt x="576" y="3487"/>
                      <a:pt x="407" y="3224"/>
                    </a:cubicBezTo>
                    <a:cubicBezTo>
                      <a:pt x="289" y="3386"/>
                      <a:pt x="155" y="3530"/>
                      <a:pt x="1" y="3626"/>
                    </a:cubicBezTo>
                    <a:cubicBezTo>
                      <a:pt x="70" y="3695"/>
                      <a:pt x="121" y="3779"/>
                      <a:pt x="150" y="3870"/>
                    </a:cubicBezTo>
                    <a:cubicBezTo>
                      <a:pt x="153" y="3880"/>
                      <a:pt x="156" y="3890"/>
                      <a:pt x="160" y="3900"/>
                    </a:cubicBezTo>
                    <a:cubicBezTo>
                      <a:pt x="175" y="3962"/>
                      <a:pt x="183" y="4028"/>
                      <a:pt x="178" y="4095"/>
                    </a:cubicBezTo>
                    <a:cubicBezTo>
                      <a:pt x="169" y="4262"/>
                      <a:pt x="103" y="4395"/>
                      <a:pt x="34" y="4498"/>
                    </a:cubicBezTo>
                    <a:cubicBezTo>
                      <a:pt x="170" y="4606"/>
                      <a:pt x="328" y="4735"/>
                      <a:pt x="465" y="4863"/>
                    </a:cubicBezTo>
                    <a:cubicBezTo>
                      <a:pt x="705" y="5088"/>
                      <a:pt x="949" y="5363"/>
                      <a:pt x="940" y="5696"/>
                    </a:cubicBezTo>
                    <a:cubicBezTo>
                      <a:pt x="940" y="5709"/>
                      <a:pt x="939" y="5721"/>
                      <a:pt x="938" y="5734"/>
                    </a:cubicBezTo>
                    <a:cubicBezTo>
                      <a:pt x="922" y="5921"/>
                      <a:pt x="823" y="6089"/>
                      <a:pt x="666" y="6198"/>
                    </a:cubicBezTo>
                    <a:cubicBezTo>
                      <a:pt x="665" y="6198"/>
                      <a:pt x="665" y="6199"/>
                      <a:pt x="664" y="6199"/>
                    </a:cubicBezTo>
                    <a:cubicBezTo>
                      <a:pt x="505" y="6308"/>
                      <a:pt x="308" y="6523"/>
                      <a:pt x="254" y="6641"/>
                    </a:cubicBezTo>
                    <a:cubicBezTo>
                      <a:pt x="291" y="6699"/>
                      <a:pt x="321" y="6746"/>
                      <a:pt x="347" y="6786"/>
                    </a:cubicBezTo>
                    <a:cubicBezTo>
                      <a:pt x="481" y="6993"/>
                      <a:pt x="547" y="7105"/>
                      <a:pt x="583" y="7389"/>
                    </a:cubicBezTo>
                    <a:cubicBezTo>
                      <a:pt x="590" y="7446"/>
                      <a:pt x="592" y="7510"/>
                      <a:pt x="596" y="7584"/>
                    </a:cubicBezTo>
                    <a:cubicBezTo>
                      <a:pt x="603" y="7738"/>
                      <a:pt x="612" y="7950"/>
                      <a:pt x="663" y="8128"/>
                    </a:cubicBezTo>
                    <a:cubicBezTo>
                      <a:pt x="668" y="8149"/>
                      <a:pt x="675" y="8170"/>
                      <a:pt x="681" y="8189"/>
                    </a:cubicBezTo>
                    <a:cubicBezTo>
                      <a:pt x="686" y="8200"/>
                      <a:pt x="691" y="8213"/>
                      <a:pt x="695" y="8223"/>
                    </a:cubicBezTo>
                    <a:cubicBezTo>
                      <a:pt x="700" y="8235"/>
                      <a:pt x="705" y="8246"/>
                      <a:pt x="710" y="8255"/>
                    </a:cubicBezTo>
                    <a:cubicBezTo>
                      <a:pt x="732" y="8299"/>
                      <a:pt x="756" y="8329"/>
                      <a:pt x="779" y="8339"/>
                    </a:cubicBezTo>
                    <a:cubicBezTo>
                      <a:pt x="875" y="8380"/>
                      <a:pt x="943" y="8387"/>
                      <a:pt x="1025" y="8393"/>
                    </a:cubicBezTo>
                    <a:cubicBezTo>
                      <a:pt x="1030" y="8394"/>
                      <a:pt x="1036" y="8394"/>
                      <a:pt x="1042" y="8394"/>
                    </a:cubicBezTo>
                    <a:cubicBezTo>
                      <a:pt x="1111" y="8399"/>
                      <a:pt x="1219" y="8406"/>
                      <a:pt x="1332" y="8447"/>
                    </a:cubicBezTo>
                    <a:cubicBezTo>
                      <a:pt x="1340" y="8449"/>
                      <a:pt x="1346" y="8452"/>
                      <a:pt x="1353" y="8456"/>
                    </a:cubicBezTo>
                    <a:cubicBezTo>
                      <a:pt x="1453" y="8494"/>
                      <a:pt x="1556" y="8561"/>
                      <a:pt x="1640" y="8675"/>
                    </a:cubicBezTo>
                    <a:cubicBezTo>
                      <a:pt x="1645" y="8682"/>
                      <a:pt x="1652" y="8691"/>
                      <a:pt x="1657" y="8699"/>
                    </a:cubicBezTo>
                    <a:cubicBezTo>
                      <a:pt x="1780" y="8882"/>
                      <a:pt x="1804" y="9099"/>
                      <a:pt x="1796" y="9386"/>
                    </a:cubicBezTo>
                    <a:cubicBezTo>
                      <a:pt x="1951" y="9258"/>
                      <a:pt x="2102" y="9126"/>
                      <a:pt x="2232" y="9011"/>
                    </a:cubicBezTo>
                    <a:cubicBezTo>
                      <a:pt x="2415" y="8850"/>
                      <a:pt x="2563" y="8720"/>
                      <a:pt x="2681" y="8636"/>
                    </a:cubicBezTo>
                    <a:cubicBezTo>
                      <a:pt x="2707" y="8598"/>
                      <a:pt x="2747" y="8507"/>
                      <a:pt x="2771" y="8451"/>
                    </a:cubicBezTo>
                    <a:cubicBezTo>
                      <a:pt x="2865" y="8238"/>
                      <a:pt x="2992" y="7950"/>
                      <a:pt x="3303" y="7850"/>
                    </a:cubicBezTo>
                    <a:cubicBezTo>
                      <a:pt x="3313" y="7847"/>
                      <a:pt x="3323" y="7843"/>
                      <a:pt x="3334" y="7840"/>
                    </a:cubicBezTo>
                    <a:cubicBezTo>
                      <a:pt x="3376" y="7828"/>
                      <a:pt x="3434" y="7818"/>
                      <a:pt x="3503" y="7818"/>
                    </a:cubicBezTo>
                    <a:cubicBezTo>
                      <a:pt x="3619" y="7818"/>
                      <a:pt x="3765" y="7848"/>
                      <a:pt x="3918" y="7958"/>
                    </a:cubicBezTo>
                    <a:cubicBezTo>
                      <a:pt x="4169" y="8136"/>
                      <a:pt x="4336" y="8342"/>
                      <a:pt x="4470" y="8545"/>
                    </a:cubicBezTo>
                    <a:cubicBezTo>
                      <a:pt x="4476" y="8554"/>
                      <a:pt x="4483" y="8564"/>
                      <a:pt x="4488" y="8573"/>
                    </a:cubicBezTo>
                    <a:cubicBezTo>
                      <a:pt x="4501" y="8591"/>
                      <a:pt x="4512" y="8610"/>
                      <a:pt x="4524" y="8628"/>
                    </a:cubicBezTo>
                    <a:cubicBezTo>
                      <a:pt x="4564" y="8692"/>
                      <a:pt x="4601" y="8755"/>
                      <a:pt x="4638" y="8816"/>
                    </a:cubicBezTo>
                    <a:cubicBezTo>
                      <a:pt x="4654" y="8844"/>
                      <a:pt x="4671" y="8871"/>
                      <a:pt x="4687" y="8900"/>
                    </a:cubicBezTo>
                    <a:cubicBezTo>
                      <a:pt x="4712" y="8941"/>
                      <a:pt x="4742" y="8990"/>
                      <a:pt x="4775" y="9043"/>
                    </a:cubicBezTo>
                    <a:cubicBezTo>
                      <a:pt x="4781" y="9052"/>
                      <a:pt x="4787" y="9063"/>
                      <a:pt x="4793" y="9072"/>
                    </a:cubicBezTo>
                    <a:cubicBezTo>
                      <a:pt x="4987" y="9385"/>
                      <a:pt x="5259" y="9833"/>
                      <a:pt x="5378" y="10239"/>
                    </a:cubicBezTo>
                    <a:cubicBezTo>
                      <a:pt x="5407" y="10248"/>
                      <a:pt x="5439" y="10259"/>
                      <a:pt x="5466" y="10267"/>
                    </a:cubicBezTo>
                    <a:cubicBezTo>
                      <a:pt x="5592" y="10307"/>
                      <a:pt x="5748" y="10356"/>
                      <a:pt x="5891" y="10464"/>
                    </a:cubicBezTo>
                    <a:cubicBezTo>
                      <a:pt x="6109" y="10631"/>
                      <a:pt x="6219" y="10881"/>
                      <a:pt x="6202" y="11167"/>
                    </a:cubicBezTo>
                    <a:cubicBezTo>
                      <a:pt x="6181" y="11506"/>
                      <a:pt x="5980" y="11755"/>
                      <a:pt x="5818" y="11954"/>
                    </a:cubicBezTo>
                    <a:cubicBezTo>
                      <a:pt x="5771" y="12012"/>
                      <a:pt x="5706" y="12093"/>
                      <a:pt x="5673" y="12147"/>
                    </a:cubicBezTo>
                    <a:cubicBezTo>
                      <a:pt x="5678" y="12152"/>
                      <a:pt x="5684" y="12158"/>
                      <a:pt x="5690" y="12164"/>
                    </a:cubicBezTo>
                    <a:cubicBezTo>
                      <a:pt x="5772" y="12249"/>
                      <a:pt x="5835" y="12310"/>
                      <a:pt x="5882" y="12354"/>
                    </a:cubicBezTo>
                    <a:cubicBezTo>
                      <a:pt x="6146" y="12078"/>
                      <a:pt x="6511" y="11916"/>
                      <a:pt x="6870" y="11916"/>
                    </a:cubicBezTo>
                    <a:cubicBezTo>
                      <a:pt x="6877" y="11916"/>
                      <a:pt x="6884" y="11916"/>
                      <a:pt x="6890" y="11917"/>
                    </a:cubicBezTo>
                    <a:cubicBezTo>
                      <a:pt x="7204" y="11921"/>
                      <a:pt x="7484" y="12050"/>
                      <a:pt x="7678" y="12278"/>
                    </a:cubicBezTo>
                    <a:cubicBezTo>
                      <a:pt x="7698" y="12301"/>
                      <a:pt x="7740" y="12318"/>
                      <a:pt x="7866" y="12360"/>
                    </a:cubicBezTo>
                    <a:cubicBezTo>
                      <a:pt x="8067" y="12427"/>
                      <a:pt x="8369" y="12528"/>
                      <a:pt x="8702" y="12821"/>
                    </a:cubicBezTo>
                    <a:cubicBezTo>
                      <a:pt x="8756" y="12869"/>
                      <a:pt x="8790" y="12884"/>
                      <a:pt x="8842" y="12891"/>
                    </a:cubicBezTo>
                    <a:cubicBezTo>
                      <a:pt x="8866" y="12893"/>
                      <a:pt x="8893" y="12894"/>
                      <a:pt x="8929" y="12896"/>
                    </a:cubicBezTo>
                    <a:cubicBezTo>
                      <a:pt x="9053" y="12901"/>
                      <a:pt x="9242" y="12907"/>
                      <a:pt x="9425" y="13035"/>
                    </a:cubicBezTo>
                    <a:cubicBezTo>
                      <a:pt x="9490" y="13079"/>
                      <a:pt x="9542" y="13131"/>
                      <a:pt x="9585" y="13185"/>
                    </a:cubicBezTo>
                    <a:cubicBezTo>
                      <a:pt x="9656" y="13275"/>
                      <a:pt x="9700" y="13374"/>
                      <a:pt x="9728" y="13459"/>
                    </a:cubicBezTo>
                    <a:cubicBezTo>
                      <a:pt x="9738" y="13444"/>
                      <a:pt x="9749" y="13430"/>
                      <a:pt x="9758" y="13415"/>
                    </a:cubicBezTo>
                    <a:cubicBezTo>
                      <a:pt x="9847" y="13284"/>
                      <a:pt x="9925" y="13171"/>
                      <a:pt x="10001" y="13080"/>
                    </a:cubicBezTo>
                    <a:cubicBezTo>
                      <a:pt x="10052" y="13018"/>
                      <a:pt x="10100" y="12970"/>
                      <a:pt x="10149" y="12930"/>
                    </a:cubicBezTo>
                    <a:cubicBezTo>
                      <a:pt x="10155" y="12924"/>
                      <a:pt x="10163" y="12918"/>
                      <a:pt x="10170" y="12913"/>
                    </a:cubicBezTo>
                    <a:cubicBezTo>
                      <a:pt x="10308" y="12808"/>
                      <a:pt x="10443" y="12782"/>
                      <a:pt x="10544" y="12782"/>
                    </a:cubicBezTo>
                    <a:cubicBezTo>
                      <a:pt x="10588" y="12782"/>
                      <a:pt x="10626" y="12787"/>
                      <a:pt x="10655" y="12792"/>
                    </a:cubicBezTo>
                    <a:cubicBezTo>
                      <a:pt x="10744" y="12811"/>
                      <a:pt x="11042" y="12901"/>
                      <a:pt x="11124" y="13297"/>
                    </a:cubicBezTo>
                    <a:cubicBezTo>
                      <a:pt x="11175" y="13543"/>
                      <a:pt x="11182" y="13664"/>
                      <a:pt x="11184" y="13776"/>
                    </a:cubicBezTo>
                    <a:cubicBezTo>
                      <a:pt x="11184" y="13780"/>
                      <a:pt x="11184" y="13784"/>
                      <a:pt x="11184" y="13786"/>
                    </a:cubicBezTo>
                    <a:cubicBezTo>
                      <a:pt x="11185" y="13832"/>
                      <a:pt x="11187" y="13854"/>
                      <a:pt x="11206" y="13932"/>
                    </a:cubicBezTo>
                    <a:cubicBezTo>
                      <a:pt x="11271" y="14188"/>
                      <a:pt x="11466" y="14612"/>
                      <a:pt x="11802" y="14960"/>
                    </a:cubicBezTo>
                    <a:lnTo>
                      <a:pt x="11853" y="15012"/>
                    </a:lnTo>
                    <a:cubicBezTo>
                      <a:pt x="12091" y="15258"/>
                      <a:pt x="12259" y="15431"/>
                      <a:pt x="12417" y="15621"/>
                    </a:cubicBezTo>
                    <a:cubicBezTo>
                      <a:pt x="12442" y="15651"/>
                      <a:pt x="12466" y="15681"/>
                      <a:pt x="12492" y="15713"/>
                    </a:cubicBezTo>
                    <a:cubicBezTo>
                      <a:pt x="12516" y="15743"/>
                      <a:pt x="12541" y="15776"/>
                      <a:pt x="12566" y="15808"/>
                    </a:cubicBezTo>
                    <a:cubicBezTo>
                      <a:pt x="12624" y="15886"/>
                      <a:pt x="12684" y="15969"/>
                      <a:pt x="12747" y="16062"/>
                    </a:cubicBezTo>
                    <a:cubicBezTo>
                      <a:pt x="12748" y="16064"/>
                      <a:pt x="12750" y="16067"/>
                      <a:pt x="12751" y="16069"/>
                    </a:cubicBezTo>
                    <a:cubicBezTo>
                      <a:pt x="12770" y="16095"/>
                      <a:pt x="12781" y="16101"/>
                      <a:pt x="12924" y="16112"/>
                    </a:cubicBezTo>
                    <a:cubicBezTo>
                      <a:pt x="13067" y="16123"/>
                      <a:pt x="13317" y="16143"/>
                      <a:pt x="13503" y="16336"/>
                    </a:cubicBezTo>
                    <a:cubicBezTo>
                      <a:pt x="13530" y="16364"/>
                      <a:pt x="13555" y="16394"/>
                      <a:pt x="13578" y="16430"/>
                    </a:cubicBezTo>
                    <a:cubicBezTo>
                      <a:pt x="13704" y="16619"/>
                      <a:pt x="13752" y="16899"/>
                      <a:pt x="13717" y="17264"/>
                    </a:cubicBezTo>
                    <a:cubicBezTo>
                      <a:pt x="13714" y="17299"/>
                      <a:pt x="13710" y="17335"/>
                      <a:pt x="13704" y="17371"/>
                    </a:cubicBezTo>
                    <a:cubicBezTo>
                      <a:pt x="13671" y="17623"/>
                      <a:pt x="13604" y="17866"/>
                      <a:pt x="13513" y="18053"/>
                    </a:cubicBezTo>
                    <a:cubicBezTo>
                      <a:pt x="13481" y="18123"/>
                      <a:pt x="13439" y="18270"/>
                      <a:pt x="13425" y="18429"/>
                    </a:cubicBezTo>
                    <a:cubicBezTo>
                      <a:pt x="13415" y="18554"/>
                      <a:pt x="13425" y="18638"/>
                      <a:pt x="13436" y="18684"/>
                    </a:cubicBezTo>
                    <a:cubicBezTo>
                      <a:pt x="13436" y="18688"/>
                      <a:pt x="13437" y="18691"/>
                      <a:pt x="13438" y="18694"/>
                    </a:cubicBezTo>
                    <a:cubicBezTo>
                      <a:pt x="13496" y="18714"/>
                      <a:pt x="13556" y="18734"/>
                      <a:pt x="13614" y="18753"/>
                    </a:cubicBezTo>
                    <a:cubicBezTo>
                      <a:pt x="13762" y="18802"/>
                      <a:pt x="13919" y="18852"/>
                      <a:pt x="14072" y="18925"/>
                    </a:cubicBezTo>
                    <a:cubicBezTo>
                      <a:pt x="14095" y="18935"/>
                      <a:pt x="14118" y="18947"/>
                      <a:pt x="14142" y="18959"/>
                    </a:cubicBezTo>
                    <a:cubicBezTo>
                      <a:pt x="14341" y="19062"/>
                      <a:pt x="14532" y="19206"/>
                      <a:pt x="14690" y="19430"/>
                    </a:cubicBezTo>
                    <a:cubicBezTo>
                      <a:pt x="14717" y="19468"/>
                      <a:pt x="14769" y="19503"/>
                      <a:pt x="14853" y="19558"/>
                    </a:cubicBezTo>
                    <a:cubicBezTo>
                      <a:pt x="15081" y="19709"/>
                      <a:pt x="15459" y="19958"/>
                      <a:pt x="15523" y="20639"/>
                    </a:cubicBezTo>
                    <a:cubicBezTo>
                      <a:pt x="15525" y="20660"/>
                      <a:pt x="15526" y="20683"/>
                      <a:pt x="15527" y="20705"/>
                    </a:cubicBezTo>
                    <a:cubicBezTo>
                      <a:pt x="15541" y="20927"/>
                      <a:pt x="15547" y="21079"/>
                      <a:pt x="15551" y="21189"/>
                    </a:cubicBezTo>
                    <a:cubicBezTo>
                      <a:pt x="15560" y="21428"/>
                      <a:pt x="15562" y="21500"/>
                      <a:pt x="15637" y="21908"/>
                    </a:cubicBezTo>
                    <a:cubicBezTo>
                      <a:pt x="15672" y="22103"/>
                      <a:pt x="15683" y="22289"/>
                      <a:pt x="15691" y="22437"/>
                    </a:cubicBezTo>
                    <a:cubicBezTo>
                      <a:pt x="15691" y="22447"/>
                      <a:pt x="15692" y="22457"/>
                      <a:pt x="15692" y="22467"/>
                    </a:cubicBezTo>
                    <a:cubicBezTo>
                      <a:pt x="16095" y="22193"/>
                      <a:pt x="16299" y="22013"/>
                      <a:pt x="16299" y="21853"/>
                    </a:cubicBezTo>
                    <a:cubicBezTo>
                      <a:pt x="16299" y="21563"/>
                      <a:pt x="16358" y="21053"/>
                      <a:pt x="16358" y="21053"/>
                    </a:cubicBezTo>
                    <a:cubicBezTo>
                      <a:pt x="16358" y="21053"/>
                      <a:pt x="17129" y="20457"/>
                      <a:pt x="17201" y="19598"/>
                    </a:cubicBezTo>
                    <a:cubicBezTo>
                      <a:pt x="17274" y="18740"/>
                      <a:pt x="17521" y="18173"/>
                      <a:pt x="17521" y="18173"/>
                    </a:cubicBezTo>
                    <a:cubicBezTo>
                      <a:pt x="17521" y="18173"/>
                      <a:pt x="18091" y="17561"/>
                      <a:pt x="18273" y="17561"/>
                    </a:cubicBezTo>
                    <a:cubicBezTo>
                      <a:pt x="18275" y="17561"/>
                      <a:pt x="18277" y="17561"/>
                      <a:pt x="18279" y="17561"/>
                    </a:cubicBezTo>
                    <a:cubicBezTo>
                      <a:pt x="18453" y="17575"/>
                      <a:pt x="19529" y="18231"/>
                      <a:pt x="19529" y="18231"/>
                    </a:cubicBezTo>
                    <a:cubicBezTo>
                      <a:pt x="19529" y="18231"/>
                      <a:pt x="20454" y="18398"/>
                      <a:pt x="21320" y="18398"/>
                    </a:cubicBezTo>
                    <a:cubicBezTo>
                      <a:pt x="22091" y="18398"/>
                      <a:pt x="22817" y="18265"/>
                      <a:pt x="22803" y="17766"/>
                    </a:cubicBezTo>
                    <a:cubicBezTo>
                      <a:pt x="22774" y="16703"/>
                      <a:pt x="22352" y="16849"/>
                      <a:pt x="22133" y="16484"/>
                    </a:cubicBezTo>
                    <a:cubicBezTo>
                      <a:pt x="21915" y="16121"/>
                      <a:pt x="21785" y="15495"/>
                      <a:pt x="22003" y="15482"/>
                    </a:cubicBezTo>
                    <a:cubicBezTo>
                      <a:pt x="22220" y="15466"/>
                      <a:pt x="24345" y="15495"/>
                      <a:pt x="24637" y="14360"/>
                    </a:cubicBezTo>
                    <a:cubicBezTo>
                      <a:pt x="24928" y="13226"/>
                      <a:pt x="24811" y="13109"/>
                      <a:pt x="25335" y="12965"/>
                    </a:cubicBezTo>
                    <a:cubicBezTo>
                      <a:pt x="25859" y="12819"/>
                      <a:pt x="26673" y="12876"/>
                      <a:pt x="26557" y="12004"/>
                    </a:cubicBezTo>
                    <a:cubicBezTo>
                      <a:pt x="26443" y="11147"/>
                      <a:pt x="26441" y="9732"/>
                      <a:pt x="26633" y="9732"/>
                    </a:cubicBezTo>
                    <a:cubicBezTo>
                      <a:pt x="26637" y="9732"/>
                      <a:pt x="26640" y="9732"/>
                      <a:pt x="26644" y="9734"/>
                    </a:cubicBezTo>
                    <a:cubicBezTo>
                      <a:pt x="26847" y="9792"/>
                      <a:pt x="29554" y="11887"/>
                      <a:pt x="29554" y="11887"/>
                    </a:cubicBezTo>
                    <a:cubicBezTo>
                      <a:pt x="29554" y="11887"/>
                      <a:pt x="28565" y="10898"/>
                      <a:pt x="28914" y="10228"/>
                    </a:cubicBezTo>
                    <a:cubicBezTo>
                      <a:pt x="29263" y="9559"/>
                      <a:pt x="30252" y="8920"/>
                      <a:pt x="30252" y="8453"/>
                    </a:cubicBezTo>
                    <a:cubicBezTo>
                      <a:pt x="30252" y="8223"/>
                      <a:pt x="30288" y="7531"/>
                      <a:pt x="30324" y="6891"/>
                    </a:cubicBezTo>
                    <a:lnTo>
                      <a:pt x="30324" y="6891"/>
                    </a:lnTo>
                    <a:cubicBezTo>
                      <a:pt x="30232" y="6912"/>
                      <a:pt x="30135" y="6925"/>
                      <a:pt x="30040" y="6925"/>
                    </a:cubicBezTo>
                    <a:cubicBezTo>
                      <a:pt x="29994" y="6925"/>
                      <a:pt x="29948" y="6922"/>
                      <a:pt x="29903" y="6915"/>
                    </a:cubicBezTo>
                    <a:cubicBezTo>
                      <a:pt x="29732" y="6888"/>
                      <a:pt x="29633" y="6875"/>
                      <a:pt x="29561" y="6875"/>
                    </a:cubicBezTo>
                    <a:cubicBezTo>
                      <a:pt x="29436" y="6875"/>
                      <a:pt x="29387" y="6914"/>
                      <a:pt x="29176" y="6988"/>
                    </a:cubicBezTo>
                    <a:cubicBezTo>
                      <a:pt x="29034" y="7037"/>
                      <a:pt x="28944" y="7081"/>
                      <a:pt x="28859" y="7081"/>
                    </a:cubicBezTo>
                    <a:cubicBezTo>
                      <a:pt x="28744" y="7081"/>
                      <a:pt x="28637" y="7000"/>
                      <a:pt x="28419" y="6741"/>
                    </a:cubicBezTo>
                    <a:cubicBezTo>
                      <a:pt x="28275" y="6569"/>
                      <a:pt x="28138" y="6518"/>
                      <a:pt x="27996" y="6518"/>
                    </a:cubicBezTo>
                    <a:cubicBezTo>
                      <a:pt x="27780" y="6518"/>
                      <a:pt x="27554" y="6640"/>
                      <a:pt x="27281" y="6640"/>
                    </a:cubicBezTo>
                    <a:cubicBezTo>
                      <a:pt x="27263" y="6640"/>
                      <a:pt x="27245" y="6639"/>
                      <a:pt x="27226" y="6638"/>
                    </a:cubicBezTo>
                    <a:cubicBezTo>
                      <a:pt x="26745" y="6610"/>
                      <a:pt x="26921" y="5387"/>
                      <a:pt x="26717" y="5271"/>
                    </a:cubicBezTo>
                    <a:cubicBezTo>
                      <a:pt x="26704" y="5263"/>
                      <a:pt x="26691" y="5260"/>
                      <a:pt x="26679" y="5260"/>
                    </a:cubicBezTo>
                    <a:cubicBezTo>
                      <a:pt x="26493" y="5260"/>
                      <a:pt x="26341" y="6017"/>
                      <a:pt x="26164" y="6071"/>
                    </a:cubicBezTo>
                    <a:cubicBezTo>
                      <a:pt x="26145" y="6076"/>
                      <a:pt x="26128" y="6079"/>
                      <a:pt x="26111" y="6079"/>
                    </a:cubicBezTo>
                    <a:cubicBezTo>
                      <a:pt x="25955" y="6079"/>
                      <a:pt x="25851" y="5849"/>
                      <a:pt x="25509" y="5678"/>
                    </a:cubicBezTo>
                    <a:cubicBezTo>
                      <a:pt x="25463" y="5655"/>
                      <a:pt x="25423" y="5645"/>
                      <a:pt x="25388" y="5645"/>
                    </a:cubicBezTo>
                    <a:cubicBezTo>
                      <a:pt x="25139" y="5645"/>
                      <a:pt x="25148" y="6169"/>
                      <a:pt x="24854" y="6246"/>
                    </a:cubicBezTo>
                    <a:cubicBezTo>
                      <a:pt x="24519" y="6333"/>
                      <a:pt x="23552" y="7132"/>
                      <a:pt x="23552" y="7358"/>
                    </a:cubicBezTo>
                    <a:cubicBezTo>
                      <a:pt x="23552" y="7584"/>
                      <a:pt x="23487" y="7868"/>
                      <a:pt x="23137" y="8181"/>
                    </a:cubicBezTo>
                    <a:cubicBezTo>
                      <a:pt x="23039" y="8269"/>
                      <a:pt x="22959" y="8305"/>
                      <a:pt x="22888" y="8305"/>
                    </a:cubicBezTo>
                    <a:cubicBezTo>
                      <a:pt x="22706" y="8305"/>
                      <a:pt x="22580" y="8068"/>
                      <a:pt x="22344" y="7853"/>
                    </a:cubicBezTo>
                    <a:cubicBezTo>
                      <a:pt x="22017" y="7555"/>
                      <a:pt x="22155" y="7293"/>
                      <a:pt x="21668" y="6974"/>
                    </a:cubicBezTo>
                    <a:cubicBezTo>
                      <a:pt x="21181" y="6653"/>
                      <a:pt x="20853" y="6471"/>
                      <a:pt x="20794" y="6180"/>
                    </a:cubicBezTo>
                    <a:cubicBezTo>
                      <a:pt x="20737" y="5889"/>
                      <a:pt x="20555" y="5206"/>
                      <a:pt x="19969" y="4947"/>
                    </a:cubicBezTo>
                    <a:cubicBezTo>
                      <a:pt x="19893" y="4914"/>
                      <a:pt x="19828" y="4899"/>
                      <a:pt x="19772" y="4899"/>
                    </a:cubicBezTo>
                    <a:cubicBezTo>
                      <a:pt x="19403" y="4899"/>
                      <a:pt x="19456" y="5550"/>
                      <a:pt x="19355" y="5562"/>
                    </a:cubicBezTo>
                    <a:cubicBezTo>
                      <a:pt x="19238" y="5576"/>
                      <a:pt x="19253" y="5867"/>
                      <a:pt x="19311" y="6276"/>
                    </a:cubicBezTo>
                    <a:cubicBezTo>
                      <a:pt x="19368" y="6682"/>
                      <a:pt x="19318" y="6573"/>
                      <a:pt x="18903" y="6908"/>
                    </a:cubicBezTo>
                    <a:cubicBezTo>
                      <a:pt x="18834" y="6964"/>
                      <a:pt x="18762" y="6988"/>
                      <a:pt x="18689" y="6988"/>
                    </a:cubicBezTo>
                    <a:cubicBezTo>
                      <a:pt x="18325" y="6988"/>
                      <a:pt x="17939" y="6388"/>
                      <a:pt x="17776" y="6151"/>
                    </a:cubicBezTo>
                    <a:cubicBezTo>
                      <a:pt x="17579" y="5867"/>
                      <a:pt x="17536" y="5867"/>
                      <a:pt x="17332" y="5343"/>
                    </a:cubicBezTo>
                    <a:cubicBezTo>
                      <a:pt x="17128" y="4820"/>
                      <a:pt x="17099" y="5118"/>
                      <a:pt x="16946" y="4856"/>
                    </a:cubicBezTo>
                    <a:cubicBezTo>
                      <a:pt x="16907" y="4789"/>
                      <a:pt x="16846" y="4763"/>
                      <a:pt x="16769" y="4763"/>
                    </a:cubicBezTo>
                    <a:cubicBezTo>
                      <a:pt x="16546" y="4763"/>
                      <a:pt x="16191" y="4980"/>
                      <a:pt x="15855" y="5045"/>
                    </a:cubicBezTo>
                    <a:cubicBezTo>
                      <a:pt x="15833" y="5049"/>
                      <a:pt x="15812" y="5051"/>
                      <a:pt x="15792" y="5051"/>
                    </a:cubicBezTo>
                    <a:cubicBezTo>
                      <a:pt x="15415" y="5051"/>
                      <a:pt x="15510" y="4286"/>
                      <a:pt x="15579" y="3816"/>
                    </a:cubicBezTo>
                    <a:cubicBezTo>
                      <a:pt x="15651" y="3321"/>
                      <a:pt x="15281" y="3474"/>
                      <a:pt x="15047" y="3067"/>
                    </a:cubicBezTo>
                    <a:cubicBezTo>
                      <a:pt x="14965" y="2922"/>
                      <a:pt x="14838" y="2885"/>
                      <a:pt x="14697" y="2885"/>
                    </a:cubicBezTo>
                    <a:cubicBezTo>
                      <a:pt x="14547" y="2885"/>
                      <a:pt x="14379" y="2927"/>
                      <a:pt x="14231" y="2927"/>
                    </a:cubicBezTo>
                    <a:cubicBezTo>
                      <a:pt x="14126" y="2927"/>
                      <a:pt x="14030" y="2906"/>
                      <a:pt x="13956" y="2833"/>
                    </a:cubicBezTo>
                    <a:cubicBezTo>
                      <a:pt x="13865" y="2744"/>
                      <a:pt x="13792" y="2704"/>
                      <a:pt x="13728" y="2704"/>
                    </a:cubicBezTo>
                    <a:cubicBezTo>
                      <a:pt x="13598" y="2704"/>
                      <a:pt x="13500" y="2867"/>
                      <a:pt x="13345" y="3125"/>
                    </a:cubicBezTo>
                    <a:cubicBezTo>
                      <a:pt x="13122" y="3494"/>
                      <a:pt x="12540" y="3616"/>
                      <a:pt x="12230" y="3616"/>
                    </a:cubicBezTo>
                    <a:cubicBezTo>
                      <a:pt x="12217" y="3616"/>
                      <a:pt x="12204" y="3616"/>
                      <a:pt x="12192" y="3616"/>
                    </a:cubicBezTo>
                    <a:cubicBezTo>
                      <a:pt x="11894" y="3605"/>
                      <a:pt x="11850" y="3557"/>
                      <a:pt x="11785" y="3408"/>
                    </a:cubicBezTo>
                    <a:cubicBezTo>
                      <a:pt x="11720" y="3259"/>
                      <a:pt x="11658" y="3216"/>
                      <a:pt x="11395" y="2953"/>
                    </a:cubicBezTo>
                    <a:cubicBezTo>
                      <a:pt x="11134" y="2692"/>
                      <a:pt x="11308" y="2488"/>
                      <a:pt x="10756" y="2342"/>
                    </a:cubicBezTo>
                    <a:cubicBezTo>
                      <a:pt x="10717" y="2332"/>
                      <a:pt x="10676" y="2327"/>
                      <a:pt x="10634" y="2327"/>
                    </a:cubicBezTo>
                    <a:cubicBezTo>
                      <a:pt x="10085" y="2327"/>
                      <a:pt x="9329" y="3149"/>
                      <a:pt x="8952" y="3230"/>
                    </a:cubicBezTo>
                    <a:cubicBezTo>
                      <a:pt x="8927" y="3236"/>
                      <a:pt x="8905" y="3238"/>
                      <a:pt x="8885" y="3238"/>
                    </a:cubicBezTo>
                    <a:cubicBezTo>
                      <a:pt x="8580" y="3238"/>
                      <a:pt x="8836" y="2649"/>
                      <a:pt x="8617" y="2649"/>
                    </a:cubicBezTo>
                    <a:cubicBezTo>
                      <a:pt x="8384" y="2649"/>
                      <a:pt x="7904" y="2968"/>
                      <a:pt x="7409" y="3273"/>
                    </a:cubicBezTo>
                    <a:cubicBezTo>
                      <a:pt x="7332" y="3321"/>
                      <a:pt x="7239" y="3341"/>
                      <a:pt x="7136" y="3341"/>
                    </a:cubicBezTo>
                    <a:cubicBezTo>
                      <a:pt x="6576" y="3341"/>
                      <a:pt x="5736" y="2750"/>
                      <a:pt x="5736" y="2750"/>
                    </a:cubicBezTo>
                    <a:lnTo>
                      <a:pt x="45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2"/>
              <p:cNvSpPr/>
              <p:nvPr/>
            </p:nvSpPr>
            <p:spPr>
              <a:xfrm>
                <a:off x="3971488" y="2185024"/>
                <a:ext cx="476227" cy="474340"/>
              </a:xfrm>
              <a:custGeom>
                <a:avLst/>
                <a:gdLst/>
                <a:ahLst/>
                <a:cxnLst/>
                <a:rect l="l" t="t" r="r" b="b"/>
                <a:pathLst>
                  <a:path w="21696" h="21610" extrusionOk="0">
                    <a:moveTo>
                      <a:pt x="13370" y="0"/>
                    </a:moveTo>
                    <a:cubicBezTo>
                      <a:pt x="13312" y="0"/>
                      <a:pt x="13252" y="8"/>
                      <a:pt x="13193" y="23"/>
                    </a:cubicBezTo>
                    <a:cubicBezTo>
                      <a:pt x="13227" y="77"/>
                      <a:pt x="13393" y="351"/>
                      <a:pt x="13518" y="680"/>
                    </a:cubicBezTo>
                    <a:cubicBezTo>
                      <a:pt x="13747" y="1281"/>
                      <a:pt x="13729" y="1758"/>
                      <a:pt x="13464" y="2100"/>
                    </a:cubicBezTo>
                    <a:cubicBezTo>
                      <a:pt x="13192" y="2450"/>
                      <a:pt x="12798" y="2558"/>
                      <a:pt x="12512" y="2636"/>
                    </a:cubicBezTo>
                    <a:cubicBezTo>
                      <a:pt x="12497" y="2641"/>
                      <a:pt x="12482" y="2645"/>
                      <a:pt x="12467" y="2649"/>
                    </a:cubicBezTo>
                    <a:cubicBezTo>
                      <a:pt x="12440" y="2656"/>
                      <a:pt x="12412" y="2664"/>
                      <a:pt x="12387" y="2671"/>
                    </a:cubicBezTo>
                    <a:cubicBezTo>
                      <a:pt x="12366" y="2883"/>
                      <a:pt x="12307" y="3126"/>
                      <a:pt x="12221" y="3349"/>
                    </a:cubicBezTo>
                    <a:cubicBezTo>
                      <a:pt x="12119" y="3617"/>
                      <a:pt x="11929" y="3984"/>
                      <a:pt x="11604" y="4213"/>
                    </a:cubicBezTo>
                    <a:cubicBezTo>
                      <a:pt x="11406" y="4353"/>
                      <a:pt x="11182" y="4425"/>
                      <a:pt x="10950" y="4425"/>
                    </a:cubicBezTo>
                    <a:cubicBezTo>
                      <a:pt x="10817" y="4425"/>
                      <a:pt x="10682" y="4402"/>
                      <a:pt x="10547" y="4354"/>
                    </a:cubicBezTo>
                    <a:cubicBezTo>
                      <a:pt x="10345" y="4283"/>
                      <a:pt x="10142" y="4198"/>
                      <a:pt x="9955" y="4118"/>
                    </a:cubicBezTo>
                    <a:lnTo>
                      <a:pt x="9955" y="4118"/>
                    </a:lnTo>
                    <a:cubicBezTo>
                      <a:pt x="9997" y="4277"/>
                      <a:pt x="10004" y="4442"/>
                      <a:pt x="9931" y="4613"/>
                    </a:cubicBezTo>
                    <a:cubicBezTo>
                      <a:pt x="9856" y="4788"/>
                      <a:pt x="9710" y="4919"/>
                      <a:pt x="9519" y="4982"/>
                    </a:cubicBezTo>
                    <a:cubicBezTo>
                      <a:pt x="9436" y="5010"/>
                      <a:pt x="9355" y="5021"/>
                      <a:pt x="9276" y="5021"/>
                    </a:cubicBezTo>
                    <a:cubicBezTo>
                      <a:pt x="9094" y="5021"/>
                      <a:pt x="8925" y="4962"/>
                      <a:pt x="8780" y="4912"/>
                    </a:cubicBezTo>
                    <a:cubicBezTo>
                      <a:pt x="8715" y="4890"/>
                      <a:pt x="8614" y="4854"/>
                      <a:pt x="8554" y="4844"/>
                    </a:cubicBezTo>
                    <a:cubicBezTo>
                      <a:pt x="8551" y="4850"/>
                      <a:pt x="8547" y="4856"/>
                      <a:pt x="8542" y="4865"/>
                    </a:cubicBezTo>
                    <a:cubicBezTo>
                      <a:pt x="8285" y="5380"/>
                      <a:pt x="7548" y="5800"/>
                      <a:pt x="6694" y="6286"/>
                    </a:cubicBezTo>
                    <a:cubicBezTo>
                      <a:pt x="6200" y="6569"/>
                      <a:pt x="5640" y="6888"/>
                      <a:pt x="5431" y="7112"/>
                    </a:cubicBezTo>
                    <a:cubicBezTo>
                      <a:pt x="5039" y="7532"/>
                      <a:pt x="4258" y="8647"/>
                      <a:pt x="3795" y="9317"/>
                    </a:cubicBezTo>
                    <a:cubicBezTo>
                      <a:pt x="3787" y="9328"/>
                      <a:pt x="3779" y="9340"/>
                      <a:pt x="3771" y="9352"/>
                    </a:cubicBezTo>
                    <a:cubicBezTo>
                      <a:pt x="3755" y="9376"/>
                      <a:pt x="3739" y="9398"/>
                      <a:pt x="3724" y="9420"/>
                    </a:cubicBezTo>
                    <a:cubicBezTo>
                      <a:pt x="3686" y="9475"/>
                      <a:pt x="3650" y="9526"/>
                      <a:pt x="3619" y="9573"/>
                    </a:cubicBezTo>
                    <a:cubicBezTo>
                      <a:pt x="3480" y="9774"/>
                      <a:pt x="3418" y="9864"/>
                      <a:pt x="3385" y="9906"/>
                    </a:cubicBezTo>
                    <a:cubicBezTo>
                      <a:pt x="3285" y="10041"/>
                      <a:pt x="3129" y="10121"/>
                      <a:pt x="2961" y="10124"/>
                    </a:cubicBezTo>
                    <a:lnTo>
                      <a:pt x="2950" y="10124"/>
                    </a:lnTo>
                    <a:cubicBezTo>
                      <a:pt x="2682" y="10124"/>
                      <a:pt x="2508" y="9941"/>
                      <a:pt x="2391" y="9810"/>
                    </a:cubicBezTo>
                    <a:cubicBezTo>
                      <a:pt x="2387" y="9806"/>
                      <a:pt x="2384" y="9802"/>
                      <a:pt x="2380" y="9798"/>
                    </a:cubicBezTo>
                    <a:cubicBezTo>
                      <a:pt x="2285" y="9693"/>
                      <a:pt x="2172" y="9554"/>
                      <a:pt x="2041" y="9395"/>
                    </a:cubicBezTo>
                    <a:cubicBezTo>
                      <a:pt x="1804" y="9104"/>
                      <a:pt x="1508" y="8741"/>
                      <a:pt x="1217" y="8454"/>
                    </a:cubicBezTo>
                    <a:cubicBezTo>
                      <a:pt x="926" y="8164"/>
                      <a:pt x="758" y="8069"/>
                      <a:pt x="684" y="8038"/>
                    </a:cubicBezTo>
                    <a:lnTo>
                      <a:pt x="684" y="8038"/>
                    </a:lnTo>
                    <a:cubicBezTo>
                      <a:pt x="570" y="8165"/>
                      <a:pt x="574" y="8258"/>
                      <a:pt x="757" y="8567"/>
                    </a:cubicBezTo>
                    <a:cubicBezTo>
                      <a:pt x="769" y="8588"/>
                      <a:pt x="782" y="8610"/>
                      <a:pt x="796" y="8632"/>
                    </a:cubicBezTo>
                    <a:cubicBezTo>
                      <a:pt x="923" y="8841"/>
                      <a:pt x="1067" y="9076"/>
                      <a:pt x="1006" y="9365"/>
                    </a:cubicBezTo>
                    <a:cubicBezTo>
                      <a:pt x="982" y="9480"/>
                      <a:pt x="941" y="9579"/>
                      <a:pt x="901" y="9676"/>
                    </a:cubicBezTo>
                    <a:cubicBezTo>
                      <a:pt x="805" y="9906"/>
                      <a:pt x="771" y="10007"/>
                      <a:pt x="883" y="10193"/>
                    </a:cubicBezTo>
                    <a:cubicBezTo>
                      <a:pt x="940" y="10285"/>
                      <a:pt x="1005" y="10350"/>
                      <a:pt x="1082" y="10426"/>
                    </a:cubicBezTo>
                    <a:cubicBezTo>
                      <a:pt x="1225" y="10570"/>
                      <a:pt x="1443" y="10785"/>
                      <a:pt x="1459" y="11150"/>
                    </a:cubicBezTo>
                    <a:cubicBezTo>
                      <a:pt x="1470" y="11439"/>
                      <a:pt x="1358" y="11747"/>
                      <a:pt x="1070" y="12211"/>
                    </a:cubicBezTo>
                    <a:cubicBezTo>
                      <a:pt x="1055" y="12234"/>
                      <a:pt x="1041" y="12257"/>
                      <a:pt x="1026" y="12280"/>
                    </a:cubicBezTo>
                    <a:cubicBezTo>
                      <a:pt x="1026" y="12280"/>
                      <a:pt x="1026" y="12280"/>
                      <a:pt x="1026" y="12281"/>
                    </a:cubicBezTo>
                    <a:cubicBezTo>
                      <a:pt x="927" y="12438"/>
                      <a:pt x="822" y="12599"/>
                      <a:pt x="720" y="12755"/>
                    </a:cubicBezTo>
                    <a:cubicBezTo>
                      <a:pt x="521" y="13060"/>
                      <a:pt x="314" y="13378"/>
                      <a:pt x="169" y="13646"/>
                    </a:cubicBezTo>
                    <a:cubicBezTo>
                      <a:pt x="67" y="13836"/>
                      <a:pt x="21" y="13958"/>
                      <a:pt x="0" y="14031"/>
                    </a:cubicBezTo>
                    <a:cubicBezTo>
                      <a:pt x="120" y="14073"/>
                      <a:pt x="191" y="14075"/>
                      <a:pt x="271" y="14078"/>
                    </a:cubicBezTo>
                    <a:cubicBezTo>
                      <a:pt x="346" y="14081"/>
                      <a:pt x="440" y="14085"/>
                      <a:pt x="548" y="14114"/>
                    </a:cubicBezTo>
                    <a:cubicBezTo>
                      <a:pt x="558" y="14117"/>
                      <a:pt x="568" y="14120"/>
                      <a:pt x="578" y="14123"/>
                    </a:cubicBezTo>
                    <a:cubicBezTo>
                      <a:pt x="598" y="14128"/>
                      <a:pt x="619" y="14136"/>
                      <a:pt x="640" y="14144"/>
                    </a:cubicBezTo>
                    <a:cubicBezTo>
                      <a:pt x="660" y="14151"/>
                      <a:pt x="682" y="14161"/>
                      <a:pt x="703" y="14171"/>
                    </a:cubicBezTo>
                    <a:cubicBezTo>
                      <a:pt x="856" y="14244"/>
                      <a:pt x="994" y="14359"/>
                      <a:pt x="1155" y="14548"/>
                    </a:cubicBezTo>
                    <a:cubicBezTo>
                      <a:pt x="1194" y="14595"/>
                      <a:pt x="1210" y="14612"/>
                      <a:pt x="1257" y="14612"/>
                    </a:cubicBezTo>
                    <a:cubicBezTo>
                      <a:pt x="1285" y="14612"/>
                      <a:pt x="1325" y="14605"/>
                      <a:pt x="1389" y="14595"/>
                    </a:cubicBezTo>
                    <a:cubicBezTo>
                      <a:pt x="1453" y="14584"/>
                      <a:pt x="1538" y="14570"/>
                      <a:pt x="1633" y="14570"/>
                    </a:cubicBezTo>
                    <a:cubicBezTo>
                      <a:pt x="1775" y="14570"/>
                      <a:pt x="1940" y="14602"/>
                      <a:pt x="2090" y="14727"/>
                    </a:cubicBezTo>
                    <a:cubicBezTo>
                      <a:pt x="2097" y="14734"/>
                      <a:pt x="2105" y="14741"/>
                      <a:pt x="2113" y="14749"/>
                    </a:cubicBezTo>
                    <a:cubicBezTo>
                      <a:pt x="2117" y="14752"/>
                      <a:pt x="2120" y="14755"/>
                      <a:pt x="2124" y="14758"/>
                    </a:cubicBezTo>
                    <a:cubicBezTo>
                      <a:pt x="2221" y="14852"/>
                      <a:pt x="2290" y="14979"/>
                      <a:pt x="2410" y="15223"/>
                    </a:cubicBezTo>
                    <a:cubicBezTo>
                      <a:pt x="2428" y="15259"/>
                      <a:pt x="2447" y="15297"/>
                      <a:pt x="2468" y="15339"/>
                    </a:cubicBezTo>
                    <a:cubicBezTo>
                      <a:pt x="2671" y="15756"/>
                      <a:pt x="3097" y="16622"/>
                      <a:pt x="3451" y="16841"/>
                    </a:cubicBezTo>
                    <a:cubicBezTo>
                      <a:pt x="3512" y="16879"/>
                      <a:pt x="3564" y="16928"/>
                      <a:pt x="3604" y="16986"/>
                    </a:cubicBezTo>
                    <a:cubicBezTo>
                      <a:pt x="3796" y="16848"/>
                      <a:pt x="3962" y="16725"/>
                      <a:pt x="4072" y="16638"/>
                    </a:cubicBezTo>
                    <a:cubicBezTo>
                      <a:pt x="4509" y="16288"/>
                      <a:pt x="5411" y="15532"/>
                      <a:pt x="5585" y="14747"/>
                    </a:cubicBezTo>
                    <a:cubicBezTo>
                      <a:pt x="5760" y="13960"/>
                      <a:pt x="5382" y="13814"/>
                      <a:pt x="6021" y="13553"/>
                    </a:cubicBezTo>
                    <a:cubicBezTo>
                      <a:pt x="6662" y="13291"/>
                      <a:pt x="6778" y="12419"/>
                      <a:pt x="7156" y="12389"/>
                    </a:cubicBezTo>
                    <a:cubicBezTo>
                      <a:pt x="7176" y="12388"/>
                      <a:pt x="7197" y="12387"/>
                      <a:pt x="7218" y="12387"/>
                    </a:cubicBezTo>
                    <a:cubicBezTo>
                      <a:pt x="7590" y="12387"/>
                      <a:pt x="8069" y="12623"/>
                      <a:pt x="8234" y="12623"/>
                    </a:cubicBezTo>
                    <a:cubicBezTo>
                      <a:pt x="8408" y="12623"/>
                      <a:pt x="8699" y="12040"/>
                      <a:pt x="8699" y="12040"/>
                    </a:cubicBezTo>
                    <a:cubicBezTo>
                      <a:pt x="8699" y="12040"/>
                      <a:pt x="9047" y="12767"/>
                      <a:pt x="9310" y="12797"/>
                    </a:cubicBezTo>
                    <a:cubicBezTo>
                      <a:pt x="9571" y="12825"/>
                      <a:pt x="11114" y="13379"/>
                      <a:pt x="10969" y="13786"/>
                    </a:cubicBezTo>
                    <a:cubicBezTo>
                      <a:pt x="10823" y="14193"/>
                      <a:pt x="10794" y="13990"/>
                      <a:pt x="10445" y="14892"/>
                    </a:cubicBezTo>
                    <a:cubicBezTo>
                      <a:pt x="10095" y="15794"/>
                      <a:pt x="8758" y="16346"/>
                      <a:pt x="8758" y="16725"/>
                    </a:cubicBezTo>
                    <a:cubicBezTo>
                      <a:pt x="8758" y="17103"/>
                      <a:pt x="9019" y="17016"/>
                      <a:pt x="8903" y="17627"/>
                    </a:cubicBezTo>
                    <a:cubicBezTo>
                      <a:pt x="8786" y="18237"/>
                      <a:pt x="8582" y="18471"/>
                      <a:pt x="9223" y="18791"/>
                    </a:cubicBezTo>
                    <a:cubicBezTo>
                      <a:pt x="9862" y="19111"/>
                      <a:pt x="9805" y="19518"/>
                      <a:pt x="9193" y="20624"/>
                    </a:cubicBezTo>
                    <a:cubicBezTo>
                      <a:pt x="8836" y="21271"/>
                      <a:pt x="8708" y="21610"/>
                      <a:pt x="8920" y="21610"/>
                    </a:cubicBezTo>
                    <a:cubicBezTo>
                      <a:pt x="9070" y="21610"/>
                      <a:pt x="9390" y="21440"/>
                      <a:pt x="9921" y="21090"/>
                    </a:cubicBezTo>
                    <a:cubicBezTo>
                      <a:pt x="11202" y="20246"/>
                      <a:pt x="11725" y="19664"/>
                      <a:pt x="11755" y="19285"/>
                    </a:cubicBezTo>
                    <a:cubicBezTo>
                      <a:pt x="11783" y="18907"/>
                      <a:pt x="12511" y="17743"/>
                      <a:pt x="13209" y="17220"/>
                    </a:cubicBezTo>
                    <a:cubicBezTo>
                      <a:pt x="13908" y="16696"/>
                      <a:pt x="16344" y="15429"/>
                      <a:pt x="16846" y="15415"/>
                    </a:cubicBezTo>
                    <a:cubicBezTo>
                      <a:pt x="17348" y="15401"/>
                      <a:pt x="17145" y="15320"/>
                      <a:pt x="17537" y="15175"/>
                    </a:cubicBezTo>
                    <a:cubicBezTo>
                      <a:pt x="17931" y="15029"/>
                      <a:pt x="18126" y="15016"/>
                      <a:pt x="18389" y="13997"/>
                    </a:cubicBezTo>
                    <a:cubicBezTo>
                      <a:pt x="18650" y="12977"/>
                      <a:pt x="19436" y="11814"/>
                      <a:pt x="20775" y="10941"/>
                    </a:cubicBezTo>
                    <a:cubicBezTo>
                      <a:pt x="21128" y="10711"/>
                      <a:pt x="21434" y="10517"/>
                      <a:pt x="21696" y="10350"/>
                    </a:cubicBezTo>
                    <a:cubicBezTo>
                      <a:pt x="21658" y="10149"/>
                      <a:pt x="21672" y="9862"/>
                      <a:pt x="21619" y="9563"/>
                    </a:cubicBezTo>
                    <a:cubicBezTo>
                      <a:pt x="21502" y="8922"/>
                      <a:pt x="21545" y="9009"/>
                      <a:pt x="21502" y="8296"/>
                    </a:cubicBezTo>
                    <a:cubicBezTo>
                      <a:pt x="21458" y="7583"/>
                      <a:pt x="21008" y="7642"/>
                      <a:pt x="20760" y="7292"/>
                    </a:cubicBezTo>
                    <a:cubicBezTo>
                      <a:pt x="20513" y="6944"/>
                      <a:pt x="20134" y="6885"/>
                      <a:pt x="19698" y="6725"/>
                    </a:cubicBezTo>
                    <a:cubicBezTo>
                      <a:pt x="19262" y="6565"/>
                      <a:pt x="19378" y="5721"/>
                      <a:pt x="19539" y="5386"/>
                    </a:cubicBezTo>
                    <a:cubicBezTo>
                      <a:pt x="19698" y="5053"/>
                      <a:pt x="19756" y="4455"/>
                      <a:pt x="19640" y="4281"/>
                    </a:cubicBezTo>
                    <a:cubicBezTo>
                      <a:pt x="19523" y="4106"/>
                      <a:pt x="19087" y="4324"/>
                      <a:pt x="18811" y="3916"/>
                    </a:cubicBezTo>
                    <a:cubicBezTo>
                      <a:pt x="18534" y="3510"/>
                      <a:pt x="18360" y="3335"/>
                      <a:pt x="17923" y="2884"/>
                    </a:cubicBezTo>
                    <a:cubicBezTo>
                      <a:pt x="17487" y="2433"/>
                      <a:pt x="17268" y="1909"/>
                      <a:pt x="17195" y="1618"/>
                    </a:cubicBezTo>
                    <a:cubicBezTo>
                      <a:pt x="17123" y="1327"/>
                      <a:pt x="17195" y="1385"/>
                      <a:pt x="17108" y="964"/>
                    </a:cubicBezTo>
                    <a:cubicBezTo>
                      <a:pt x="17094" y="896"/>
                      <a:pt x="17071" y="866"/>
                      <a:pt x="17041" y="866"/>
                    </a:cubicBezTo>
                    <a:cubicBezTo>
                      <a:pt x="16882" y="866"/>
                      <a:pt x="16508" y="1678"/>
                      <a:pt x="16032" y="2069"/>
                    </a:cubicBezTo>
                    <a:cubicBezTo>
                      <a:pt x="15898" y="2179"/>
                      <a:pt x="15818" y="2225"/>
                      <a:pt x="15772" y="2225"/>
                    </a:cubicBezTo>
                    <a:cubicBezTo>
                      <a:pt x="15622" y="2225"/>
                      <a:pt x="15833" y="1732"/>
                      <a:pt x="15755" y="1297"/>
                    </a:cubicBezTo>
                    <a:cubicBezTo>
                      <a:pt x="15653" y="730"/>
                      <a:pt x="15333" y="1196"/>
                      <a:pt x="14853" y="775"/>
                    </a:cubicBezTo>
                    <a:cubicBezTo>
                      <a:pt x="14373" y="352"/>
                      <a:pt x="14024" y="469"/>
                      <a:pt x="13777" y="177"/>
                    </a:cubicBezTo>
                    <a:cubicBezTo>
                      <a:pt x="13674" y="56"/>
                      <a:pt x="13526" y="0"/>
                      <a:pt x="133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2"/>
              <p:cNvSpPr/>
              <p:nvPr/>
            </p:nvSpPr>
            <p:spPr>
              <a:xfrm>
                <a:off x="2413675" y="1254366"/>
                <a:ext cx="1851900" cy="1649038"/>
              </a:xfrm>
              <a:custGeom>
                <a:avLst/>
                <a:gdLst/>
                <a:ahLst/>
                <a:cxnLst/>
                <a:rect l="l" t="t" r="r" b="b"/>
                <a:pathLst>
                  <a:path w="84369" h="75127" extrusionOk="0">
                    <a:moveTo>
                      <a:pt x="69213" y="1"/>
                    </a:moveTo>
                    <a:cubicBezTo>
                      <a:pt x="68850" y="132"/>
                      <a:pt x="67570" y="408"/>
                      <a:pt x="67570" y="408"/>
                    </a:cubicBezTo>
                    <a:cubicBezTo>
                      <a:pt x="67570" y="408"/>
                      <a:pt x="65009" y="3681"/>
                      <a:pt x="65314" y="3885"/>
                    </a:cubicBezTo>
                    <a:cubicBezTo>
                      <a:pt x="65509" y="4015"/>
                      <a:pt x="65497" y="4169"/>
                      <a:pt x="65583" y="4169"/>
                    </a:cubicBezTo>
                    <a:cubicBezTo>
                      <a:pt x="65632" y="4169"/>
                      <a:pt x="65713" y="4119"/>
                      <a:pt x="65882" y="3987"/>
                    </a:cubicBezTo>
                    <a:cubicBezTo>
                      <a:pt x="66348" y="3623"/>
                      <a:pt x="66507" y="3536"/>
                      <a:pt x="66624" y="3536"/>
                    </a:cubicBezTo>
                    <a:cubicBezTo>
                      <a:pt x="66659" y="3536"/>
                      <a:pt x="66758" y="3524"/>
                      <a:pt x="66876" y="3524"/>
                    </a:cubicBezTo>
                    <a:cubicBezTo>
                      <a:pt x="67149" y="3524"/>
                      <a:pt x="67522" y="3589"/>
                      <a:pt x="67409" y="4016"/>
                    </a:cubicBezTo>
                    <a:cubicBezTo>
                      <a:pt x="67250" y="4627"/>
                      <a:pt x="67278" y="4904"/>
                      <a:pt x="67366" y="4962"/>
                    </a:cubicBezTo>
                    <a:cubicBezTo>
                      <a:pt x="67453" y="5020"/>
                      <a:pt x="67963" y="6431"/>
                      <a:pt x="67904" y="6577"/>
                    </a:cubicBezTo>
                    <a:cubicBezTo>
                      <a:pt x="67846" y="6722"/>
                      <a:pt x="66551" y="7902"/>
                      <a:pt x="66333" y="8585"/>
                    </a:cubicBezTo>
                    <a:cubicBezTo>
                      <a:pt x="66114" y="9269"/>
                      <a:pt x="65983" y="11597"/>
                      <a:pt x="65983" y="11597"/>
                    </a:cubicBezTo>
                    <a:lnTo>
                      <a:pt x="65401" y="11800"/>
                    </a:lnTo>
                    <a:lnTo>
                      <a:pt x="65490" y="12441"/>
                    </a:lnTo>
                    <a:lnTo>
                      <a:pt x="64777" y="14245"/>
                    </a:lnTo>
                    <a:cubicBezTo>
                      <a:pt x="64777" y="14245"/>
                      <a:pt x="65868" y="15234"/>
                      <a:pt x="65416" y="15932"/>
                    </a:cubicBezTo>
                    <a:cubicBezTo>
                      <a:pt x="64966" y="16632"/>
                      <a:pt x="63510" y="16675"/>
                      <a:pt x="63510" y="16675"/>
                    </a:cubicBezTo>
                    <a:lnTo>
                      <a:pt x="61458" y="18843"/>
                    </a:lnTo>
                    <a:lnTo>
                      <a:pt x="58032" y="17912"/>
                    </a:lnTo>
                    <a:lnTo>
                      <a:pt x="56723" y="21898"/>
                    </a:lnTo>
                    <a:lnTo>
                      <a:pt x="57071" y="23061"/>
                    </a:lnTo>
                    <a:lnTo>
                      <a:pt x="55966" y="24080"/>
                    </a:lnTo>
                    <a:lnTo>
                      <a:pt x="56345" y="25361"/>
                    </a:lnTo>
                    <a:lnTo>
                      <a:pt x="55645" y="25943"/>
                    </a:lnTo>
                    <a:cubicBezTo>
                      <a:pt x="55645" y="25943"/>
                      <a:pt x="55719" y="27006"/>
                      <a:pt x="56141" y="27252"/>
                    </a:cubicBezTo>
                    <a:cubicBezTo>
                      <a:pt x="56562" y="27499"/>
                      <a:pt x="56912" y="27835"/>
                      <a:pt x="56912" y="27835"/>
                    </a:cubicBezTo>
                    <a:lnTo>
                      <a:pt x="57945" y="27165"/>
                    </a:lnTo>
                    <a:cubicBezTo>
                      <a:pt x="57945" y="27165"/>
                      <a:pt x="58048" y="27172"/>
                      <a:pt x="58192" y="27172"/>
                    </a:cubicBezTo>
                    <a:cubicBezTo>
                      <a:pt x="58459" y="27172"/>
                      <a:pt x="58865" y="27148"/>
                      <a:pt x="59007" y="27006"/>
                    </a:cubicBezTo>
                    <a:cubicBezTo>
                      <a:pt x="59225" y="26787"/>
                      <a:pt x="60040" y="26526"/>
                      <a:pt x="60040" y="26526"/>
                    </a:cubicBezTo>
                    <a:lnTo>
                      <a:pt x="61203" y="27296"/>
                    </a:lnTo>
                    <a:lnTo>
                      <a:pt x="62383" y="25769"/>
                    </a:lnTo>
                    <a:lnTo>
                      <a:pt x="63299" y="25535"/>
                    </a:lnTo>
                    <a:lnTo>
                      <a:pt x="64900" y="25565"/>
                    </a:lnTo>
                    <a:cubicBezTo>
                      <a:pt x="64900" y="25565"/>
                      <a:pt x="64972" y="26365"/>
                      <a:pt x="65394" y="26452"/>
                    </a:cubicBezTo>
                    <a:cubicBezTo>
                      <a:pt x="65816" y="26540"/>
                      <a:pt x="66267" y="26598"/>
                      <a:pt x="66427" y="26758"/>
                    </a:cubicBezTo>
                    <a:cubicBezTo>
                      <a:pt x="66587" y="26917"/>
                      <a:pt x="66718" y="27180"/>
                      <a:pt x="67271" y="27617"/>
                    </a:cubicBezTo>
                    <a:cubicBezTo>
                      <a:pt x="67824" y="28054"/>
                      <a:pt x="68420" y="28169"/>
                      <a:pt x="68420" y="28169"/>
                    </a:cubicBezTo>
                    <a:lnTo>
                      <a:pt x="69628" y="29799"/>
                    </a:lnTo>
                    <a:lnTo>
                      <a:pt x="69585" y="30606"/>
                    </a:lnTo>
                    <a:cubicBezTo>
                      <a:pt x="69585" y="30606"/>
                      <a:pt x="68934" y="31240"/>
                      <a:pt x="68266" y="31240"/>
                    </a:cubicBezTo>
                    <a:cubicBezTo>
                      <a:pt x="68177" y="31240"/>
                      <a:pt x="68087" y="31229"/>
                      <a:pt x="67998" y="31203"/>
                    </a:cubicBezTo>
                    <a:cubicBezTo>
                      <a:pt x="67250" y="30984"/>
                      <a:pt x="66827" y="30643"/>
                      <a:pt x="66827" y="30643"/>
                    </a:cubicBezTo>
                    <a:lnTo>
                      <a:pt x="65561" y="31225"/>
                    </a:lnTo>
                    <a:lnTo>
                      <a:pt x="65118" y="30941"/>
                    </a:lnTo>
                    <a:lnTo>
                      <a:pt x="63241" y="32382"/>
                    </a:lnTo>
                    <a:cubicBezTo>
                      <a:pt x="63241" y="32382"/>
                      <a:pt x="62837" y="31891"/>
                      <a:pt x="62597" y="31891"/>
                    </a:cubicBezTo>
                    <a:cubicBezTo>
                      <a:pt x="62586" y="31891"/>
                      <a:pt x="62575" y="31892"/>
                      <a:pt x="62564" y="31895"/>
                    </a:cubicBezTo>
                    <a:cubicBezTo>
                      <a:pt x="62331" y="31945"/>
                      <a:pt x="62034" y="33189"/>
                      <a:pt x="62034" y="33189"/>
                    </a:cubicBezTo>
                    <a:lnTo>
                      <a:pt x="60134" y="33342"/>
                    </a:lnTo>
                    <a:lnTo>
                      <a:pt x="58927" y="34782"/>
                    </a:lnTo>
                    <a:lnTo>
                      <a:pt x="59130" y="36659"/>
                    </a:lnTo>
                    <a:lnTo>
                      <a:pt x="56715" y="38376"/>
                    </a:lnTo>
                    <a:lnTo>
                      <a:pt x="54241" y="38303"/>
                    </a:lnTo>
                    <a:lnTo>
                      <a:pt x="53936" y="39322"/>
                    </a:lnTo>
                    <a:lnTo>
                      <a:pt x="51419" y="41694"/>
                    </a:lnTo>
                    <a:cubicBezTo>
                      <a:pt x="51419" y="41694"/>
                      <a:pt x="50842" y="41779"/>
                      <a:pt x="50240" y="41779"/>
                    </a:cubicBezTo>
                    <a:cubicBezTo>
                      <a:pt x="49845" y="41779"/>
                      <a:pt x="49438" y="41742"/>
                      <a:pt x="49179" y="41620"/>
                    </a:cubicBezTo>
                    <a:cubicBezTo>
                      <a:pt x="48524" y="41316"/>
                      <a:pt x="48028" y="40675"/>
                      <a:pt x="48028" y="40675"/>
                    </a:cubicBezTo>
                    <a:lnTo>
                      <a:pt x="46298" y="40559"/>
                    </a:lnTo>
                    <a:lnTo>
                      <a:pt x="45526" y="41024"/>
                    </a:lnTo>
                    <a:lnTo>
                      <a:pt x="44668" y="44007"/>
                    </a:lnTo>
                    <a:cubicBezTo>
                      <a:pt x="44668" y="44007"/>
                      <a:pt x="45396" y="45011"/>
                      <a:pt x="45919" y="45462"/>
                    </a:cubicBezTo>
                    <a:cubicBezTo>
                      <a:pt x="46443" y="45913"/>
                      <a:pt x="46690" y="46699"/>
                      <a:pt x="46690" y="46699"/>
                    </a:cubicBezTo>
                    <a:cubicBezTo>
                      <a:pt x="46690" y="46699"/>
                      <a:pt x="45672" y="47063"/>
                      <a:pt x="45570" y="47543"/>
                    </a:cubicBezTo>
                    <a:cubicBezTo>
                      <a:pt x="45468" y="48023"/>
                      <a:pt x="44683" y="48372"/>
                      <a:pt x="44348" y="48445"/>
                    </a:cubicBezTo>
                    <a:cubicBezTo>
                      <a:pt x="44013" y="48517"/>
                      <a:pt x="43824" y="48561"/>
                      <a:pt x="43824" y="48561"/>
                    </a:cubicBezTo>
                    <a:lnTo>
                      <a:pt x="41277" y="51893"/>
                    </a:lnTo>
                    <a:lnTo>
                      <a:pt x="40347" y="51893"/>
                    </a:lnTo>
                    <a:lnTo>
                      <a:pt x="38979" y="53144"/>
                    </a:lnTo>
                    <a:lnTo>
                      <a:pt x="37597" y="53043"/>
                    </a:lnTo>
                    <a:lnTo>
                      <a:pt x="37306" y="53290"/>
                    </a:lnTo>
                    <a:lnTo>
                      <a:pt x="34715" y="53247"/>
                    </a:lnTo>
                    <a:cubicBezTo>
                      <a:pt x="34715" y="53247"/>
                      <a:pt x="34655" y="53245"/>
                      <a:pt x="34545" y="53245"/>
                    </a:cubicBezTo>
                    <a:cubicBezTo>
                      <a:pt x="33895" y="53245"/>
                      <a:pt x="31512" y="53310"/>
                      <a:pt x="29768" y="54207"/>
                    </a:cubicBezTo>
                    <a:cubicBezTo>
                      <a:pt x="27731" y="55255"/>
                      <a:pt x="24647" y="57379"/>
                      <a:pt x="24647" y="57379"/>
                    </a:cubicBezTo>
                    <a:lnTo>
                      <a:pt x="23149" y="57350"/>
                    </a:lnTo>
                    <a:lnTo>
                      <a:pt x="23264" y="56302"/>
                    </a:lnTo>
                    <a:lnTo>
                      <a:pt x="20675" y="56913"/>
                    </a:lnTo>
                    <a:lnTo>
                      <a:pt x="18652" y="55676"/>
                    </a:lnTo>
                    <a:cubicBezTo>
                      <a:pt x="18652" y="55676"/>
                      <a:pt x="18584" y="55678"/>
                      <a:pt x="18466" y="55678"/>
                    </a:cubicBezTo>
                    <a:cubicBezTo>
                      <a:pt x="17966" y="55678"/>
                      <a:pt x="16578" y="55630"/>
                      <a:pt x="15800" y="55123"/>
                    </a:cubicBezTo>
                    <a:cubicBezTo>
                      <a:pt x="14841" y="54498"/>
                      <a:pt x="13983" y="53319"/>
                      <a:pt x="13983" y="53319"/>
                    </a:cubicBezTo>
                    <a:cubicBezTo>
                      <a:pt x="13983" y="53319"/>
                      <a:pt x="12984" y="53395"/>
                      <a:pt x="12223" y="53395"/>
                    </a:cubicBezTo>
                    <a:cubicBezTo>
                      <a:pt x="11878" y="53395"/>
                      <a:pt x="11582" y="53379"/>
                      <a:pt x="11450" y="53334"/>
                    </a:cubicBezTo>
                    <a:cubicBezTo>
                      <a:pt x="11073" y="53203"/>
                      <a:pt x="9352" y="52396"/>
                      <a:pt x="8694" y="52396"/>
                    </a:cubicBezTo>
                    <a:cubicBezTo>
                      <a:pt x="8617" y="52396"/>
                      <a:pt x="8555" y="52407"/>
                      <a:pt x="8511" y="52431"/>
                    </a:cubicBezTo>
                    <a:cubicBezTo>
                      <a:pt x="8090" y="52664"/>
                      <a:pt x="7726" y="53042"/>
                      <a:pt x="6678" y="53072"/>
                    </a:cubicBezTo>
                    <a:cubicBezTo>
                      <a:pt x="6627" y="53073"/>
                      <a:pt x="6568" y="53074"/>
                      <a:pt x="6501" y="53074"/>
                    </a:cubicBezTo>
                    <a:cubicBezTo>
                      <a:pt x="5189" y="53074"/>
                      <a:pt x="947" y="52802"/>
                      <a:pt x="130" y="52359"/>
                    </a:cubicBezTo>
                    <a:cubicBezTo>
                      <a:pt x="90" y="52337"/>
                      <a:pt x="47" y="52317"/>
                      <a:pt x="1" y="52299"/>
                    </a:cubicBezTo>
                    <a:lnTo>
                      <a:pt x="1" y="52299"/>
                    </a:lnTo>
                    <a:lnTo>
                      <a:pt x="1597" y="57002"/>
                    </a:lnTo>
                    <a:cubicBezTo>
                      <a:pt x="1666" y="57207"/>
                      <a:pt x="1603" y="57433"/>
                      <a:pt x="1437" y="57572"/>
                    </a:cubicBezTo>
                    <a:cubicBezTo>
                      <a:pt x="1436" y="57573"/>
                      <a:pt x="1306" y="57685"/>
                      <a:pt x="1174" y="57836"/>
                    </a:cubicBezTo>
                    <a:cubicBezTo>
                      <a:pt x="1053" y="57974"/>
                      <a:pt x="993" y="58076"/>
                      <a:pt x="967" y="58134"/>
                    </a:cubicBezTo>
                    <a:cubicBezTo>
                      <a:pt x="1069" y="58238"/>
                      <a:pt x="1277" y="58410"/>
                      <a:pt x="1436" y="58542"/>
                    </a:cubicBezTo>
                    <a:cubicBezTo>
                      <a:pt x="2079" y="59075"/>
                      <a:pt x="2879" y="59737"/>
                      <a:pt x="2960" y="60506"/>
                    </a:cubicBezTo>
                    <a:cubicBezTo>
                      <a:pt x="3003" y="60915"/>
                      <a:pt x="3006" y="61322"/>
                      <a:pt x="3008" y="61625"/>
                    </a:cubicBezTo>
                    <a:cubicBezTo>
                      <a:pt x="3040" y="61622"/>
                      <a:pt x="3070" y="61619"/>
                      <a:pt x="3100" y="61616"/>
                    </a:cubicBezTo>
                    <a:lnTo>
                      <a:pt x="3996" y="60617"/>
                    </a:lnTo>
                    <a:cubicBezTo>
                      <a:pt x="4097" y="60505"/>
                      <a:pt x="4240" y="60443"/>
                      <a:pt x="4387" y="60443"/>
                    </a:cubicBezTo>
                    <a:cubicBezTo>
                      <a:pt x="4429" y="60443"/>
                      <a:pt x="4470" y="60448"/>
                      <a:pt x="4511" y="60458"/>
                    </a:cubicBezTo>
                    <a:cubicBezTo>
                      <a:pt x="4696" y="60502"/>
                      <a:pt x="5010" y="60548"/>
                      <a:pt x="5323" y="60548"/>
                    </a:cubicBezTo>
                    <a:cubicBezTo>
                      <a:pt x="5638" y="60548"/>
                      <a:pt x="5952" y="60502"/>
                      <a:pt x="6134" y="60362"/>
                    </a:cubicBezTo>
                    <a:cubicBezTo>
                      <a:pt x="6496" y="60085"/>
                      <a:pt x="6991" y="60027"/>
                      <a:pt x="7348" y="60027"/>
                    </a:cubicBezTo>
                    <a:cubicBezTo>
                      <a:pt x="7428" y="60027"/>
                      <a:pt x="7501" y="60030"/>
                      <a:pt x="7564" y="60034"/>
                    </a:cubicBezTo>
                    <a:cubicBezTo>
                      <a:pt x="8123" y="60070"/>
                      <a:pt x="8645" y="60244"/>
                      <a:pt x="8996" y="60507"/>
                    </a:cubicBezTo>
                    <a:cubicBezTo>
                      <a:pt x="9086" y="60575"/>
                      <a:pt x="9165" y="60649"/>
                      <a:pt x="9232" y="60728"/>
                    </a:cubicBezTo>
                    <a:cubicBezTo>
                      <a:pt x="9244" y="60740"/>
                      <a:pt x="9254" y="60754"/>
                      <a:pt x="9265" y="60768"/>
                    </a:cubicBezTo>
                    <a:cubicBezTo>
                      <a:pt x="9529" y="61102"/>
                      <a:pt x="9593" y="61516"/>
                      <a:pt x="9431" y="61931"/>
                    </a:cubicBezTo>
                    <a:cubicBezTo>
                      <a:pt x="9230" y="62442"/>
                      <a:pt x="8694" y="63183"/>
                      <a:pt x="7793" y="64194"/>
                    </a:cubicBezTo>
                    <a:cubicBezTo>
                      <a:pt x="7666" y="64336"/>
                      <a:pt x="7543" y="64472"/>
                      <a:pt x="7425" y="64600"/>
                    </a:cubicBezTo>
                    <a:lnTo>
                      <a:pt x="9166" y="65557"/>
                    </a:lnTo>
                    <a:cubicBezTo>
                      <a:pt x="9230" y="65592"/>
                      <a:pt x="9286" y="65640"/>
                      <a:pt x="9330" y="65698"/>
                    </a:cubicBezTo>
                    <a:lnTo>
                      <a:pt x="9988" y="66559"/>
                    </a:lnTo>
                    <a:lnTo>
                      <a:pt x="11057" y="66916"/>
                    </a:lnTo>
                    <a:cubicBezTo>
                      <a:pt x="11237" y="66976"/>
                      <a:pt x="11370" y="67127"/>
                      <a:pt x="11407" y="67313"/>
                    </a:cubicBezTo>
                    <a:lnTo>
                      <a:pt x="11649" y="68545"/>
                    </a:lnTo>
                    <a:lnTo>
                      <a:pt x="12044" y="68447"/>
                    </a:lnTo>
                    <a:cubicBezTo>
                      <a:pt x="12088" y="68436"/>
                      <a:pt x="12132" y="68430"/>
                      <a:pt x="12176" y="68430"/>
                    </a:cubicBezTo>
                    <a:cubicBezTo>
                      <a:pt x="12279" y="68430"/>
                      <a:pt x="12381" y="68461"/>
                      <a:pt x="12468" y="68520"/>
                    </a:cubicBezTo>
                    <a:cubicBezTo>
                      <a:pt x="12592" y="68605"/>
                      <a:pt x="12673" y="68736"/>
                      <a:pt x="12692" y="68885"/>
                    </a:cubicBezTo>
                    <a:cubicBezTo>
                      <a:pt x="12695" y="68906"/>
                      <a:pt x="12742" y="69200"/>
                      <a:pt x="12895" y="69465"/>
                    </a:cubicBezTo>
                    <a:cubicBezTo>
                      <a:pt x="13079" y="69785"/>
                      <a:pt x="13289" y="69848"/>
                      <a:pt x="13466" y="69848"/>
                    </a:cubicBezTo>
                    <a:cubicBezTo>
                      <a:pt x="13491" y="69848"/>
                      <a:pt x="13516" y="69846"/>
                      <a:pt x="13539" y="69844"/>
                    </a:cubicBezTo>
                    <a:cubicBezTo>
                      <a:pt x="14009" y="69805"/>
                      <a:pt x="14231" y="69738"/>
                      <a:pt x="14330" y="69697"/>
                    </a:cubicBezTo>
                    <a:cubicBezTo>
                      <a:pt x="14255" y="69478"/>
                      <a:pt x="14042" y="69012"/>
                      <a:pt x="13856" y="68638"/>
                    </a:cubicBezTo>
                    <a:cubicBezTo>
                      <a:pt x="13790" y="68507"/>
                      <a:pt x="13782" y="68354"/>
                      <a:pt x="13833" y="68218"/>
                    </a:cubicBezTo>
                    <a:cubicBezTo>
                      <a:pt x="13886" y="68080"/>
                      <a:pt x="13992" y="67971"/>
                      <a:pt x="14129" y="67916"/>
                    </a:cubicBezTo>
                    <a:cubicBezTo>
                      <a:pt x="14143" y="67910"/>
                      <a:pt x="14498" y="67767"/>
                      <a:pt x="14932" y="67638"/>
                    </a:cubicBezTo>
                    <a:cubicBezTo>
                      <a:pt x="15407" y="67496"/>
                      <a:pt x="15790" y="67426"/>
                      <a:pt x="16091" y="67426"/>
                    </a:cubicBezTo>
                    <a:cubicBezTo>
                      <a:pt x="16197" y="67426"/>
                      <a:pt x="16292" y="67434"/>
                      <a:pt x="16378" y="67451"/>
                    </a:cubicBezTo>
                    <a:cubicBezTo>
                      <a:pt x="16595" y="67494"/>
                      <a:pt x="16805" y="67546"/>
                      <a:pt x="16991" y="67592"/>
                    </a:cubicBezTo>
                    <a:cubicBezTo>
                      <a:pt x="17275" y="67661"/>
                      <a:pt x="17543" y="67726"/>
                      <a:pt x="17708" y="67732"/>
                    </a:cubicBezTo>
                    <a:cubicBezTo>
                      <a:pt x="18038" y="67674"/>
                      <a:pt x="19882" y="67028"/>
                      <a:pt x="21504" y="66426"/>
                    </a:cubicBezTo>
                    <a:cubicBezTo>
                      <a:pt x="21564" y="66404"/>
                      <a:pt x="21626" y="66394"/>
                      <a:pt x="21687" y="66394"/>
                    </a:cubicBezTo>
                    <a:cubicBezTo>
                      <a:pt x="21874" y="66394"/>
                      <a:pt x="22054" y="66494"/>
                      <a:pt x="22148" y="66667"/>
                    </a:cubicBezTo>
                    <a:cubicBezTo>
                      <a:pt x="22160" y="66687"/>
                      <a:pt x="22426" y="67177"/>
                      <a:pt x="22627" y="67758"/>
                    </a:cubicBezTo>
                    <a:cubicBezTo>
                      <a:pt x="22946" y="68679"/>
                      <a:pt x="22933" y="69332"/>
                      <a:pt x="22588" y="69754"/>
                    </a:cubicBezTo>
                    <a:cubicBezTo>
                      <a:pt x="22355" y="70039"/>
                      <a:pt x="22002" y="70295"/>
                      <a:pt x="21660" y="70543"/>
                    </a:cubicBezTo>
                    <a:cubicBezTo>
                      <a:pt x="21455" y="70692"/>
                      <a:pt x="21261" y="70833"/>
                      <a:pt x="21109" y="70966"/>
                    </a:cubicBezTo>
                    <a:cubicBezTo>
                      <a:pt x="20995" y="71068"/>
                      <a:pt x="20940" y="71134"/>
                      <a:pt x="20916" y="71171"/>
                    </a:cubicBezTo>
                    <a:cubicBezTo>
                      <a:pt x="21024" y="71437"/>
                      <a:pt x="21064" y="71650"/>
                      <a:pt x="21046" y="71849"/>
                    </a:cubicBezTo>
                    <a:cubicBezTo>
                      <a:pt x="21025" y="72086"/>
                      <a:pt x="20926" y="72246"/>
                      <a:pt x="20853" y="72364"/>
                    </a:cubicBezTo>
                    <a:cubicBezTo>
                      <a:pt x="20849" y="72370"/>
                      <a:pt x="20845" y="72376"/>
                      <a:pt x="20842" y="72382"/>
                    </a:cubicBezTo>
                    <a:cubicBezTo>
                      <a:pt x="20814" y="72426"/>
                      <a:pt x="20792" y="72462"/>
                      <a:pt x="20776" y="72504"/>
                    </a:cubicBezTo>
                    <a:cubicBezTo>
                      <a:pt x="20685" y="72720"/>
                      <a:pt x="20516" y="72888"/>
                      <a:pt x="20336" y="73066"/>
                    </a:cubicBezTo>
                    <a:cubicBezTo>
                      <a:pt x="20250" y="73151"/>
                      <a:pt x="20100" y="73299"/>
                      <a:pt x="20046" y="73389"/>
                    </a:cubicBezTo>
                    <a:cubicBezTo>
                      <a:pt x="20093" y="73456"/>
                      <a:pt x="20181" y="73558"/>
                      <a:pt x="20302" y="73681"/>
                    </a:cubicBezTo>
                    <a:cubicBezTo>
                      <a:pt x="20322" y="73702"/>
                      <a:pt x="20343" y="73723"/>
                      <a:pt x="20365" y="73745"/>
                    </a:cubicBezTo>
                    <a:cubicBezTo>
                      <a:pt x="20562" y="73943"/>
                      <a:pt x="20833" y="74185"/>
                      <a:pt x="21156" y="74429"/>
                    </a:cubicBezTo>
                    <a:cubicBezTo>
                      <a:pt x="21841" y="74947"/>
                      <a:pt x="22320" y="75127"/>
                      <a:pt x="22540" y="75127"/>
                    </a:cubicBezTo>
                    <a:cubicBezTo>
                      <a:pt x="22551" y="75127"/>
                      <a:pt x="22561" y="75126"/>
                      <a:pt x="22571" y="75125"/>
                    </a:cubicBezTo>
                    <a:cubicBezTo>
                      <a:pt x="22650" y="75118"/>
                      <a:pt x="22720" y="75113"/>
                      <a:pt x="22783" y="75106"/>
                    </a:cubicBezTo>
                    <a:cubicBezTo>
                      <a:pt x="23007" y="75087"/>
                      <a:pt x="23141" y="75075"/>
                      <a:pt x="23209" y="75060"/>
                    </a:cubicBezTo>
                    <a:cubicBezTo>
                      <a:pt x="23249" y="75051"/>
                      <a:pt x="23285" y="75034"/>
                      <a:pt x="23422" y="74968"/>
                    </a:cubicBezTo>
                    <a:lnTo>
                      <a:pt x="23436" y="74960"/>
                    </a:lnTo>
                    <a:cubicBezTo>
                      <a:pt x="23534" y="74913"/>
                      <a:pt x="23667" y="74848"/>
                      <a:pt x="23859" y="74762"/>
                    </a:cubicBezTo>
                    <a:cubicBezTo>
                      <a:pt x="24237" y="74593"/>
                      <a:pt x="24899" y="74466"/>
                      <a:pt x="25629" y="74340"/>
                    </a:cubicBezTo>
                    <a:cubicBezTo>
                      <a:pt x="25733" y="74321"/>
                      <a:pt x="25838" y="74303"/>
                      <a:pt x="25945" y="74285"/>
                    </a:cubicBezTo>
                    <a:cubicBezTo>
                      <a:pt x="26352" y="74215"/>
                      <a:pt x="26739" y="74149"/>
                      <a:pt x="27060" y="74079"/>
                    </a:cubicBezTo>
                    <a:cubicBezTo>
                      <a:pt x="27231" y="74043"/>
                      <a:pt x="27354" y="74012"/>
                      <a:pt x="27440" y="73987"/>
                    </a:cubicBezTo>
                    <a:cubicBezTo>
                      <a:pt x="27425" y="73902"/>
                      <a:pt x="27406" y="73808"/>
                      <a:pt x="27387" y="73718"/>
                    </a:cubicBezTo>
                    <a:cubicBezTo>
                      <a:pt x="27385" y="73705"/>
                      <a:pt x="27382" y="73692"/>
                      <a:pt x="27379" y="73679"/>
                    </a:cubicBezTo>
                    <a:lnTo>
                      <a:pt x="27370" y="73635"/>
                    </a:lnTo>
                    <a:cubicBezTo>
                      <a:pt x="27277" y="73177"/>
                      <a:pt x="27176" y="72666"/>
                      <a:pt x="27218" y="72250"/>
                    </a:cubicBezTo>
                    <a:cubicBezTo>
                      <a:pt x="27223" y="72193"/>
                      <a:pt x="27230" y="72123"/>
                      <a:pt x="27238" y="72042"/>
                    </a:cubicBezTo>
                    <a:cubicBezTo>
                      <a:pt x="27380" y="70508"/>
                      <a:pt x="27537" y="69467"/>
                      <a:pt x="27873" y="69019"/>
                    </a:cubicBezTo>
                    <a:cubicBezTo>
                      <a:pt x="27902" y="68980"/>
                      <a:pt x="27931" y="68942"/>
                      <a:pt x="27959" y="68906"/>
                    </a:cubicBezTo>
                    <a:cubicBezTo>
                      <a:pt x="28228" y="68550"/>
                      <a:pt x="28422" y="68292"/>
                      <a:pt x="28438" y="68048"/>
                    </a:cubicBezTo>
                    <a:cubicBezTo>
                      <a:pt x="28450" y="67863"/>
                      <a:pt x="28534" y="67596"/>
                      <a:pt x="28864" y="67370"/>
                    </a:cubicBezTo>
                    <a:cubicBezTo>
                      <a:pt x="29006" y="67273"/>
                      <a:pt x="29183" y="67189"/>
                      <a:pt x="29404" y="67115"/>
                    </a:cubicBezTo>
                    <a:cubicBezTo>
                      <a:pt x="29552" y="67066"/>
                      <a:pt x="29698" y="67029"/>
                      <a:pt x="29817" y="67003"/>
                    </a:cubicBezTo>
                    <a:cubicBezTo>
                      <a:pt x="29836" y="66972"/>
                      <a:pt x="29855" y="66942"/>
                      <a:pt x="29878" y="66912"/>
                    </a:cubicBezTo>
                    <a:cubicBezTo>
                      <a:pt x="30095" y="66603"/>
                      <a:pt x="30343" y="66437"/>
                      <a:pt x="30614" y="66418"/>
                    </a:cubicBezTo>
                    <a:cubicBezTo>
                      <a:pt x="30626" y="66417"/>
                      <a:pt x="30641" y="66417"/>
                      <a:pt x="30657" y="66417"/>
                    </a:cubicBezTo>
                    <a:cubicBezTo>
                      <a:pt x="30809" y="66417"/>
                      <a:pt x="31102" y="66465"/>
                      <a:pt x="31323" y="66808"/>
                    </a:cubicBezTo>
                    <a:cubicBezTo>
                      <a:pt x="31373" y="66883"/>
                      <a:pt x="31469" y="66982"/>
                      <a:pt x="31572" y="67086"/>
                    </a:cubicBezTo>
                    <a:cubicBezTo>
                      <a:pt x="31781" y="67296"/>
                      <a:pt x="32042" y="67557"/>
                      <a:pt x="32170" y="67909"/>
                    </a:cubicBezTo>
                    <a:cubicBezTo>
                      <a:pt x="32334" y="68354"/>
                      <a:pt x="32251" y="68817"/>
                      <a:pt x="31924" y="69285"/>
                    </a:cubicBezTo>
                    <a:cubicBezTo>
                      <a:pt x="31887" y="69339"/>
                      <a:pt x="31851" y="69391"/>
                      <a:pt x="31815" y="69442"/>
                    </a:cubicBezTo>
                    <a:cubicBezTo>
                      <a:pt x="31521" y="69864"/>
                      <a:pt x="31288" y="70197"/>
                      <a:pt x="31143" y="70461"/>
                    </a:cubicBezTo>
                    <a:cubicBezTo>
                      <a:pt x="30997" y="70726"/>
                      <a:pt x="30991" y="70833"/>
                      <a:pt x="30996" y="70865"/>
                    </a:cubicBezTo>
                    <a:cubicBezTo>
                      <a:pt x="31035" y="71159"/>
                      <a:pt x="30972" y="71421"/>
                      <a:pt x="30928" y="71597"/>
                    </a:cubicBezTo>
                    <a:cubicBezTo>
                      <a:pt x="30975" y="71650"/>
                      <a:pt x="31019" y="71706"/>
                      <a:pt x="31067" y="71767"/>
                    </a:cubicBezTo>
                    <a:cubicBezTo>
                      <a:pt x="31137" y="71855"/>
                      <a:pt x="31214" y="71955"/>
                      <a:pt x="31292" y="72026"/>
                    </a:cubicBezTo>
                    <a:cubicBezTo>
                      <a:pt x="31356" y="72086"/>
                      <a:pt x="31391" y="72099"/>
                      <a:pt x="31398" y="72101"/>
                    </a:cubicBezTo>
                    <a:cubicBezTo>
                      <a:pt x="31399" y="72100"/>
                      <a:pt x="31402" y="72100"/>
                      <a:pt x="31407" y="72098"/>
                    </a:cubicBezTo>
                    <a:lnTo>
                      <a:pt x="31448" y="72083"/>
                    </a:lnTo>
                    <a:cubicBezTo>
                      <a:pt x="31761" y="71974"/>
                      <a:pt x="32116" y="71849"/>
                      <a:pt x="32468" y="71828"/>
                    </a:cubicBezTo>
                    <a:cubicBezTo>
                      <a:pt x="32504" y="71826"/>
                      <a:pt x="32539" y="71825"/>
                      <a:pt x="32573" y="71825"/>
                    </a:cubicBezTo>
                    <a:cubicBezTo>
                      <a:pt x="32765" y="71825"/>
                      <a:pt x="32940" y="71859"/>
                      <a:pt x="33097" y="71928"/>
                    </a:cubicBezTo>
                    <a:cubicBezTo>
                      <a:pt x="33324" y="72026"/>
                      <a:pt x="33504" y="72191"/>
                      <a:pt x="33636" y="72417"/>
                    </a:cubicBezTo>
                    <a:cubicBezTo>
                      <a:pt x="33642" y="72429"/>
                      <a:pt x="33660" y="72458"/>
                      <a:pt x="33730" y="72494"/>
                    </a:cubicBezTo>
                    <a:cubicBezTo>
                      <a:pt x="33836" y="72546"/>
                      <a:pt x="33994" y="72582"/>
                      <a:pt x="34146" y="72616"/>
                    </a:cubicBezTo>
                    <a:cubicBezTo>
                      <a:pt x="34494" y="72693"/>
                      <a:pt x="34926" y="72789"/>
                      <a:pt x="35133" y="73198"/>
                    </a:cubicBezTo>
                    <a:cubicBezTo>
                      <a:pt x="35168" y="73256"/>
                      <a:pt x="35357" y="73449"/>
                      <a:pt x="35699" y="73660"/>
                    </a:cubicBezTo>
                    <a:cubicBezTo>
                      <a:pt x="36004" y="73848"/>
                      <a:pt x="36227" y="73924"/>
                      <a:pt x="36321" y="73940"/>
                    </a:cubicBezTo>
                    <a:cubicBezTo>
                      <a:pt x="36682" y="73739"/>
                      <a:pt x="37095" y="73672"/>
                      <a:pt x="37291" y="73650"/>
                    </a:cubicBezTo>
                    <a:cubicBezTo>
                      <a:pt x="37385" y="73602"/>
                      <a:pt x="37478" y="73534"/>
                      <a:pt x="37515" y="73488"/>
                    </a:cubicBezTo>
                    <a:cubicBezTo>
                      <a:pt x="37512" y="73232"/>
                      <a:pt x="37634" y="73007"/>
                      <a:pt x="37856" y="72868"/>
                    </a:cubicBezTo>
                    <a:cubicBezTo>
                      <a:pt x="37985" y="72787"/>
                      <a:pt x="38121" y="72749"/>
                      <a:pt x="38241" y="72716"/>
                    </a:cubicBezTo>
                    <a:cubicBezTo>
                      <a:pt x="38267" y="72709"/>
                      <a:pt x="38298" y="72701"/>
                      <a:pt x="38327" y="72691"/>
                    </a:cubicBezTo>
                    <a:cubicBezTo>
                      <a:pt x="38299" y="72508"/>
                      <a:pt x="38256" y="72436"/>
                      <a:pt x="38207" y="72354"/>
                    </a:cubicBezTo>
                    <a:cubicBezTo>
                      <a:pt x="38141" y="72242"/>
                      <a:pt x="38077" y="72119"/>
                      <a:pt x="38052" y="71959"/>
                    </a:cubicBezTo>
                    <a:cubicBezTo>
                      <a:pt x="38051" y="71951"/>
                      <a:pt x="38050" y="71941"/>
                      <a:pt x="38049" y="71932"/>
                    </a:cubicBezTo>
                    <a:cubicBezTo>
                      <a:pt x="38035" y="71814"/>
                      <a:pt x="38042" y="71675"/>
                      <a:pt x="38085" y="71505"/>
                    </a:cubicBezTo>
                    <a:cubicBezTo>
                      <a:pt x="38121" y="71363"/>
                      <a:pt x="38207" y="71199"/>
                      <a:pt x="38350" y="70989"/>
                    </a:cubicBezTo>
                    <a:cubicBezTo>
                      <a:pt x="38369" y="70961"/>
                      <a:pt x="38389" y="70932"/>
                      <a:pt x="38410" y="70903"/>
                    </a:cubicBezTo>
                    <a:cubicBezTo>
                      <a:pt x="38568" y="70679"/>
                      <a:pt x="38782" y="70406"/>
                      <a:pt x="39057" y="70059"/>
                    </a:cubicBezTo>
                    <a:cubicBezTo>
                      <a:pt x="39317" y="69730"/>
                      <a:pt x="39585" y="69391"/>
                      <a:pt x="39799" y="69092"/>
                    </a:cubicBezTo>
                    <a:cubicBezTo>
                      <a:pt x="40098" y="68669"/>
                      <a:pt x="40140" y="68529"/>
                      <a:pt x="40144" y="68511"/>
                    </a:cubicBezTo>
                    <a:cubicBezTo>
                      <a:pt x="40243" y="67970"/>
                      <a:pt x="40802" y="67459"/>
                      <a:pt x="41524" y="66846"/>
                    </a:cubicBezTo>
                    <a:cubicBezTo>
                      <a:pt x="41647" y="66743"/>
                      <a:pt x="41803" y="66610"/>
                      <a:pt x="41896" y="66522"/>
                    </a:cubicBezTo>
                    <a:cubicBezTo>
                      <a:pt x="41894" y="66507"/>
                      <a:pt x="41891" y="66492"/>
                      <a:pt x="41889" y="66479"/>
                    </a:cubicBezTo>
                    <a:cubicBezTo>
                      <a:pt x="41878" y="66412"/>
                      <a:pt x="41866" y="66341"/>
                      <a:pt x="41865" y="66266"/>
                    </a:cubicBezTo>
                    <a:cubicBezTo>
                      <a:pt x="41858" y="65976"/>
                      <a:pt x="42009" y="65818"/>
                      <a:pt x="42099" y="65750"/>
                    </a:cubicBezTo>
                    <a:cubicBezTo>
                      <a:pt x="42168" y="65699"/>
                      <a:pt x="42285" y="65635"/>
                      <a:pt x="42447" y="65635"/>
                    </a:cubicBezTo>
                    <a:cubicBezTo>
                      <a:pt x="42518" y="65635"/>
                      <a:pt x="42597" y="65648"/>
                      <a:pt x="42685" y="65679"/>
                    </a:cubicBezTo>
                    <a:cubicBezTo>
                      <a:pt x="42715" y="65689"/>
                      <a:pt x="42745" y="65702"/>
                      <a:pt x="42778" y="65717"/>
                    </a:cubicBezTo>
                    <a:cubicBezTo>
                      <a:pt x="42916" y="65784"/>
                      <a:pt x="43371" y="65865"/>
                      <a:pt x="43871" y="65916"/>
                    </a:cubicBezTo>
                    <a:cubicBezTo>
                      <a:pt x="43939" y="65839"/>
                      <a:pt x="44030" y="65717"/>
                      <a:pt x="44097" y="65627"/>
                    </a:cubicBezTo>
                    <a:cubicBezTo>
                      <a:pt x="44101" y="65621"/>
                      <a:pt x="44105" y="65616"/>
                      <a:pt x="44109" y="65609"/>
                    </a:cubicBezTo>
                    <a:cubicBezTo>
                      <a:pt x="44386" y="65236"/>
                      <a:pt x="44648" y="64883"/>
                      <a:pt x="45053" y="64882"/>
                    </a:cubicBezTo>
                    <a:lnTo>
                      <a:pt x="45055" y="64882"/>
                    </a:lnTo>
                    <a:cubicBezTo>
                      <a:pt x="45259" y="64882"/>
                      <a:pt x="45449" y="64978"/>
                      <a:pt x="45576" y="65148"/>
                    </a:cubicBezTo>
                    <a:cubicBezTo>
                      <a:pt x="45667" y="65270"/>
                      <a:pt x="45724" y="65395"/>
                      <a:pt x="45763" y="65512"/>
                    </a:cubicBezTo>
                    <a:cubicBezTo>
                      <a:pt x="45828" y="65440"/>
                      <a:pt x="45883" y="65366"/>
                      <a:pt x="45909" y="65314"/>
                    </a:cubicBezTo>
                    <a:cubicBezTo>
                      <a:pt x="45894" y="65034"/>
                      <a:pt x="45894" y="64501"/>
                      <a:pt x="46299" y="64213"/>
                    </a:cubicBezTo>
                    <a:cubicBezTo>
                      <a:pt x="46408" y="64135"/>
                      <a:pt x="46567" y="64062"/>
                      <a:pt x="46781" y="64062"/>
                    </a:cubicBezTo>
                    <a:cubicBezTo>
                      <a:pt x="46839" y="64062"/>
                      <a:pt x="46901" y="64067"/>
                      <a:pt x="46967" y="64080"/>
                    </a:cubicBezTo>
                    <a:cubicBezTo>
                      <a:pt x="47054" y="64095"/>
                      <a:pt x="47147" y="64122"/>
                      <a:pt x="47248" y="64164"/>
                    </a:cubicBezTo>
                    <a:cubicBezTo>
                      <a:pt x="47328" y="64196"/>
                      <a:pt x="47384" y="64206"/>
                      <a:pt x="47424" y="64206"/>
                    </a:cubicBezTo>
                    <a:cubicBezTo>
                      <a:pt x="47468" y="64206"/>
                      <a:pt x="47491" y="64194"/>
                      <a:pt x="47504" y="64188"/>
                    </a:cubicBezTo>
                    <a:cubicBezTo>
                      <a:pt x="47569" y="64154"/>
                      <a:pt x="47799" y="63982"/>
                      <a:pt x="47991" y="63174"/>
                    </a:cubicBezTo>
                    <a:cubicBezTo>
                      <a:pt x="48198" y="62307"/>
                      <a:pt x="48566" y="61678"/>
                      <a:pt x="49038" y="61379"/>
                    </a:cubicBezTo>
                    <a:cubicBezTo>
                      <a:pt x="49087" y="61348"/>
                      <a:pt x="49137" y="61321"/>
                      <a:pt x="49187" y="61297"/>
                    </a:cubicBezTo>
                    <a:cubicBezTo>
                      <a:pt x="49349" y="61222"/>
                      <a:pt x="49518" y="61184"/>
                      <a:pt x="49687" y="61184"/>
                    </a:cubicBezTo>
                    <a:cubicBezTo>
                      <a:pt x="49868" y="61184"/>
                      <a:pt x="50049" y="61227"/>
                      <a:pt x="50221" y="61313"/>
                    </a:cubicBezTo>
                    <a:cubicBezTo>
                      <a:pt x="50279" y="61342"/>
                      <a:pt x="50333" y="61370"/>
                      <a:pt x="50380" y="61398"/>
                    </a:cubicBezTo>
                    <a:cubicBezTo>
                      <a:pt x="50386" y="61402"/>
                      <a:pt x="50393" y="61405"/>
                      <a:pt x="50400" y="61409"/>
                    </a:cubicBezTo>
                    <a:cubicBezTo>
                      <a:pt x="50645" y="61139"/>
                      <a:pt x="51093" y="61003"/>
                      <a:pt x="51796" y="60859"/>
                    </a:cubicBezTo>
                    <a:cubicBezTo>
                      <a:pt x="51822" y="60853"/>
                      <a:pt x="51850" y="60847"/>
                      <a:pt x="51878" y="60842"/>
                    </a:cubicBezTo>
                    <a:cubicBezTo>
                      <a:pt x="51989" y="60820"/>
                      <a:pt x="52105" y="60797"/>
                      <a:pt x="52229" y="60773"/>
                    </a:cubicBezTo>
                    <a:cubicBezTo>
                      <a:pt x="52260" y="60768"/>
                      <a:pt x="52291" y="60761"/>
                      <a:pt x="52323" y="60756"/>
                    </a:cubicBezTo>
                    <a:cubicBezTo>
                      <a:pt x="52667" y="60691"/>
                      <a:pt x="53023" y="60623"/>
                      <a:pt x="53311" y="60548"/>
                    </a:cubicBezTo>
                    <a:cubicBezTo>
                      <a:pt x="53677" y="60453"/>
                      <a:pt x="53781" y="60383"/>
                      <a:pt x="53799" y="60370"/>
                    </a:cubicBezTo>
                    <a:cubicBezTo>
                      <a:pt x="53971" y="60188"/>
                      <a:pt x="54187" y="60047"/>
                      <a:pt x="54377" y="59923"/>
                    </a:cubicBezTo>
                    <a:cubicBezTo>
                      <a:pt x="54410" y="59901"/>
                      <a:pt x="54444" y="59880"/>
                      <a:pt x="54477" y="59858"/>
                    </a:cubicBezTo>
                    <a:lnTo>
                      <a:pt x="54477" y="59857"/>
                    </a:lnTo>
                    <a:cubicBezTo>
                      <a:pt x="54587" y="59785"/>
                      <a:pt x="54652" y="59735"/>
                      <a:pt x="54691" y="59701"/>
                    </a:cubicBezTo>
                    <a:cubicBezTo>
                      <a:pt x="54675" y="59681"/>
                      <a:pt x="54652" y="59654"/>
                      <a:pt x="54620" y="59622"/>
                    </a:cubicBezTo>
                    <a:cubicBezTo>
                      <a:pt x="54438" y="59439"/>
                      <a:pt x="54267" y="59285"/>
                      <a:pt x="54115" y="59148"/>
                    </a:cubicBezTo>
                    <a:cubicBezTo>
                      <a:pt x="53863" y="58919"/>
                      <a:pt x="53664" y="58739"/>
                      <a:pt x="53520" y="58532"/>
                    </a:cubicBezTo>
                    <a:cubicBezTo>
                      <a:pt x="53313" y="58234"/>
                      <a:pt x="53256" y="57917"/>
                      <a:pt x="53353" y="57589"/>
                    </a:cubicBezTo>
                    <a:cubicBezTo>
                      <a:pt x="53451" y="57257"/>
                      <a:pt x="53435" y="56693"/>
                      <a:pt x="53393" y="56311"/>
                    </a:cubicBezTo>
                    <a:cubicBezTo>
                      <a:pt x="53376" y="56166"/>
                      <a:pt x="53400" y="55888"/>
                      <a:pt x="53738" y="55667"/>
                    </a:cubicBezTo>
                    <a:cubicBezTo>
                      <a:pt x="53842" y="55600"/>
                      <a:pt x="53961" y="55545"/>
                      <a:pt x="54087" y="55487"/>
                    </a:cubicBezTo>
                    <a:cubicBezTo>
                      <a:pt x="54170" y="55448"/>
                      <a:pt x="54304" y="55386"/>
                      <a:pt x="54393" y="55331"/>
                    </a:cubicBezTo>
                    <a:cubicBezTo>
                      <a:pt x="54366" y="55275"/>
                      <a:pt x="54340" y="55227"/>
                      <a:pt x="54317" y="55183"/>
                    </a:cubicBezTo>
                    <a:cubicBezTo>
                      <a:pt x="54310" y="55170"/>
                      <a:pt x="54302" y="55155"/>
                      <a:pt x="54295" y="55140"/>
                    </a:cubicBezTo>
                    <a:cubicBezTo>
                      <a:pt x="54290" y="55131"/>
                      <a:pt x="54284" y="55120"/>
                      <a:pt x="54279" y="55110"/>
                    </a:cubicBezTo>
                    <a:cubicBezTo>
                      <a:pt x="54276" y="55106"/>
                      <a:pt x="54274" y="55100"/>
                      <a:pt x="54271" y="55095"/>
                    </a:cubicBezTo>
                    <a:cubicBezTo>
                      <a:pt x="54204" y="54958"/>
                      <a:pt x="54141" y="54782"/>
                      <a:pt x="54187" y="54561"/>
                    </a:cubicBezTo>
                    <a:cubicBezTo>
                      <a:pt x="54231" y="54340"/>
                      <a:pt x="54373" y="54152"/>
                      <a:pt x="54540" y="53945"/>
                    </a:cubicBezTo>
                    <a:cubicBezTo>
                      <a:pt x="54661" y="53793"/>
                      <a:pt x="54765" y="53590"/>
                      <a:pt x="54865" y="53394"/>
                    </a:cubicBezTo>
                    <a:cubicBezTo>
                      <a:pt x="54969" y="53189"/>
                      <a:pt x="55068" y="52996"/>
                      <a:pt x="55198" y="52832"/>
                    </a:cubicBezTo>
                    <a:cubicBezTo>
                      <a:pt x="55452" y="52513"/>
                      <a:pt x="55736" y="52440"/>
                      <a:pt x="55939" y="52440"/>
                    </a:cubicBezTo>
                    <a:cubicBezTo>
                      <a:pt x="55950" y="52440"/>
                      <a:pt x="55960" y="52440"/>
                      <a:pt x="55970" y="52440"/>
                    </a:cubicBezTo>
                    <a:cubicBezTo>
                      <a:pt x="55971" y="52441"/>
                      <a:pt x="55972" y="52441"/>
                      <a:pt x="55973" y="52441"/>
                    </a:cubicBezTo>
                    <a:cubicBezTo>
                      <a:pt x="56012" y="52441"/>
                      <a:pt x="56058" y="52425"/>
                      <a:pt x="56128" y="52401"/>
                    </a:cubicBezTo>
                    <a:cubicBezTo>
                      <a:pt x="56212" y="52371"/>
                      <a:pt x="56337" y="52327"/>
                      <a:pt x="56483" y="52327"/>
                    </a:cubicBezTo>
                    <a:cubicBezTo>
                      <a:pt x="56561" y="52327"/>
                      <a:pt x="56645" y="52340"/>
                      <a:pt x="56731" y="52374"/>
                    </a:cubicBezTo>
                    <a:cubicBezTo>
                      <a:pt x="56756" y="52384"/>
                      <a:pt x="56781" y="52396"/>
                      <a:pt x="56808" y="52410"/>
                    </a:cubicBezTo>
                    <a:cubicBezTo>
                      <a:pt x="57085" y="52563"/>
                      <a:pt x="57187" y="52865"/>
                      <a:pt x="57250" y="53139"/>
                    </a:cubicBezTo>
                    <a:cubicBezTo>
                      <a:pt x="57344" y="53555"/>
                      <a:pt x="57264" y="53931"/>
                      <a:pt x="57201" y="54210"/>
                    </a:cubicBezTo>
                    <a:cubicBezTo>
                      <a:pt x="57199" y="54219"/>
                      <a:pt x="57197" y="54228"/>
                      <a:pt x="57195" y="54237"/>
                    </a:cubicBezTo>
                    <a:cubicBezTo>
                      <a:pt x="57193" y="54243"/>
                      <a:pt x="57192" y="54250"/>
                      <a:pt x="57191" y="54256"/>
                    </a:cubicBezTo>
                    <a:cubicBezTo>
                      <a:pt x="57180" y="54301"/>
                      <a:pt x="57169" y="54352"/>
                      <a:pt x="57161" y="54397"/>
                    </a:cubicBezTo>
                    <a:cubicBezTo>
                      <a:pt x="57263" y="54428"/>
                      <a:pt x="57389" y="54447"/>
                      <a:pt x="57515" y="54447"/>
                    </a:cubicBezTo>
                    <a:lnTo>
                      <a:pt x="57518" y="54447"/>
                    </a:lnTo>
                    <a:cubicBezTo>
                      <a:pt x="57700" y="54447"/>
                      <a:pt x="57821" y="54410"/>
                      <a:pt x="57859" y="54389"/>
                    </a:cubicBezTo>
                    <a:cubicBezTo>
                      <a:pt x="57896" y="54350"/>
                      <a:pt x="57975" y="54259"/>
                      <a:pt x="58051" y="54171"/>
                    </a:cubicBezTo>
                    <a:cubicBezTo>
                      <a:pt x="58278" y="53910"/>
                      <a:pt x="58619" y="53515"/>
                      <a:pt x="58951" y="53212"/>
                    </a:cubicBezTo>
                    <a:cubicBezTo>
                      <a:pt x="59131" y="53046"/>
                      <a:pt x="59292" y="52925"/>
                      <a:pt x="59438" y="52842"/>
                    </a:cubicBezTo>
                    <a:cubicBezTo>
                      <a:pt x="59459" y="52829"/>
                      <a:pt x="59480" y="52819"/>
                      <a:pt x="59500" y="52808"/>
                    </a:cubicBezTo>
                    <a:cubicBezTo>
                      <a:pt x="59667" y="52723"/>
                      <a:pt x="59814" y="52692"/>
                      <a:pt x="59938" y="52692"/>
                    </a:cubicBezTo>
                    <a:cubicBezTo>
                      <a:pt x="60163" y="52692"/>
                      <a:pt x="60317" y="52792"/>
                      <a:pt x="60388" y="52851"/>
                    </a:cubicBezTo>
                    <a:cubicBezTo>
                      <a:pt x="60460" y="52910"/>
                      <a:pt x="60519" y="52966"/>
                      <a:pt x="60567" y="53016"/>
                    </a:cubicBezTo>
                    <a:cubicBezTo>
                      <a:pt x="60577" y="52998"/>
                      <a:pt x="60588" y="52980"/>
                      <a:pt x="60597" y="52964"/>
                    </a:cubicBezTo>
                    <a:cubicBezTo>
                      <a:pt x="60694" y="52801"/>
                      <a:pt x="60803" y="52614"/>
                      <a:pt x="60965" y="52464"/>
                    </a:cubicBezTo>
                    <a:cubicBezTo>
                      <a:pt x="61152" y="52289"/>
                      <a:pt x="61374" y="52199"/>
                      <a:pt x="61607" y="52199"/>
                    </a:cubicBezTo>
                    <a:cubicBezTo>
                      <a:pt x="61689" y="52199"/>
                      <a:pt x="61773" y="52210"/>
                      <a:pt x="61857" y="52233"/>
                    </a:cubicBezTo>
                    <a:cubicBezTo>
                      <a:pt x="62013" y="52275"/>
                      <a:pt x="62161" y="52299"/>
                      <a:pt x="62290" y="52312"/>
                    </a:cubicBezTo>
                    <a:cubicBezTo>
                      <a:pt x="62333" y="52317"/>
                      <a:pt x="62373" y="52320"/>
                      <a:pt x="62411" y="52322"/>
                    </a:cubicBezTo>
                    <a:cubicBezTo>
                      <a:pt x="62410" y="52304"/>
                      <a:pt x="62408" y="52285"/>
                      <a:pt x="62406" y="52267"/>
                    </a:cubicBezTo>
                    <a:cubicBezTo>
                      <a:pt x="62355" y="51769"/>
                      <a:pt x="62323" y="51092"/>
                      <a:pt x="62637" y="50633"/>
                    </a:cubicBezTo>
                    <a:cubicBezTo>
                      <a:pt x="62683" y="50565"/>
                      <a:pt x="62737" y="50502"/>
                      <a:pt x="62800" y="50445"/>
                    </a:cubicBezTo>
                    <a:cubicBezTo>
                      <a:pt x="62894" y="50359"/>
                      <a:pt x="62970" y="50288"/>
                      <a:pt x="63031" y="50228"/>
                    </a:cubicBezTo>
                    <a:cubicBezTo>
                      <a:pt x="63041" y="50220"/>
                      <a:pt x="63049" y="50211"/>
                      <a:pt x="63058" y="50203"/>
                    </a:cubicBezTo>
                    <a:cubicBezTo>
                      <a:pt x="63193" y="50072"/>
                      <a:pt x="63291" y="49977"/>
                      <a:pt x="63420" y="49911"/>
                    </a:cubicBezTo>
                    <a:cubicBezTo>
                      <a:pt x="63541" y="49848"/>
                      <a:pt x="63658" y="49827"/>
                      <a:pt x="63760" y="49827"/>
                    </a:cubicBezTo>
                    <a:cubicBezTo>
                      <a:pt x="63835" y="49827"/>
                      <a:pt x="63903" y="49838"/>
                      <a:pt x="63961" y="49851"/>
                    </a:cubicBezTo>
                    <a:cubicBezTo>
                      <a:pt x="64054" y="49842"/>
                      <a:pt x="64254" y="49763"/>
                      <a:pt x="64338" y="49703"/>
                    </a:cubicBezTo>
                    <a:cubicBezTo>
                      <a:pt x="64507" y="49452"/>
                      <a:pt x="64843" y="49385"/>
                      <a:pt x="65183" y="49352"/>
                    </a:cubicBezTo>
                    <a:cubicBezTo>
                      <a:pt x="65222" y="49348"/>
                      <a:pt x="65261" y="49345"/>
                      <a:pt x="65301" y="49343"/>
                    </a:cubicBezTo>
                    <a:cubicBezTo>
                      <a:pt x="65396" y="49336"/>
                      <a:pt x="65492" y="49333"/>
                      <a:pt x="65586" y="49333"/>
                    </a:cubicBezTo>
                    <a:cubicBezTo>
                      <a:pt x="65765" y="49333"/>
                      <a:pt x="65938" y="49345"/>
                      <a:pt x="66090" y="49368"/>
                    </a:cubicBezTo>
                    <a:cubicBezTo>
                      <a:pt x="66268" y="49394"/>
                      <a:pt x="66412" y="49435"/>
                      <a:pt x="66532" y="49492"/>
                    </a:cubicBezTo>
                    <a:cubicBezTo>
                      <a:pt x="66854" y="49644"/>
                      <a:pt x="66938" y="49888"/>
                      <a:pt x="66960" y="50020"/>
                    </a:cubicBezTo>
                    <a:cubicBezTo>
                      <a:pt x="67035" y="50476"/>
                      <a:pt x="67236" y="50964"/>
                      <a:pt x="67388" y="51066"/>
                    </a:cubicBezTo>
                    <a:cubicBezTo>
                      <a:pt x="67464" y="51116"/>
                      <a:pt x="67522" y="51130"/>
                      <a:pt x="67610" y="51151"/>
                    </a:cubicBezTo>
                    <a:cubicBezTo>
                      <a:pt x="67624" y="51154"/>
                      <a:pt x="67639" y="51158"/>
                      <a:pt x="67655" y="51161"/>
                    </a:cubicBezTo>
                    <a:cubicBezTo>
                      <a:pt x="67763" y="51189"/>
                      <a:pt x="67900" y="51231"/>
                      <a:pt x="68029" y="51339"/>
                    </a:cubicBezTo>
                    <a:cubicBezTo>
                      <a:pt x="68117" y="51414"/>
                      <a:pt x="68186" y="51505"/>
                      <a:pt x="68236" y="51616"/>
                    </a:cubicBezTo>
                    <a:cubicBezTo>
                      <a:pt x="68273" y="51703"/>
                      <a:pt x="68300" y="51801"/>
                      <a:pt x="68315" y="51911"/>
                    </a:cubicBezTo>
                    <a:cubicBezTo>
                      <a:pt x="68356" y="52205"/>
                      <a:pt x="68330" y="52502"/>
                      <a:pt x="68308" y="52765"/>
                    </a:cubicBezTo>
                    <a:cubicBezTo>
                      <a:pt x="68293" y="52931"/>
                      <a:pt x="68281" y="53086"/>
                      <a:pt x="68289" y="53188"/>
                    </a:cubicBezTo>
                    <a:cubicBezTo>
                      <a:pt x="68293" y="53232"/>
                      <a:pt x="68328" y="53370"/>
                      <a:pt x="68396" y="53550"/>
                    </a:cubicBezTo>
                    <a:cubicBezTo>
                      <a:pt x="68415" y="53601"/>
                      <a:pt x="68437" y="53655"/>
                      <a:pt x="68461" y="53711"/>
                    </a:cubicBezTo>
                    <a:cubicBezTo>
                      <a:pt x="68539" y="53892"/>
                      <a:pt x="68609" y="54013"/>
                      <a:pt x="68659" y="54088"/>
                    </a:cubicBezTo>
                    <a:cubicBezTo>
                      <a:pt x="68675" y="54084"/>
                      <a:pt x="68690" y="54079"/>
                      <a:pt x="68707" y="54074"/>
                    </a:cubicBezTo>
                    <a:cubicBezTo>
                      <a:pt x="68756" y="54061"/>
                      <a:pt x="68809" y="54045"/>
                      <a:pt x="68857" y="54031"/>
                    </a:cubicBezTo>
                    <a:cubicBezTo>
                      <a:pt x="69148" y="53947"/>
                      <a:pt x="69532" y="53836"/>
                      <a:pt x="69956" y="53768"/>
                    </a:cubicBezTo>
                    <a:cubicBezTo>
                      <a:pt x="70015" y="53758"/>
                      <a:pt x="70077" y="53750"/>
                      <a:pt x="70139" y="53743"/>
                    </a:cubicBezTo>
                    <a:cubicBezTo>
                      <a:pt x="70324" y="53719"/>
                      <a:pt x="70499" y="53708"/>
                      <a:pt x="70666" y="53708"/>
                    </a:cubicBezTo>
                    <a:cubicBezTo>
                      <a:pt x="71077" y="53708"/>
                      <a:pt x="71438" y="53778"/>
                      <a:pt x="71761" y="53919"/>
                    </a:cubicBezTo>
                    <a:cubicBezTo>
                      <a:pt x="71776" y="53925"/>
                      <a:pt x="71792" y="53934"/>
                      <a:pt x="71807" y="53942"/>
                    </a:cubicBezTo>
                    <a:cubicBezTo>
                      <a:pt x="72090" y="53319"/>
                      <a:pt x="71690" y="53334"/>
                      <a:pt x="71405" y="52864"/>
                    </a:cubicBezTo>
                    <a:cubicBezTo>
                      <a:pt x="71071" y="52311"/>
                      <a:pt x="71405" y="51932"/>
                      <a:pt x="71464" y="51656"/>
                    </a:cubicBezTo>
                    <a:cubicBezTo>
                      <a:pt x="71521" y="51380"/>
                      <a:pt x="70609" y="50724"/>
                      <a:pt x="71335" y="50011"/>
                    </a:cubicBezTo>
                    <a:cubicBezTo>
                      <a:pt x="71416" y="49931"/>
                      <a:pt x="71509" y="49896"/>
                      <a:pt x="71612" y="49896"/>
                    </a:cubicBezTo>
                    <a:cubicBezTo>
                      <a:pt x="72403" y="49896"/>
                      <a:pt x="73729" y="51999"/>
                      <a:pt x="73921" y="51999"/>
                    </a:cubicBezTo>
                    <a:cubicBezTo>
                      <a:pt x="73927" y="51999"/>
                      <a:pt x="73933" y="51996"/>
                      <a:pt x="73936" y="51991"/>
                    </a:cubicBezTo>
                    <a:cubicBezTo>
                      <a:pt x="74068" y="51816"/>
                      <a:pt x="75421" y="49793"/>
                      <a:pt x="76018" y="49154"/>
                    </a:cubicBezTo>
                    <a:cubicBezTo>
                      <a:pt x="76614" y="48513"/>
                      <a:pt x="78709" y="47698"/>
                      <a:pt x="79044" y="47028"/>
                    </a:cubicBezTo>
                    <a:cubicBezTo>
                      <a:pt x="79164" y="46788"/>
                      <a:pt x="79323" y="46715"/>
                      <a:pt x="79492" y="46715"/>
                    </a:cubicBezTo>
                    <a:cubicBezTo>
                      <a:pt x="79758" y="46715"/>
                      <a:pt x="80047" y="46895"/>
                      <a:pt x="80246" y="46895"/>
                    </a:cubicBezTo>
                    <a:cubicBezTo>
                      <a:pt x="80274" y="46895"/>
                      <a:pt x="80300" y="46891"/>
                      <a:pt x="80324" y="46883"/>
                    </a:cubicBezTo>
                    <a:cubicBezTo>
                      <a:pt x="80630" y="46782"/>
                      <a:pt x="80193" y="46302"/>
                      <a:pt x="80120" y="45880"/>
                    </a:cubicBezTo>
                    <a:cubicBezTo>
                      <a:pt x="80101" y="45766"/>
                      <a:pt x="80149" y="45721"/>
                      <a:pt x="80244" y="45721"/>
                    </a:cubicBezTo>
                    <a:cubicBezTo>
                      <a:pt x="80504" y="45721"/>
                      <a:pt x="81117" y="46056"/>
                      <a:pt x="81692" y="46258"/>
                    </a:cubicBezTo>
                    <a:cubicBezTo>
                      <a:pt x="81773" y="46286"/>
                      <a:pt x="81850" y="46299"/>
                      <a:pt x="81922" y="46299"/>
                    </a:cubicBezTo>
                    <a:cubicBezTo>
                      <a:pt x="82549" y="46299"/>
                      <a:pt x="82841" y="45309"/>
                      <a:pt x="82841" y="44905"/>
                    </a:cubicBezTo>
                    <a:cubicBezTo>
                      <a:pt x="82841" y="44454"/>
                      <a:pt x="83671" y="44629"/>
                      <a:pt x="84020" y="44177"/>
                    </a:cubicBezTo>
                    <a:cubicBezTo>
                      <a:pt x="84369" y="43727"/>
                      <a:pt x="83715" y="42694"/>
                      <a:pt x="83715" y="42694"/>
                    </a:cubicBezTo>
                    <a:cubicBezTo>
                      <a:pt x="83583" y="42839"/>
                      <a:pt x="83493" y="42927"/>
                      <a:pt x="83382" y="42927"/>
                    </a:cubicBezTo>
                    <a:cubicBezTo>
                      <a:pt x="83249" y="42927"/>
                      <a:pt x="83086" y="42799"/>
                      <a:pt x="82783" y="42489"/>
                    </a:cubicBezTo>
                    <a:cubicBezTo>
                      <a:pt x="82230" y="41922"/>
                      <a:pt x="83118" y="41559"/>
                      <a:pt x="83147" y="41092"/>
                    </a:cubicBezTo>
                    <a:cubicBezTo>
                      <a:pt x="83176" y="40627"/>
                      <a:pt x="82463" y="40831"/>
                      <a:pt x="82361" y="40409"/>
                    </a:cubicBezTo>
                    <a:cubicBezTo>
                      <a:pt x="82259" y="39987"/>
                      <a:pt x="81881" y="39420"/>
                      <a:pt x="81706" y="39129"/>
                    </a:cubicBezTo>
                    <a:cubicBezTo>
                      <a:pt x="81532" y="38838"/>
                      <a:pt x="81387" y="38561"/>
                      <a:pt x="81081" y="38343"/>
                    </a:cubicBezTo>
                    <a:cubicBezTo>
                      <a:pt x="81041" y="38314"/>
                      <a:pt x="81005" y="38301"/>
                      <a:pt x="80973" y="38301"/>
                    </a:cubicBezTo>
                    <a:cubicBezTo>
                      <a:pt x="80763" y="38301"/>
                      <a:pt x="80709" y="38848"/>
                      <a:pt x="80470" y="39012"/>
                    </a:cubicBezTo>
                    <a:cubicBezTo>
                      <a:pt x="80194" y="39201"/>
                      <a:pt x="79480" y="39929"/>
                      <a:pt x="78898" y="40249"/>
                    </a:cubicBezTo>
                    <a:cubicBezTo>
                      <a:pt x="78770" y="40319"/>
                      <a:pt x="78689" y="40352"/>
                      <a:pt x="78642" y="40352"/>
                    </a:cubicBezTo>
                    <a:cubicBezTo>
                      <a:pt x="78471" y="40352"/>
                      <a:pt x="78716" y="39943"/>
                      <a:pt x="78738" y="39375"/>
                    </a:cubicBezTo>
                    <a:cubicBezTo>
                      <a:pt x="78767" y="38649"/>
                      <a:pt x="78579" y="39012"/>
                      <a:pt x="78040" y="38779"/>
                    </a:cubicBezTo>
                    <a:cubicBezTo>
                      <a:pt x="77501" y="38547"/>
                      <a:pt x="77559" y="37645"/>
                      <a:pt x="77531" y="37412"/>
                    </a:cubicBezTo>
                    <a:cubicBezTo>
                      <a:pt x="77501" y="37179"/>
                      <a:pt x="77472" y="37193"/>
                      <a:pt x="77240" y="36815"/>
                    </a:cubicBezTo>
                    <a:cubicBezTo>
                      <a:pt x="77007" y="36437"/>
                      <a:pt x="77603" y="35884"/>
                      <a:pt x="77836" y="35724"/>
                    </a:cubicBezTo>
                    <a:cubicBezTo>
                      <a:pt x="78068" y="35564"/>
                      <a:pt x="77400" y="35040"/>
                      <a:pt x="77007" y="34735"/>
                    </a:cubicBezTo>
                    <a:cubicBezTo>
                      <a:pt x="76614" y="34429"/>
                      <a:pt x="77109" y="34269"/>
                      <a:pt x="77123" y="34021"/>
                    </a:cubicBezTo>
                    <a:cubicBezTo>
                      <a:pt x="77128" y="33943"/>
                      <a:pt x="77056" y="33920"/>
                      <a:pt x="76936" y="33920"/>
                    </a:cubicBezTo>
                    <a:cubicBezTo>
                      <a:pt x="76763" y="33920"/>
                      <a:pt x="76488" y="33968"/>
                      <a:pt x="76198" y="33968"/>
                    </a:cubicBezTo>
                    <a:cubicBezTo>
                      <a:pt x="76051" y="33968"/>
                      <a:pt x="75900" y="33956"/>
                      <a:pt x="75756" y="33919"/>
                    </a:cubicBezTo>
                    <a:cubicBezTo>
                      <a:pt x="75129" y="33760"/>
                      <a:pt x="75756" y="33280"/>
                      <a:pt x="75727" y="32799"/>
                    </a:cubicBezTo>
                    <a:cubicBezTo>
                      <a:pt x="75718" y="32648"/>
                      <a:pt x="75807" y="32591"/>
                      <a:pt x="75939" y="32591"/>
                    </a:cubicBezTo>
                    <a:cubicBezTo>
                      <a:pt x="76230" y="32591"/>
                      <a:pt x="76727" y="32867"/>
                      <a:pt x="76846" y="33047"/>
                    </a:cubicBezTo>
                    <a:cubicBezTo>
                      <a:pt x="76906" y="33135"/>
                      <a:pt x="76973" y="33184"/>
                      <a:pt x="77052" y="33184"/>
                    </a:cubicBezTo>
                    <a:cubicBezTo>
                      <a:pt x="77204" y="33184"/>
                      <a:pt x="77397" y="32999"/>
                      <a:pt x="77647" y="32567"/>
                    </a:cubicBezTo>
                    <a:cubicBezTo>
                      <a:pt x="77724" y="32434"/>
                      <a:pt x="77795" y="32381"/>
                      <a:pt x="77863" y="32381"/>
                    </a:cubicBezTo>
                    <a:cubicBezTo>
                      <a:pt x="78134" y="32381"/>
                      <a:pt x="78364" y="33213"/>
                      <a:pt x="78724" y="33294"/>
                    </a:cubicBezTo>
                    <a:cubicBezTo>
                      <a:pt x="78753" y="33301"/>
                      <a:pt x="78781" y="33304"/>
                      <a:pt x="78806" y="33304"/>
                    </a:cubicBezTo>
                    <a:cubicBezTo>
                      <a:pt x="79170" y="33304"/>
                      <a:pt x="79133" y="32643"/>
                      <a:pt x="78942" y="31868"/>
                    </a:cubicBezTo>
                    <a:cubicBezTo>
                      <a:pt x="78866" y="31558"/>
                      <a:pt x="78881" y="31478"/>
                      <a:pt x="78960" y="31478"/>
                    </a:cubicBezTo>
                    <a:cubicBezTo>
                      <a:pt x="79043" y="31478"/>
                      <a:pt x="79197" y="31568"/>
                      <a:pt x="79388" y="31568"/>
                    </a:cubicBezTo>
                    <a:cubicBezTo>
                      <a:pt x="79496" y="31568"/>
                      <a:pt x="79617" y="31539"/>
                      <a:pt x="79742" y="31446"/>
                    </a:cubicBezTo>
                    <a:cubicBezTo>
                      <a:pt x="80086" y="31192"/>
                      <a:pt x="80002" y="30832"/>
                      <a:pt x="79889" y="30596"/>
                    </a:cubicBezTo>
                    <a:cubicBezTo>
                      <a:pt x="79812" y="30580"/>
                      <a:pt x="79738" y="30561"/>
                      <a:pt x="79669" y="30540"/>
                    </a:cubicBezTo>
                    <a:cubicBezTo>
                      <a:pt x="79233" y="30410"/>
                      <a:pt x="79146" y="29915"/>
                      <a:pt x="79276" y="29304"/>
                    </a:cubicBezTo>
                    <a:cubicBezTo>
                      <a:pt x="79329" y="29059"/>
                      <a:pt x="79450" y="28991"/>
                      <a:pt x="79600" y="28991"/>
                    </a:cubicBezTo>
                    <a:cubicBezTo>
                      <a:pt x="79781" y="28991"/>
                      <a:pt x="80006" y="29089"/>
                      <a:pt x="80205" y="29089"/>
                    </a:cubicBezTo>
                    <a:cubicBezTo>
                      <a:pt x="80251" y="29089"/>
                      <a:pt x="80296" y="29084"/>
                      <a:pt x="80339" y="29071"/>
                    </a:cubicBezTo>
                    <a:cubicBezTo>
                      <a:pt x="80717" y="28954"/>
                      <a:pt x="80441" y="28678"/>
                      <a:pt x="80600" y="27834"/>
                    </a:cubicBezTo>
                    <a:cubicBezTo>
                      <a:pt x="80645" y="27599"/>
                      <a:pt x="80589" y="27512"/>
                      <a:pt x="80473" y="27512"/>
                    </a:cubicBezTo>
                    <a:cubicBezTo>
                      <a:pt x="80174" y="27512"/>
                      <a:pt x="79472" y="28097"/>
                      <a:pt x="79072" y="28212"/>
                    </a:cubicBezTo>
                    <a:cubicBezTo>
                      <a:pt x="78936" y="28252"/>
                      <a:pt x="78857" y="28272"/>
                      <a:pt x="78810" y="28272"/>
                    </a:cubicBezTo>
                    <a:cubicBezTo>
                      <a:pt x="78666" y="28272"/>
                      <a:pt x="78816" y="28086"/>
                      <a:pt x="78520" y="27703"/>
                    </a:cubicBezTo>
                    <a:cubicBezTo>
                      <a:pt x="78127" y="27193"/>
                      <a:pt x="77444" y="27295"/>
                      <a:pt x="76963" y="26932"/>
                    </a:cubicBezTo>
                    <a:cubicBezTo>
                      <a:pt x="76483" y="26569"/>
                      <a:pt x="76687" y="25767"/>
                      <a:pt x="76890" y="25419"/>
                    </a:cubicBezTo>
                    <a:cubicBezTo>
                      <a:pt x="77094" y="25069"/>
                      <a:pt x="78491" y="23978"/>
                      <a:pt x="78520" y="23819"/>
                    </a:cubicBezTo>
                    <a:cubicBezTo>
                      <a:pt x="78548" y="23658"/>
                      <a:pt x="78607" y="23339"/>
                      <a:pt x="78738" y="23222"/>
                    </a:cubicBezTo>
                    <a:cubicBezTo>
                      <a:pt x="78869" y="23106"/>
                      <a:pt x="79480" y="22872"/>
                      <a:pt x="79669" y="22261"/>
                    </a:cubicBezTo>
                    <a:cubicBezTo>
                      <a:pt x="79858" y="21650"/>
                      <a:pt x="81110" y="20224"/>
                      <a:pt x="81226" y="20137"/>
                    </a:cubicBezTo>
                    <a:cubicBezTo>
                      <a:pt x="81230" y="20134"/>
                      <a:pt x="81235" y="20132"/>
                      <a:pt x="81239" y="20132"/>
                    </a:cubicBezTo>
                    <a:cubicBezTo>
                      <a:pt x="81371" y="20132"/>
                      <a:pt x="81764" y="21264"/>
                      <a:pt x="82157" y="21446"/>
                    </a:cubicBezTo>
                    <a:cubicBezTo>
                      <a:pt x="82200" y="21466"/>
                      <a:pt x="82235" y="21475"/>
                      <a:pt x="82264" y="21475"/>
                    </a:cubicBezTo>
                    <a:cubicBezTo>
                      <a:pt x="82504" y="21475"/>
                      <a:pt x="82250" y="20815"/>
                      <a:pt x="82041" y="20515"/>
                    </a:cubicBezTo>
                    <a:cubicBezTo>
                      <a:pt x="81808" y="20181"/>
                      <a:pt x="81939" y="19685"/>
                      <a:pt x="82012" y="19031"/>
                    </a:cubicBezTo>
                    <a:cubicBezTo>
                      <a:pt x="82085" y="18376"/>
                      <a:pt x="82448" y="17155"/>
                      <a:pt x="82463" y="16936"/>
                    </a:cubicBezTo>
                    <a:cubicBezTo>
                      <a:pt x="82478" y="16718"/>
                      <a:pt x="82725" y="16761"/>
                      <a:pt x="82928" y="16689"/>
                    </a:cubicBezTo>
                    <a:cubicBezTo>
                      <a:pt x="83132" y="16616"/>
                      <a:pt x="83117" y="15379"/>
                      <a:pt x="82899" y="15059"/>
                    </a:cubicBezTo>
                    <a:cubicBezTo>
                      <a:pt x="82681" y="14739"/>
                      <a:pt x="82826" y="14506"/>
                      <a:pt x="82958" y="14099"/>
                    </a:cubicBezTo>
                    <a:cubicBezTo>
                      <a:pt x="83088" y="13692"/>
                      <a:pt x="82754" y="13764"/>
                      <a:pt x="82594" y="12790"/>
                    </a:cubicBezTo>
                    <a:cubicBezTo>
                      <a:pt x="82434" y="11814"/>
                      <a:pt x="83408" y="10781"/>
                      <a:pt x="83510" y="10519"/>
                    </a:cubicBezTo>
                    <a:cubicBezTo>
                      <a:pt x="83612" y="10258"/>
                      <a:pt x="83525" y="9399"/>
                      <a:pt x="83525" y="9108"/>
                    </a:cubicBezTo>
                    <a:cubicBezTo>
                      <a:pt x="83525" y="8817"/>
                      <a:pt x="83772" y="8671"/>
                      <a:pt x="84049" y="8045"/>
                    </a:cubicBezTo>
                    <a:cubicBezTo>
                      <a:pt x="84325" y="7421"/>
                      <a:pt x="83132" y="7260"/>
                      <a:pt x="82477" y="6882"/>
                    </a:cubicBezTo>
                    <a:cubicBezTo>
                      <a:pt x="81823" y="6504"/>
                      <a:pt x="81561" y="5761"/>
                      <a:pt x="81110" y="5674"/>
                    </a:cubicBezTo>
                    <a:cubicBezTo>
                      <a:pt x="81099" y="5672"/>
                      <a:pt x="81087" y="5671"/>
                      <a:pt x="81076" y="5671"/>
                    </a:cubicBezTo>
                    <a:cubicBezTo>
                      <a:pt x="80612" y="5671"/>
                      <a:pt x="79651" y="7319"/>
                      <a:pt x="79209" y="7319"/>
                    </a:cubicBezTo>
                    <a:cubicBezTo>
                      <a:pt x="79207" y="7319"/>
                      <a:pt x="79206" y="7319"/>
                      <a:pt x="79204" y="7319"/>
                    </a:cubicBezTo>
                    <a:cubicBezTo>
                      <a:pt x="79187" y="7318"/>
                      <a:pt x="79171" y="7318"/>
                      <a:pt x="79156" y="7318"/>
                    </a:cubicBezTo>
                    <a:cubicBezTo>
                      <a:pt x="78769" y="7318"/>
                      <a:pt x="78959" y="7496"/>
                      <a:pt x="78665" y="7565"/>
                    </a:cubicBezTo>
                    <a:cubicBezTo>
                      <a:pt x="78359" y="7639"/>
                      <a:pt x="77050" y="8177"/>
                      <a:pt x="76774" y="8206"/>
                    </a:cubicBezTo>
                    <a:cubicBezTo>
                      <a:pt x="76572" y="8228"/>
                      <a:pt x="75958" y="8389"/>
                      <a:pt x="75438" y="8389"/>
                    </a:cubicBezTo>
                    <a:cubicBezTo>
                      <a:pt x="75246" y="8389"/>
                      <a:pt x="75067" y="8367"/>
                      <a:pt x="74926" y="8308"/>
                    </a:cubicBezTo>
                    <a:cubicBezTo>
                      <a:pt x="74402" y="8089"/>
                      <a:pt x="74402" y="7711"/>
                      <a:pt x="73878" y="7552"/>
                    </a:cubicBezTo>
                    <a:cubicBezTo>
                      <a:pt x="73355" y="7391"/>
                      <a:pt x="73820" y="6330"/>
                      <a:pt x="73820" y="6169"/>
                    </a:cubicBezTo>
                    <a:cubicBezTo>
                      <a:pt x="73820" y="6009"/>
                      <a:pt x="73674" y="5704"/>
                      <a:pt x="73325" y="5078"/>
                    </a:cubicBezTo>
                    <a:cubicBezTo>
                      <a:pt x="72976" y="4452"/>
                      <a:pt x="73369" y="4176"/>
                      <a:pt x="73369" y="4176"/>
                    </a:cubicBezTo>
                    <a:cubicBezTo>
                      <a:pt x="73369" y="4176"/>
                      <a:pt x="73049" y="4146"/>
                      <a:pt x="72555" y="4146"/>
                    </a:cubicBezTo>
                    <a:cubicBezTo>
                      <a:pt x="72060" y="4146"/>
                      <a:pt x="72147" y="3739"/>
                      <a:pt x="71768" y="3419"/>
                    </a:cubicBezTo>
                    <a:cubicBezTo>
                      <a:pt x="71734" y="3390"/>
                      <a:pt x="71700" y="3377"/>
                      <a:pt x="71666" y="3377"/>
                    </a:cubicBezTo>
                    <a:cubicBezTo>
                      <a:pt x="71320" y="3377"/>
                      <a:pt x="70983" y="4728"/>
                      <a:pt x="70983" y="4728"/>
                    </a:cubicBezTo>
                    <a:lnTo>
                      <a:pt x="68742" y="3506"/>
                    </a:lnTo>
                    <a:lnTo>
                      <a:pt x="70023" y="1120"/>
                    </a:lnTo>
                    <a:lnTo>
                      <a:pt x="692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2"/>
              <p:cNvSpPr/>
              <p:nvPr/>
            </p:nvSpPr>
            <p:spPr>
              <a:xfrm>
                <a:off x="642749" y="1713472"/>
                <a:ext cx="1706744" cy="1284514"/>
              </a:xfrm>
              <a:custGeom>
                <a:avLst/>
                <a:gdLst/>
                <a:ahLst/>
                <a:cxnLst/>
                <a:rect l="l" t="t" r="r" b="b"/>
                <a:pathLst>
                  <a:path w="77756" h="58520" extrusionOk="0">
                    <a:moveTo>
                      <a:pt x="51682" y="0"/>
                    </a:moveTo>
                    <a:lnTo>
                      <a:pt x="50154" y="204"/>
                    </a:lnTo>
                    <a:cubicBezTo>
                      <a:pt x="50154" y="204"/>
                      <a:pt x="50169" y="1834"/>
                      <a:pt x="49427" y="2241"/>
                    </a:cubicBezTo>
                    <a:cubicBezTo>
                      <a:pt x="48734" y="2622"/>
                      <a:pt x="48687" y="2900"/>
                      <a:pt x="48305" y="2900"/>
                    </a:cubicBezTo>
                    <a:cubicBezTo>
                      <a:pt x="48278" y="2900"/>
                      <a:pt x="48250" y="2899"/>
                      <a:pt x="48219" y="2896"/>
                    </a:cubicBezTo>
                    <a:cubicBezTo>
                      <a:pt x="47849" y="2861"/>
                      <a:pt x="47314" y="2698"/>
                      <a:pt x="47059" y="2698"/>
                    </a:cubicBezTo>
                    <a:cubicBezTo>
                      <a:pt x="46993" y="2698"/>
                      <a:pt x="46945" y="2709"/>
                      <a:pt x="46924" y="2736"/>
                    </a:cubicBezTo>
                    <a:cubicBezTo>
                      <a:pt x="46822" y="2867"/>
                      <a:pt x="45833" y="4205"/>
                      <a:pt x="45862" y="4423"/>
                    </a:cubicBezTo>
                    <a:cubicBezTo>
                      <a:pt x="45891" y="4641"/>
                      <a:pt x="46022" y="7567"/>
                      <a:pt x="45876" y="7770"/>
                    </a:cubicBezTo>
                    <a:cubicBezTo>
                      <a:pt x="45731" y="7973"/>
                      <a:pt x="45280" y="8134"/>
                      <a:pt x="45018" y="8279"/>
                    </a:cubicBezTo>
                    <a:cubicBezTo>
                      <a:pt x="44756" y="8425"/>
                      <a:pt x="44305" y="8643"/>
                      <a:pt x="43970" y="8730"/>
                    </a:cubicBezTo>
                    <a:cubicBezTo>
                      <a:pt x="43635" y="8818"/>
                      <a:pt x="43170" y="8905"/>
                      <a:pt x="43170" y="8905"/>
                    </a:cubicBezTo>
                    <a:lnTo>
                      <a:pt x="42544" y="8381"/>
                    </a:lnTo>
                    <a:cubicBezTo>
                      <a:pt x="42544" y="8381"/>
                      <a:pt x="40683" y="8236"/>
                      <a:pt x="40595" y="8061"/>
                    </a:cubicBezTo>
                    <a:cubicBezTo>
                      <a:pt x="40515" y="7901"/>
                      <a:pt x="38703" y="6507"/>
                      <a:pt x="38154" y="6507"/>
                    </a:cubicBezTo>
                    <a:cubicBezTo>
                      <a:pt x="38102" y="6507"/>
                      <a:pt x="38061" y="6519"/>
                      <a:pt x="38034" y="6547"/>
                    </a:cubicBezTo>
                    <a:cubicBezTo>
                      <a:pt x="37729" y="6868"/>
                      <a:pt x="37568" y="7799"/>
                      <a:pt x="37568" y="7799"/>
                    </a:cubicBezTo>
                    <a:cubicBezTo>
                      <a:pt x="37568" y="7799"/>
                      <a:pt x="36957" y="8483"/>
                      <a:pt x="36812" y="8775"/>
                    </a:cubicBezTo>
                    <a:cubicBezTo>
                      <a:pt x="36666" y="9065"/>
                      <a:pt x="35982" y="10666"/>
                      <a:pt x="35647" y="11088"/>
                    </a:cubicBezTo>
                    <a:cubicBezTo>
                      <a:pt x="35314" y="11509"/>
                      <a:pt x="34644" y="12659"/>
                      <a:pt x="34644" y="12659"/>
                    </a:cubicBezTo>
                    <a:cubicBezTo>
                      <a:pt x="34644" y="12659"/>
                      <a:pt x="34251" y="13401"/>
                      <a:pt x="34266" y="13488"/>
                    </a:cubicBezTo>
                    <a:cubicBezTo>
                      <a:pt x="34280" y="13576"/>
                      <a:pt x="34644" y="14085"/>
                      <a:pt x="34862" y="14274"/>
                    </a:cubicBezTo>
                    <a:cubicBezTo>
                      <a:pt x="35080" y="14463"/>
                      <a:pt x="35051" y="15103"/>
                      <a:pt x="34906" y="15118"/>
                    </a:cubicBezTo>
                    <a:cubicBezTo>
                      <a:pt x="34904" y="15118"/>
                      <a:pt x="34901" y="15118"/>
                      <a:pt x="34899" y="15118"/>
                    </a:cubicBezTo>
                    <a:cubicBezTo>
                      <a:pt x="34762" y="15118"/>
                      <a:pt x="34675" y="14723"/>
                      <a:pt x="34449" y="14723"/>
                    </a:cubicBezTo>
                    <a:cubicBezTo>
                      <a:pt x="34442" y="14723"/>
                      <a:pt x="34434" y="14723"/>
                      <a:pt x="34426" y="14724"/>
                    </a:cubicBezTo>
                    <a:cubicBezTo>
                      <a:pt x="34178" y="14754"/>
                      <a:pt x="33858" y="14957"/>
                      <a:pt x="33756" y="14957"/>
                    </a:cubicBezTo>
                    <a:cubicBezTo>
                      <a:pt x="33654" y="14957"/>
                      <a:pt x="32563" y="13896"/>
                      <a:pt x="32563" y="13896"/>
                    </a:cubicBezTo>
                    <a:cubicBezTo>
                      <a:pt x="32563" y="13896"/>
                      <a:pt x="31065" y="14303"/>
                      <a:pt x="29973" y="14405"/>
                    </a:cubicBezTo>
                    <a:cubicBezTo>
                      <a:pt x="28882" y="14507"/>
                      <a:pt x="28649" y="14535"/>
                      <a:pt x="28387" y="14609"/>
                    </a:cubicBezTo>
                    <a:cubicBezTo>
                      <a:pt x="28336" y="14623"/>
                      <a:pt x="28291" y="14629"/>
                      <a:pt x="28250" y="14629"/>
                    </a:cubicBezTo>
                    <a:cubicBezTo>
                      <a:pt x="28083" y="14629"/>
                      <a:pt x="27978" y="14533"/>
                      <a:pt x="27733" y="14522"/>
                    </a:cubicBezTo>
                    <a:cubicBezTo>
                      <a:pt x="27729" y="14521"/>
                      <a:pt x="27725" y="14521"/>
                      <a:pt x="27720" y="14521"/>
                    </a:cubicBezTo>
                    <a:cubicBezTo>
                      <a:pt x="27392" y="14521"/>
                      <a:pt x="26082" y="15049"/>
                      <a:pt x="26656" y="15292"/>
                    </a:cubicBezTo>
                    <a:cubicBezTo>
                      <a:pt x="27239" y="15540"/>
                      <a:pt x="28548" y="15802"/>
                      <a:pt x="28198" y="16180"/>
                    </a:cubicBezTo>
                    <a:cubicBezTo>
                      <a:pt x="27850" y="16559"/>
                      <a:pt x="27500" y="17155"/>
                      <a:pt x="27500" y="17155"/>
                    </a:cubicBezTo>
                    <a:lnTo>
                      <a:pt x="27558" y="20298"/>
                    </a:lnTo>
                    <a:lnTo>
                      <a:pt x="28154" y="21506"/>
                    </a:lnTo>
                    <a:lnTo>
                      <a:pt x="27689" y="22000"/>
                    </a:lnTo>
                    <a:lnTo>
                      <a:pt x="27689" y="23324"/>
                    </a:lnTo>
                    <a:lnTo>
                      <a:pt x="26641" y="23382"/>
                    </a:lnTo>
                    <a:lnTo>
                      <a:pt x="26641" y="24110"/>
                    </a:lnTo>
                    <a:lnTo>
                      <a:pt x="25420" y="24532"/>
                    </a:lnTo>
                    <a:lnTo>
                      <a:pt x="25070" y="27514"/>
                    </a:lnTo>
                    <a:lnTo>
                      <a:pt x="24096" y="27253"/>
                    </a:lnTo>
                    <a:cubicBezTo>
                      <a:pt x="24096" y="27253"/>
                      <a:pt x="23077" y="27747"/>
                      <a:pt x="22335" y="27864"/>
                    </a:cubicBezTo>
                    <a:cubicBezTo>
                      <a:pt x="21593" y="27979"/>
                      <a:pt x="19410" y="28081"/>
                      <a:pt x="18930" y="28664"/>
                    </a:cubicBezTo>
                    <a:cubicBezTo>
                      <a:pt x="18450" y="29246"/>
                      <a:pt x="17460" y="30221"/>
                      <a:pt x="17373" y="30221"/>
                    </a:cubicBezTo>
                    <a:cubicBezTo>
                      <a:pt x="17286" y="30221"/>
                      <a:pt x="16471" y="29988"/>
                      <a:pt x="16471" y="29988"/>
                    </a:cubicBezTo>
                    <a:cubicBezTo>
                      <a:pt x="16471" y="29988"/>
                      <a:pt x="16449" y="30258"/>
                      <a:pt x="16025" y="30258"/>
                    </a:cubicBezTo>
                    <a:cubicBezTo>
                      <a:pt x="15956" y="30258"/>
                      <a:pt x="15878" y="30251"/>
                      <a:pt x="15787" y="30235"/>
                    </a:cubicBezTo>
                    <a:cubicBezTo>
                      <a:pt x="15156" y="30123"/>
                      <a:pt x="14755" y="29578"/>
                      <a:pt x="14453" y="29578"/>
                    </a:cubicBezTo>
                    <a:cubicBezTo>
                      <a:pt x="14442" y="29578"/>
                      <a:pt x="14430" y="29579"/>
                      <a:pt x="14419" y="29581"/>
                    </a:cubicBezTo>
                    <a:cubicBezTo>
                      <a:pt x="14349" y="29591"/>
                      <a:pt x="14239" y="29594"/>
                      <a:pt x="14110" y="29594"/>
                    </a:cubicBezTo>
                    <a:cubicBezTo>
                      <a:pt x="13677" y="29594"/>
                      <a:pt x="13037" y="29551"/>
                      <a:pt x="13037" y="29551"/>
                    </a:cubicBezTo>
                    <a:lnTo>
                      <a:pt x="11102" y="31646"/>
                    </a:lnTo>
                    <a:cubicBezTo>
                      <a:pt x="11102" y="31646"/>
                      <a:pt x="10745" y="31399"/>
                      <a:pt x="10422" y="31399"/>
                    </a:cubicBezTo>
                    <a:cubicBezTo>
                      <a:pt x="10339" y="31399"/>
                      <a:pt x="10257" y="31415"/>
                      <a:pt x="10185" y="31457"/>
                    </a:cubicBezTo>
                    <a:cubicBezTo>
                      <a:pt x="9966" y="31585"/>
                      <a:pt x="9678" y="31731"/>
                      <a:pt x="9429" y="31731"/>
                    </a:cubicBezTo>
                    <a:cubicBezTo>
                      <a:pt x="9281" y="31731"/>
                      <a:pt x="9148" y="31680"/>
                      <a:pt x="9050" y="31544"/>
                    </a:cubicBezTo>
                    <a:cubicBezTo>
                      <a:pt x="8789" y="31181"/>
                      <a:pt x="8978" y="29885"/>
                      <a:pt x="8978" y="29885"/>
                    </a:cubicBezTo>
                    <a:lnTo>
                      <a:pt x="8978" y="29885"/>
                    </a:lnTo>
                    <a:cubicBezTo>
                      <a:pt x="8978" y="29885"/>
                      <a:pt x="7702" y="30396"/>
                      <a:pt x="7544" y="30396"/>
                    </a:cubicBezTo>
                    <a:cubicBezTo>
                      <a:pt x="7542" y="30396"/>
                      <a:pt x="7540" y="30396"/>
                      <a:pt x="7538" y="30396"/>
                    </a:cubicBezTo>
                    <a:cubicBezTo>
                      <a:pt x="7407" y="30381"/>
                      <a:pt x="6388" y="29885"/>
                      <a:pt x="6388" y="29885"/>
                    </a:cubicBezTo>
                    <a:cubicBezTo>
                      <a:pt x="6388" y="29885"/>
                      <a:pt x="5442" y="30861"/>
                      <a:pt x="4890" y="30876"/>
                    </a:cubicBezTo>
                    <a:cubicBezTo>
                      <a:pt x="4336" y="30890"/>
                      <a:pt x="3900" y="31093"/>
                      <a:pt x="3900" y="31093"/>
                    </a:cubicBezTo>
                    <a:lnTo>
                      <a:pt x="3245" y="30818"/>
                    </a:lnTo>
                    <a:cubicBezTo>
                      <a:pt x="3245" y="30818"/>
                      <a:pt x="2008" y="31603"/>
                      <a:pt x="2140" y="32039"/>
                    </a:cubicBezTo>
                    <a:cubicBezTo>
                      <a:pt x="2271" y="32476"/>
                      <a:pt x="2008" y="33378"/>
                      <a:pt x="1819" y="33465"/>
                    </a:cubicBezTo>
                    <a:cubicBezTo>
                      <a:pt x="1763" y="33491"/>
                      <a:pt x="1691" y="33498"/>
                      <a:pt x="1616" y="33498"/>
                    </a:cubicBezTo>
                    <a:cubicBezTo>
                      <a:pt x="1539" y="33498"/>
                      <a:pt x="1460" y="33491"/>
                      <a:pt x="1393" y="33491"/>
                    </a:cubicBezTo>
                    <a:cubicBezTo>
                      <a:pt x="1311" y="33491"/>
                      <a:pt x="1249" y="33502"/>
                      <a:pt x="1238" y="33553"/>
                    </a:cubicBezTo>
                    <a:cubicBezTo>
                      <a:pt x="1208" y="33683"/>
                      <a:pt x="860" y="34441"/>
                      <a:pt x="1019" y="34789"/>
                    </a:cubicBezTo>
                    <a:cubicBezTo>
                      <a:pt x="1180" y="35139"/>
                      <a:pt x="1397" y="35517"/>
                      <a:pt x="1368" y="35604"/>
                    </a:cubicBezTo>
                    <a:cubicBezTo>
                      <a:pt x="1340" y="35691"/>
                      <a:pt x="1" y="37234"/>
                      <a:pt x="873" y="37248"/>
                    </a:cubicBezTo>
                    <a:cubicBezTo>
                      <a:pt x="932" y="37249"/>
                      <a:pt x="987" y="37250"/>
                      <a:pt x="1038" y="37250"/>
                    </a:cubicBezTo>
                    <a:cubicBezTo>
                      <a:pt x="1744" y="37250"/>
                      <a:pt x="1726" y="37161"/>
                      <a:pt x="1849" y="37161"/>
                    </a:cubicBezTo>
                    <a:cubicBezTo>
                      <a:pt x="1980" y="37161"/>
                      <a:pt x="4714" y="37961"/>
                      <a:pt x="4162" y="38543"/>
                    </a:cubicBezTo>
                    <a:cubicBezTo>
                      <a:pt x="3609" y="39125"/>
                      <a:pt x="3231" y="39475"/>
                      <a:pt x="3347" y="40071"/>
                    </a:cubicBezTo>
                    <a:cubicBezTo>
                      <a:pt x="3464" y="40667"/>
                      <a:pt x="3725" y="40609"/>
                      <a:pt x="3536" y="41032"/>
                    </a:cubicBezTo>
                    <a:cubicBezTo>
                      <a:pt x="3347" y="41453"/>
                      <a:pt x="2867" y="41468"/>
                      <a:pt x="3290" y="42049"/>
                    </a:cubicBezTo>
                    <a:cubicBezTo>
                      <a:pt x="3711" y="42631"/>
                      <a:pt x="4264" y="43257"/>
                      <a:pt x="3668" y="43563"/>
                    </a:cubicBezTo>
                    <a:cubicBezTo>
                      <a:pt x="3532" y="43632"/>
                      <a:pt x="3336" y="43655"/>
                      <a:pt x="3116" y="43655"/>
                    </a:cubicBezTo>
                    <a:cubicBezTo>
                      <a:pt x="2691" y="43655"/>
                      <a:pt x="2174" y="43570"/>
                      <a:pt x="1815" y="43570"/>
                    </a:cubicBezTo>
                    <a:cubicBezTo>
                      <a:pt x="1540" y="43570"/>
                      <a:pt x="1358" y="43620"/>
                      <a:pt x="1383" y="43796"/>
                    </a:cubicBezTo>
                    <a:cubicBezTo>
                      <a:pt x="1456" y="44320"/>
                      <a:pt x="3901" y="44916"/>
                      <a:pt x="3901" y="45279"/>
                    </a:cubicBezTo>
                    <a:cubicBezTo>
                      <a:pt x="3901" y="45644"/>
                      <a:pt x="3566" y="45992"/>
                      <a:pt x="4147" y="46269"/>
                    </a:cubicBezTo>
                    <a:cubicBezTo>
                      <a:pt x="4729" y="46546"/>
                      <a:pt x="5312" y="46590"/>
                      <a:pt x="5384" y="46909"/>
                    </a:cubicBezTo>
                    <a:cubicBezTo>
                      <a:pt x="5457" y="47229"/>
                      <a:pt x="5951" y="47491"/>
                      <a:pt x="5894" y="47898"/>
                    </a:cubicBezTo>
                    <a:cubicBezTo>
                      <a:pt x="5836" y="48306"/>
                      <a:pt x="4729" y="49033"/>
                      <a:pt x="5079" y="49543"/>
                    </a:cubicBezTo>
                    <a:cubicBezTo>
                      <a:pt x="5427" y="50052"/>
                      <a:pt x="5718" y="49615"/>
                      <a:pt x="5733" y="50111"/>
                    </a:cubicBezTo>
                    <a:cubicBezTo>
                      <a:pt x="5747" y="50587"/>
                      <a:pt x="5506" y="50941"/>
                      <a:pt x="5902" y="50941"/>
                    </a:cubicBezTo>
                    <a:cubicBezTo>
                      <a:pt x="5917" y="50941"/>
                      <a:pt x="5934" y="50940"/>
                      <a:pt x="5951" y="50939"/>
                    </a:cubicBezTo>
                    <a:cubicBezTo>
                      <a:pt x="6216" y="50923"/>
                      <a:pt x="6443" y="50846"/>
                      <a:pt x="6611" y="50846"/>
                    </a:cubicBezTo>
                    <a:cubicBezTo>
                      <a:pt x="6739" y="50846"/>
                      <a:pt x="6833" y="50891"/>
                      <a:pt x="6883" y="51041"/>
                    </a:cubicBezTo>
                    <a:cubicBezTo>
                      <a:pt x="6999" y="51391"/>
                      <a:pt x="8279" y="53093"/>
                      <a:pt x="9356" y="53326"/>
                    </a:cubicBezTo>
                    <a:cubicBezTo>
                      <a:pt x="10433" y="53558"/>
                      <a:pt x="11030" y="53545"/>
                      <a:pt x="11073" y="53660"/>
                    </a:cubicBezTo>
                    <a:cubicBezTo>
                      <a:pt x="11081" y="53682"/>
                      <a:pt x="11124" y="53749"/>
                      <a:pt x="11186" y="53848"/>
                    </a:cubicBezTo>
                    <a:cubicBezTo>
                      <a:pt x="11690" y="53643"/>
                      <a:pt x="12487" y="53281"/>
                      <a:pt x="12682" y="52980"/>
                    </a:cubicBezTo>
                    <a:cubicBezTo>
                      <a:pt x="12901" y="52642"/>
                      <a:pt x="14468" y="52394"/>
                      <a:pt x="15513" y="52394"/>
                    </a:cubicBezTo>
                    <a:cubicBezTo>
                      <a:pt x="15865" y="52394"/>
                      <a:pt x="16158" y="52423"/>
                      <a:pt x="16320" y="52485"/>
                    </a:cubicBezTo>
                    <a:cubicBezTo>
                      <a:pt x="16960" y="52732"/>
                      <a:pt x="17237" y="53445"/>
                      <a:pt x="17629" y="53954"/>
                    </a:cubicBezTo>
                    <a:cubicBezTo>
                      <a:pt x="17995" y="54427"/>
                      <a:pt x="18435" y="55264"/>
                      <a:pt x="18810" y="55264"/>
                    </a:cubicBezTo>
                    <a:cubicBezTo>
                      <a:pt x="18839" y="55264"/>
                      <a:pt x="18868" y="55259"/>
                      <a:pt x="18896" y="55249"/>
                    </a:cubicBezTo>
                    <a:cubicBezTo>
                      <a:pt x="18952" y="55228"/>
                      <a:pt x="19018" y="55219"/>
                      <a:pt x="19089" y="55219"/>
                    </a:cubicBezTo>
                    <a:cubicBezTo>
                      <a:pt x="19290" y="55219"/>
                      <a:pt x="19531" y="55295"/>
                      <a:pt x="19702" y="55403"/>
                    </a:cubicBezTo>
                    <a:cubicBezTo>
                      <a:pt x="19728" y="55399"/>
                      <a:pt x="19754" y="55397"/>
                      <a:pt x="19781" y="55397"/>
                    </a:cubicBezTo>
                    <a:cubicBezTo>
                      <a:pt x="19869" y="55397"/>
                      <a:pt x="19958" y="55419"/>
                      <a:pt x="20039" y="55465"/>
                    </a:cubicBezTo>
                    <a:cubicBezTo>
                      <a:pt x="20231" y="55573"/>
                      <a:pt x="20608" y="55780"/>
                      <a:pt x="20990" y="55956"/>
                    </a:cubicBezTo>
                    <a:cubicBezTo>
                      <a:pt x="21510" y="56196"/>
                      <a:pt x="21720" y="56231"/>
                      <a:pt x="21773" y="56236"/>
                    </a:cubicBezTo>
                    <a:cubicBezTo>
                      <a:pt x="21880" y="56206"/>
                      <a:pt x="21985" y="56193"/>
                      <a:pt x="22087" y="56193"/>
                    </a:cubicBezTo>
                    <a:cubicBezTo>
                      <a:pt x="22481" y="56193"/>
                      <a:pt x="22842" y="56385"/>
                      <a:pt x="23169" y="56559"/>
                    </a:cubicBezTo>
                    <a:cubicBezTo>
                      <a:pt x="23318" y="56638"/>
                      <a:pt x="23470" y="56719"/>
                      <a:pt x="23619" y="56780"/>
                    </a:cubicBezTo>
                    <a:cubicBezTo>
                      <a:pt x="23625" y="56781"/>
                      <a:pt x="23635" y="56782"/>
                      <a:pt x="23651" y="56782"/>
                    </a:cubicBezTo>
                    <a:cubicBezTo>
                      <a:pt x="23712" y="56782"/>
                      <a:pt x="23858" y="56767"/>
                      <a:pt x="24154" y="56678"/>
                    </a:cubicBezTo>
                    <a:cubicBezTo>
                      <a:pt x="24458" y="56586"/>
                      <a:pt x="24815" y="56447"/>
                      <a:pt x="25159" y="56313"/>
                    </a:cubicBezTo>
                    <a:cubicBezTo>
                      <a:pt x="25698" y="56103"/>
                      <a:pt x="26206" y="55904"/>
                      <a:pt x="26591" y="55849"/>
                    </a:cubicBezTo>
                    <a:cubicBezTo>
                      <a:pt x="26811" y="55818"/>
                      <a:pt x="27002" y="55754"/>
                      <a:pt x="27188" y="55692"/>
                    </a:cubicBezTo>
                    <a:cubicBezTo>
                      <a:pt x="27404" y="55620"/>
                      <a:pt x="27610" y="55551"/>
                      <a:pt x="27829" y="55551"/>
                    </a:cubicBezTo>
                    <a:cubicBezTo>
                      <a:pt x="27848" y="55551"/>
                      <a:pt x="27867" y="55551"/>
                      <a:pt x="27886" y="55552"/>
                    </a:cubicBezTo>
                    <a:cubicBezTo>
                      <a:pt x="28121" y="55565"/>
                      <a:pt x="28448" y="55670"/>
                      <a:pt x="28672" y="56096"/>
                    </a:cubicBezTo>
                    <a:cubicBezTo>
                      <a:pt x="28854" y="56442"/>
                      <a:pt x="28858" y="56729"/>
                      <a:pt x="28861" y="56920"/>
                    </a:cubicBezTo>
                    <a:cubicBezTo>
                      <a:pt x="28862" y="56962"/>
                      <a:pt x="28863" y="57017"/>
                      <a:pt x="28866" y="57042"/>
                    </a:cubicBezTo>
                    <a:cubicBezTo>
                      <a:pt x="28875" y="57051"/>
                      <a:pt x="28894" y="57070"/>
                      <a:pt x="28935" y="57097"/>
                    </a:cubicBezTo>
                    <a:cubicBezTo>
                      <a:pt x="29124" y="57223"/>
                      <a:pt x="29590" y="57453"/>
                      <a:pt x="30163" y="57658"/>
                    </a:cubicBezTo>
                    <a:cubicBezTo>
                      <a:pt x="30755" y="57870"/>
                      <a:pt x="31155" y="57943"/>
                      <a:pt x="31344" y="57943"/>
                    </a:cubicBezTo>
                    <a:cubicBezTo>
                      <a:pt x="31361" y="57943"/>
                      <a:pt x="31377" y="57943"/>
                      <a:pt x="31392" y="57941"/>
                    </a:cubicBezTo>
                    <a:cubicBezTo>
                      <a:pt x="31469" y="57934"/>
                      <a:pt x="31541" y="57932"/>
                      <a:pt x="31607" y="57932"/>
                    </a:cubicBezTo>
                    <a:cubicBezTo>
                      <a:pt x="31891" y="57932"/>
                      <a:pt x="32075" y="57986"/>
                      <a:pt x="32217" y="58027"/>
                    </a:cubicBezTo>
                    <a:cubicBezTo>
                      <a:pt x="32301" y="58052"/>
                      <a:pt x="32356" y="58068"/>
                      <a:pt x="32428" y="58068"/>
                    </a:cubicBezTo>
                    <a:cubicBezTo>
                      <a:pt x="32481" y="58068"/>
                      <a:pt x="32543" y="58060"/>
                      <a:pt x="32631" y="58040"/>
                    </a:cubicBezTo>
                    <a:cubicBezTo>
                      <a:pt x="33111" y="57931"/>
                      <a:pt x="34273" y="57419"/>
                      <a:pt x="34680" y="57231"/>
                    </a:cubicBezTo>
                    <a:cubicBezTo>
                      <a:pt x="34750" y="57200"/>
                      <a:pt x="34823" y="57183"/>
                      <a:pt x="34899" y="57183"/>
                    </a:cubicBezTo>
                    <a:cubicBezTo>
                      <a:pt x="34921" y="57183"/>
                      <a:pt x="34943" y="57184"/>
                      <a:pt x="34965" y="57187"/>
                    </a:cubicBezTo>
                    <a:cubicBezTo>
                      <a:pt x="35008" y="57192"/>
                      <a:pt x="35082" y="57197"/>
                      <a:pt x="35171" y="57197"/>
                    </a:cubicBezTo>
                    <a:cubicBezTo>
                      <a:pt x="35366" y="57197"/>
                      <a:pt x="35634" y="57174"/>
                      <a:pt x="35807" y="57076"/>
                    </a:cubicBezTo>
                    <a:cubicBezTo>
                      <a:pt x="35983" y="56977"/>
                      <a:pt x="36183" y="56927"/>
                      <a:pt x="36406" y="56927"/>
                    </a:cubicBezTo>
                    <a:cubicBezTo>
                      <a:pt x="36520" y="56927"/>
                      <a:pt x="36639" y="56940"/>
                      <a:pt x="36764" y="56967"/>
                    </a:cubicBezTo>
                    <a:cubicBezTo>
                      <a:pt x="37024" y="57020"/>
                      <a:pt x="37279" y="57123"/>
                      <a:pt x="37504" y="57214"/>
                    </a:cubicBezTo>
                    <a:cubicBezTo>
                      <a:pt x="37639" y="57268"/>
                      <a:pt x="37768" y="57320"/>
                      <a:pt x="37870" y="57350"/>
                    </a:cubicBezTo>
                    <a:cubicBezTo>
                      <a:pt x="37955" y="57374"/>
                      <a:pt x="38024" y="57396"/>
                      <a:pt x="38078" y="57413"/>
                    </a:cubicBezTo>
                    <a:cubicBezTo>
                      <a:pt x="38211" y="57455"/>
                      <a:pt x="38255" y="57468"/>
                      <a:pt x="38304" y="57472"/>
                    </a:cubicBezTo>
                    <a:cubicBezTo>
                      <a:pt x="38318" y="57473"/>
                      <a:pt x="38334" y="57473"/>
                      <a:pt x="38352" y="57473"/>
                    </a:cubicBezTo>
                    <a:cubicBezTo>
                      <a:pt x="38431" y="57473"/>
                      <a:pt x="38552" y="57464"/>
                      <a:pt x="38720" y="57448"/>
                    </a:cubicBezTo>
                    <a:cubicBezTo>
                      <a:pt x="39098" y="57411"/>
                      <a:pt x="39386" y="57139"/>
                      <a:pt x="39728" y="56711"/>
                    </a:cubicBezTo>
                    <a:cubicBezTo>
                      <a:pt x="39770" y="56659"/>
                      <a:pt x="39804" y="56610"/>
                      <a:pt x="39840" y="56557"/>
                    </a:cubicBezTo>
                    <a:cubicBezTo>
                      <a:pt x="39966" y="56376"/>
                      <a:pt x="40124" y="56149"/>
                      <a:pt x="40487" y="56022"/>
                    </a:cubicBezTo>
                    <a:cubicBezTo>
                      <a:pt x="40725" y="55938"/>
                      <a:pt x="41043" y="55900"/>
                      <a:pt x="41548" y="55900"/>
                    </a:cubicBezTo>
                    <a:cubicBezTo>
                      <a:pt x="41630" y="55900"/>
                      <a:pt x="41716" y="55901"/>
                      <a:pt x="41807" y="55903"/>
                    </a:cubicBezTo>
                    <a:cubicBezTo>
                      <a:pt x="41843" y="55904"/>
                      <a:pt x="41878" y="55904"/>
                      <a:pt x="41913" y="55904"/>
                    </a:cubicBezTo>
                    <a:cubicBezTo>
                      <a:pt x="42664" y="55904"/>
                      <a:pt x="43117" y="55745"/>
                      <a:pt x="43453" y="55628"/>
                    </a:cubicBezTo>
                    <a:cubicBezTo>
                      <a:pt x="43659" y="55555"/>
                      <a:pt x="43844" y="55490"/>
                      <a:pt x="44038" y="55490"/>
                    </a:cubicBezTo>
                    <a:cubicBezTo>
                      <a:pt x="44088" y="55490"/>
                      <a:pt x="44138" y="55495"/>
                      <a:pt x="44190" y="55504"/>
                    </a:cubicBezTo>
                    <a:cubicBezTo>
                      <a:pt x="44216" y="55509"/>
                      <a:pt x="44249" y="55511"/>
                      <a:pt x="44286" y="55511"/>
                    </a:cubicBezTo>
                    <a:cubicBezTo>
                      <a:pt x="44326" y="55511"/>
                      <a:pt x="44371" y="55509"/>
                      <a:pt x="44417" y="55507"/>
                    </a:cubicBezTo>
                    <a:cubicBezTo>
                      <a:pt x="44466" y="55505"/>
                      <a:pt x="44520" y="55503"/>
                      <a:pt x="44578" y="55503"/>
                    </a:cubicBezTo>
                    <a:cubicBezTo>
                      <a:pt x="44815" y="55503"/>
                      <a:pt x="45111" y="55541"/>
                      <a:pt x="45362" y="55788"/>
                    </a:cubicBezTo>
                    <a:cubicBezTo>
                      <a:pt x="45381" y="55798"/>
                      <a:pt x="45509" y="55860"/>
                      <a:pt x="45841" y="55860"/>
                    </a:cubicBezTo>
                    <a:cubicBezTo>
                      <a:pt x="46086" y="55860"/>
                      <a:pt x="46442" y="55826"/>
                      <a:pt x="46948" y="55712"/>
                    </a:cubicBezTo>
                    <a:cubicBezTo>
                      <a:pt x="47172" y="55662"/>
                      <a:pt x="47338" y="55615"/>
                      <a:pt x="47471" y="55579"/>
                    </a:cubicBezTo>
                    <a:cubicBezTo>
                      <a:pt x="47676" y="55521"/>
                      <a:pt x="47849" y="55473"/>
                      <a:pt x="48040" y="55473"/>
                    </a:cubicBezTo>
                    <a:cubicBezTo>
                      <a:pt x="48115" y="55473"/>
                      <a:pt x="48193" y="55481"/>
                      <a:pt x="48277" y="55498"/>
                    </a:cubicBezTo>
                    <a:cubicBezTo>
                      <a:pt x="48515" y="55548"/>
                      <a:pt x="48750" y="55665"/>
                      <a:pt x="49218" y="55899"/>
                    </a:cubicBezTo>
                    <a:lnTo>
                      <a:pt x="49335" y="55959"/>
                    </a:lnTo>
                    <a:cubicBezTo>
                      <a:pt x="49670" y="56126"/>
                      <a:pt x="49944" y="56254"/>
                      <a:pt x="50186" y="56367"/>
                    </a:cubicBezTo>
                    <a:cubicBezTo>
                      <a:pt x="50777" y="56643"/>
                      <a:pt x="51156" y="56821"/>
                      <a:pt x="51536" y="57166"/>
                    </a:cubicBezTo>
                    <a:cubicBezTo>
                      <a:pt x="51575" y="57202"/>
                      <a:pt x="51615" y="57239"/>
                      <a:pt x="51654" y="57279"/>
                    </a:cubicBezTo>
                    <a:cubicBezTo>
                      <a:pt x="51713" y="57337"/>
                      <a:pt x="51782" y="57400"/>
                      <a:pt x="51860" y="57466"/>
                    </a:cubicBezTo>
                    <a:cubicBezTo>
                      <a:pt x="52221" y="57770"/>
                      <a:pt x="52574" y="57967"/>
                      <a:pt x="52757" y="58030"/>
                    </a:cubicBezTo>
                    <a:cubicBezTo>
                      <a:pt x="52959" y="57784"/>
                      <a:pt x="53209" y="57504"/>
                      <a:pt x="53589" y="57493"/>
                    </a:cubicBezTo>
                    <a:cubicBezTo>
                      <a:pt x="53596" y="57493"/>
                      <a:pt x="53602" y="57493"/>
                      <a:pt x="53609" y="57493"/>
                    </a:cubicBezTo>
                    <a:cubicBezTo>
                      <a:pt x="53769" y="57493"/>
                      <a:pt x="53995" y="57542"/>
                      <a:pt x="54212" y="57769"/>
                    </a:cubicBezTo>
                    <a:cubicBezTo>
                      <a:pt x="54225" y="57770"/>
                      <a:pt x="54243" y="57771"/>
                      <a:pt x="54263" y="57771"/>
                    </a:cubicBezTo>
                    <a:cubicBezTo>
                      <a:pt x="54317" y="57771"/>
                      <a:pt x="54389" y="57767"/>
                      <a:pt x="54447" y="57763"/>
                    </a:cubicBezTo>
                    <a:cubicBezTo>
                      <a:pt x="54537" y="57757"/>
                      <a:pt x="54639" y="57750"/>
                      <a:pt x="54752" y="57750"/>
                    </a:cubicBezTo>
                    <a:cubicBezTo>
                      <a:pt x="54945" y="57750"/>
                      <a:pt x="55167" y="57770"/>
                      <a:pt x="55407" y="57850"/>
                    </a:cubicBezTo>
                    <a:cubicBezTo>
                      <a:pt x="55626" y="57923"/>
                      <a:pt x="55887" y="58060"/>
                      <a:pt x="56161" y="58205"/>
                    </a:cubicBezTo>
                    <a:cubicBezTo>
                      <a:pt x="56352" y="58306"/>
                      <a:pt x="56548" y="58409"/>
                      <a:pt x="56721" y="58485"/>
                    </a:cubicBezTo>
                    <a:cubicBezTo>
                      <a:pt x="56751" y="58498"/>
                      <a:pt x="56778" y="58509"/>
                      <a:pt x="56803" y="58520"/>
                    </a:cubicBezTo>
                    <a:cubicBezTo>
                      <a:pt x="56871" y="58050"/>
                      <a:pt x="56946" y="57375"/>
                      <a:pt x="56663" y="57182"/>
                    </a:cubicBezTo>
                    <a:cubicBezTo>
                      <a:pt x="56507" y="57076"/>
                      <a:pt x="56350" y="57001"/>
                      <a:pt x="56212" y="56936"/>
                    </a:cubicBezTo>
                    <a:cubicBezTo>
                      <a:pt x="55937" y="56806"/>
                      <a:pt x="55625" y="56659"/>
                      <a:pt x="55539" y="56295"/>
                    </a:cubicBezTo>
                    <a:cubicBezTo>
                      <a:pt x="55460" y="55959"/>
                      <a:pt x="55644" y="55675"/>
                      <a:pt x="55789" y="55491"/>
                    </a:cubicBezTo>
                    <a:cubicBezTo>
                      <a:pt x="56145" y="55041"/>
                      <a:pt x="56820" y="54924"/>
                      <a:pt x="57415" y="54823"/>
                    </a:cubicBezTo>
                    <a:cubicBezTo>
                      <a:pt x="57590" y="54793"/>
                      <a:pt x="57837" y="54750"/>
                      <a:pt x="57972" y="54708"/>
                    </a:cubicBezTo>
                    <a:cubicBezTo>
                      <a:pt x="57992" y="54470"/>
                      <a:pt x="57942" y="53938"/>
                      <a:pt x="57746" y="53569"/>
                    </a:cubicBezTo>
                    <a:cubicBezTo>
                      <a:pt x="57737" y="53550"/>
                      <a:pt x="57726" y="53532"/>
                      <a:pt x="57717" y="53515"/>
                    </a:cubicBezTo>
                    <a:cubicBezTo>
                      <a:pt x="57649" y="53402"/>
                      <a:pt x="57591" y="53359"/>
                      <a:pt x="57567" y="53352"/>
                    </a:cubicBezTo>
                    <a:cubicBezTo>
                      <a:pt x="57092" y="53214"/>
                      <a:pt x="56504" y="52840"/>
                      <a:pt x="56112" y="52535"/>
                    </a:cubicBezTo>
                    <a:cubicBezTo>
                      <a:pt x="55866" y="52344"/>
                      <a:pt x="55653" y="52150"/>
                      <a:pt x="55500" y="51973"/>
                    </a:cubicBezTo>
                    <a:cubicBezTo>
                      <a:pt x="55266" y="51703"/>
                      <a:pt x="55153" y="51456"/>
                      <a:pt x="55153" y="51219"/>
                    </a:cubicBezTo>
                    <a:cubicBezTo>
                      <a:pt x="55153" y="51168"/>
                      <a:pt x="55156" y="51119"/>
                      <a:pt x="55163" y="51073"/>
                    </a:cubicBezTo>
                    <a:cubicBezTo>
                      <a:pt x="55201" y="50820"/>
                      <a:pt x="55328" y="50626"/>
                      <a:pt x="55417" y="50491"/>
                    </a:cubicBezTo>
                    <a:cubicBezTo>
                      <a:pt x="55419" y="50487"/>
                      <a:pt x="55422" y="50484"/>
                      <a:pt x="55425" y="50479"/>
                    </a:cubicBezTo>
                    <a:cubicBezTo>
                      <a:pt x="55442" y="50452"/>
                      <a:pt x="55463" y="50420"/>
                      <a:pt x="55479" y="50393"/>
                    </a:cubicBezTo>
                    <a:cubicBezTo>
                      <a:pt x="55478" y="50391"/>
                      <a:pt x="55477" y="50390"/>
                      <a:pt x="55476" y="50389"/>
                    </a:cubicBezTo>
                    <a:cubicBezTo>
                      <a:pt x="55393" y="50288"/>
                      <a:pt x="55221" y="50150"/>
                      <a:pt x="55055" y="50017"/>
                    </a:cubicBezTo>
                    <a:cubicBezTo>
                      <a:pt x="54880" y="49877"/>
                      <a:pt x="54698" y="49731"/>
                      <a:pt x="54554" y="49578"/>
                    </a:cubicBezTo>
                    <a:cubicBezTo>
                      <a:pt x="54456" y="49476"/>
                      <a:pt x="54384" y="49377"/>
                      <a:pt x="54331" y="49278"/>
                    </a:cubicBezTo>
                    <a:cubicBezTo>
                      <a:pt x="54246" y="49115"/>
                      <a:pt x="54215" y="48950"/>
                      <a:pt x="54238" y="48786"/>
                    </a:cubicBezTo>
                    <a:cubicBezTo>
                      <a:pt x="54267" y="48581"/>
                      <a:pt x="54394" y="48297"/>
                      <a:pt x="54837" y="48115"/>
                    </a:cubicBezTo>
                    <a:cubicBezTo>
                      <a:pt x="55147" y="47985"/>
                      <a:pt x="55398" y="47901"/>
                      <a:pt x="55599" y="47833"/>
                    </a:cubicBezTo>
                    <a:cubicBezTo>
                      <a:pt x="55945" y="47716"/>
                      <a:pt x="56135" y="47652"/>
                      <a:pt x="56365" y="47465"/>
                    </a:cubicBezTo>
                    <a:lnTo>
                      <a:pt x="56418" y="47422"/>
                    </a:lnTo>
                    <a:cubicBezTo>
                      <a:pt x="56812" y="47101"/>
                      <a:pt x="57017" y="46934"/>
                      <a:pt x="57401" y="46934"/>
                    </a:cubicBezTo>
                    <a:cubicBezTo>
                      <a:pt x="57451" y="46934"/>
                      <a:pt x="57506" y="46937"/>
                      <a:pt x="57564" y="46943"/>
                    </a:cubicBezTo>
                    <a:cubicBezTo>
                      <a:pt x="57639" y="46950"/>
                      <a:pt x="57733" y="46971"/>
                      <a:pt x="57901" y="47010"/>
                    </a:cubicBezTo>
                    <a:cubicBezTo>
                      <a:pt x="58132" y="47063"/>
                      <a:pt x="58488" y="47145"/>
                      <a:pt x="58887" y="47207"/>
                    </a:cubicBezTo>
                    <a:cubicBezTo>
                      <a:pt x="58907" y="47211"/>
                      <a:pt x="58927" y="47213"/>
                      <a:pt x="58946" y="47216"/>
                    </a:cubicBezTo>
                    <a:cubicBezTo>
                      <a:pt x="59168" y="47248"/>
                      <a:pt x="59401" y="47274"/>
                      <a:pt x="59632" y="47284"/>
                    </a:cubicBezTo>
                    <a:cubicBezTo>
                      <a:pt x="59704" y="47287"/>
                      <a:pt x="59774" y="47289"/>
                      <a:pt x="59841" y="47289"/>
                    </a:cubicBezTo>
                    <a:cubicBezTo>
                      <a:pt x="60400" y="47289"/>
                      <a:pt x="60808" y="47184"/>
                      <a:pt x="61034" y="46983"/>
                    </a:cubicBezTo>
                    <a:cubicBezTo>
                      <a:pt x="61051" y="46967"/>
                      <a:pt x="61067" y="46952"/>
                      <a:pt x="61081" y="46935"/>
                    </a:cubicBezTo>
                    <a:cubicBezTo>
                      <a:pt x="61291" y="46706"/>
                      <a:pt x="61424" y="46534"/>
                      <a:pt x="61531" y="46396"/>
                    </a:cubicBezTo>
                    <a:cubicBezTo>
                      <a:pt x="61725" y="46144"/>
                      <a:pt x="61893" y="45925"/>
                      <a:pt x="62243" y="45817"/>
                    </a:cubicBezTo>
                    <a:cubicBezTo>
                      <a:pt x="62504" y="45736"/>
                      <a:pt x="62804" y="45731"/>
                      <a:pt x="63462" y="45719"/>
                    </a:cubicBezTo>
                    <a:lnTo>
                      <a:pt x="63554" y="45717"/>
                    </a:lnTo>
                    <a:cubicBezTo>
                      <a:pt x="63793" y="45713"/>
                      <a:pt x="64021" y="45711"/>
                      <a:pt x="64243" y="45708"/>
                    </a:cubicBezTo>
                    <a:cubicBezTo>
                      <a:pt x="64373" y="45706"/>
                      <a:pt x="64499" y="45705"/>
                      <a:pt x="64623" y="45703"/>
                    </a:cubicBezTo>
                    <a:cubicBezTo>
                      <a:pt x="64821" y="45276"/>
                      <a:pt x="64811" y="45047"/>
                      <a:pt x="64764" y="44975"/>
                    </a:cubicBezTo>
                    <a:cubicBezTo>
                      <a:pt x="64680" y="44840"/>
                      <a:pt x="64584" y="44711"/>
                      <a:pt x="64493" y="44586"/>
                    </a:cubicBezTo>
                    <a:cubicBezTo>
                      <a:pt x="64287" y="44304"/>
                      <a:pt x="64092" y="44037"/>
                      <a:pt x="64005" y="43722"/>
                    </a:cubicBezTo>
                    <a:cubicBezTo>
                      <a:pt x="63887" y="43299"/>
                      <a:pt x="63994" y="42900"/>
                      <a:pt x="64324" y="42537"/>
                    </a:cubicBezTo>
                    <a:cubicBezTo>
                      <a:pt x="64369" y="42486"/>
                      <a:pt x="64412" y="42440"/>
                      <a:pt x="64452" y="42396"/>
                    </a:cubicBezTo>
                    <a:cubicBezTo>
                      <a:pt x="64895" y="41911"/>
                      <a:pt x="64895" y="41903"/>
                      <a:pt x="64887" y="41518"/>
                    </a:cubicBezTo>
                    <a:cubicBezTo>
                      <a:pt x="64883" y="41335"/>
                      <a:pt x="64845" y="41119"/>
                      <a:pt x="64810" y="40929"/>
                    </a:cubicBezTo>
                    <a:cubicBezTo>
                      <a:pt x="64784" y="40778"/>
                      <a:pt x="64759" y="40634"/>
                      <a:pt x="64750" y="40508"/>
                    </a:cubicBezTo>
                    <a:cubicBezTo>
                      <a:pt x="64729" y="40207"/>
                      <a:pt x="64818" y="39985"/>
                      <a:pt x="65015" y="39848"/>
                    </a:cubicBezTo>
                    <a:cubicBezTo>
                      <a:pt x="65085" y="39799"/>
                      <a:pt x="65201" y="39742"/>
                      <a:pt x="65354" y="39742"/>
                    </a:cubicBezTo>
                    <a:cubicBezTo>
                      <a:pt x="65466" y="39742"/>
                      <a:pt x="65599" y="39773"/>
                      <a:pt x="65750" y="39861"/>
                    </a:cubicBezTo>
                    <a:cubicBezTo>
                      <a:pt x="65834" y="39910"/>
                      <a:pt x="66092" y="40047"/>
                      <a:pt x="66344" y="40047"/>
                    </a:cubicBezTo>
                    <a:cubicBezTo>
                      <a:pt x="66396" y="40047"/>
                      <a:pt x="66448" y="40042"/>
                      <a:pt x="66498" y="40028"/>
                    </a:cubicBezTo>
                    <a:cubicBezTo>
                      <a:pt x="66659" y="39983"/>
                      <a:pt x="66796" y="39856"/>
                      <a:pt x="66915" y="39638"/>
                    </a:cubicBezTo>
                    <a:cubicBezTo>
                      <a:pt x="67211" y="39103"/>
                      <a:pt x="67712" y="38404"/>
                      <a:pt x="68225" y="37812"/>
                    </a:cubicBezTo>
                    <a:cubicBezTo>
                      <a:pt x="68500" y="37496"/>
                      <a:pt x="68758" y="37232"/>
                      <a:pt x="68994" y="37028"/>
                    </a:cubicBezTo>
                    <a:cubicBezTo>
                      <a:pt x="69303" y="36759"/>
                      <a:pt x="69556" y="36606"/>
                      <a:pt x="69792" y="36546"/>
                    </a:cubicBezTo>
                    <a:cubicBezTo>
                      <a:pt x="70259" y="36426"/>
                      <a:pt x="70506" y="36150"/>
                      <a:pt x="70847" y="35767"/>
                    </a:cubicBezTo>
                    <a:lnTo>
                      <a:pt x="70854" y="35759"/>
                    </a:lnTo>
                    <a:cubicBezTo>
                      <a:pt x="71205" y="35366"/>
                      <a:pt x="72064" y="34405"/>
                      <a:pt x="73119" y="34405"/>
                    </a:cubicBezTo>
                    <a:cubicBezTo>
                      <a:pt x="73270" y="34405"/>
                      <a:pt x="73425" y="34424"/>
                      <a:pt x="73582" y="34468"/>
                    </a:cubicBezTo>
                    <a:cubicBezTo>
                      <a:pt x="73926" y="34562"/>
                      <a:pt x="74324" y="34618"/>
                      <a:pt x="74674" y="34619"/>
                    </a:cubicBezTo>
                    <a:cubicBezTo>
                      <a:pt x="74682" y="34619"/>
                      <a:pt x="74690" y="34619"/>
                      <a:pt x="74698" y="34619"/>
                    </a:cubicBezTo>
                    <a:cubicBezTo>
                      <a:pt x="74986" y="34619"/>
                      <a:pt x="75159" y="34582"/>
                      <a:pt x="75243" y="34552"/>
                    </a:cubicBezTo>
                    <a:cubicBezTo>
                      <a:pt x="75259" y="34439"/>
                      <a:pt x="75273" y="34306"/>
                      <a:pt x="75287" y="34166"/>
                    </a:cubicBezTo>
                    <a:cubicBezTo>
                      <a:pt x="75337" y="33678"/>
                      <a:pt x="75389" y="33173"/>
                      <a:pt x="75588" y="32813"/>
                    </a:cubicBezTo>
                    <a:cubicBezTo>
                      <a:pt x="75656" y="32691"/>
                      <a:pt x="75672" y="32526"/>
                      <a:pt x="75689" y="32352"/>
                    </a:cubicBezTo>
                    <a:cubicBezTo>
                      <a:pt x="75710" y="32148"/>
                      <a:pt x="75732" y="31917"/>
                      <a:pt x="75844" y="31703"/>
                    </a:cubicBezTo>
                    <a:cubicBezTo>
                      <a:pt x="75941" y="31519"/>
                      <a:pt x="76132" y="31354"/>
                      <a:pt x="76504" y="31133"/>
                    </a:cubicBezTo>
                    <a:cubicBezTo>
                      <a:pt x="76774" y="30971"/>
                      <a:pt x="77089" y="30813"/>
                      <a:pt x="77305" y="30708"/>
                    </a:cubicBezTo>
                    <a:cubicBezTo>
                      <a:pt x="77378" y="30672"/>
                      <a:pt x="77456" y="30655"/>
                      <a:pt x="77534" y="30655"/>
                    </a:cubicBezTo>
                    <a:cubicBezTo>
                      <a:pt x="77577" y="30655"/>
                      <a:pt x="77619" y="30661"/>
                      <a:pt x="77661" y="30671"/>
                    </a:cubicBezTo>
                    <a:lnTo>
                      <a:pt x="77755" y="30293"/>
                    </a:lnTo>
                    <a:cubicBezTo>
                      <a:pt x="77755" y="30293"/>
                      <a:pt x="76563" y="29362"/>
                      <a:pt x="76403" y="28707"/>
                    </a:cubicBezTo>
                    <a:cubicBezTo>
                      <a:pt x="76243" y="28053"/>
                      <a:pt x="75894" y="25841"/>
                      <a:pt x="75428" y="25666"/>
                    </a:cubicBezTo>
                    <a:cubicBezTo>
                      <a:pt x="74962" y="25492"/>
                      <a:pt x="74627" y="25244"/>
                      <a:pt x="74627" y="25244"/>
                    </a:cubicBezTo>
                    <a:lnTo>
                      <a:pt x="75225" y="24008"/>
                    </a:lnTo>
                    <a:lnTo>
                      <a:pt x="73201" y="23964"/>
                    </a:lnTo>
                    <a:lnTo>
                      <a:pt x="71499" y="22116"/>
                    </a:lnTo>
                    <a:lnTo>
                      <a:pt x="70510" y="21912"/>
                    </a:lnTo>
                    <a:lnTo>
                      <a:pt x="69491" y="20515"/>
                    </a:lnTo>
                    <a:cubicBezTo>
                      <a:pt x="69491" y="20515"/>
                      <a:pt x="68167" y="20356"/>
                      <a:pt x="67776" y="20239"/>
                    </a:cubicBezTo>
                    <a:cubicBezTo>
                      <a:pt x="67382" y="20123"/>
                      <a:pt x="64996" y="19963"/>
                      <a:pt x="64996" y="19963"/>
                    </a:cubicBezTo>
                    <a:cubicBezTo>
                      <a:pt x="64996" y="19963"/>
                      <a:pt x="64821" y="19672"/>
                      <a:pt x="64283" y="19672"/>
                    </a:cubicBezTo>
                    <a:cubicBezTo>
                      <a:pt x="64168" y="19672"/>
                      <a:pt x="64033" y="19673"/>
                      <a:pt x="63891" y="19673"/>
                    </a:cubicBezTo>
                    <a:cubicBezTo>
                      <a:pt x="63368" y="19673"/>
                      <a:pt x="62755" y="19664"/>
                      <a:pt x="62755" y="19585"/>
                    </a:cubicBezTo>
                    <a:cubicBezTo>
                      <a:pt x="62755" y="19482"/>
                      <a:pt x="62566" y="19002"/>
                      <a:pt x="61926" y="18900"/>
                    </a:cubicBezTo>
                    <a:cubicBezTo>
                      <a:pt x="61286" y="18799"/>
                      <a:pt x="60631" y="17737"/>
                      <a:pt x="60790" y="17096"/>
                    </a:cubicBezTo>
                    <a:cubicBezTo>
                      <a:pt x="60951" y="16457"/>
                      <a:pt x="62057" y="15278"/>
                      <a:pt x="62057" y="15278"/>
                    </a:cubicBezTo>
                    <a:cubicBezTo>
                      <a:pt x="62057" y="15278"/>
                      <a:pt x="61257" y="15089"/>
                      <a:pt x="61737" y="14303"/>
                    </a:cubicBezTo>
                    <a:cubicBezTo>
                      <a:pt x="62216" y="13517"/>
                      <a:pt x="62333" y="13546"/>
                      <a:pt x="62246" y="13110"/>
                    </a:cubicBezTo>
                    <a:cubicBezTo>
                      <a:pt x="62159" y="12674"/>
                      <a:pt x="62231" y="11757"/>
                      <a:pt x="61940" y="11481"/>
                    </a:cubicBezTo>
                    <a:cubicBezTo>
                      <a:pt x="61649" y="11203"/>
                      <a:pt x="61271" y="10229"/>
                      <a:pt x="61271" y="10229"/>
                    </a:cubicBezTo>
                    <a:cubicBezTo>
                      <a:pt x="61271" y="10229"/>
                      <a:pt x="60951" y="8032"/>
                      <a:pt x="60368" y="7770"/>
                    </a:cubicBezTo>
                    <a:cubicBezTo>
                      <a:pt x="59787" y="7508"/>
                      <a:pt x="59831" y="6577"/>
                      <a:pt x="59831" y="6577"/>
                    </a:cubicBezTo>
                    <a:lnTo>
                      <a:pt x="59831" y="6577"/>
                    </a:lnTo>
                    <a:lnTo>
                      <a:pt x="58827" y="6825"/>
                    </a:lnTo>
                    <a:lnTo>
                      <a:pt x="57895" y="5573"/>
                    </a:lnTo>
                    <a:lnTo>
                      <a:pt x="57066" y="5893"/>
                    </a:lnTo>
                    <a:lnTo>
                      <a:pt x="55597" y="4904"/>
                    </a:lnTo>
                    <a:lnTo>
                      <a:pt x="55553" y="3739"/>
                    </a:lnTo>
                    <a:lnTo>
                      <a:pt x="53995" y="3041"/>
                    </a:lnTo>
                    <a:cubicBezTo>
                      <a:pt x="53995" y="3041"/>
                      <a:pt x="54316" y="2299"/>
                      <a:pt x="54171" y="2139"/>
                    </a:cubicBezTo>
                    <a:cubicBezTo>
                      <a:pt x="54025" y="1978"/>
                      <a:pt x="53603" y="1906"/>
                      <a:pt x="53705" y="1600"/>
                    </a:cubicBezTo>
                    <a:cubicBezTo>
                      <a:pt x="53806" y="1295"/>
                      <a:pt x="53778" y="960"/>
                      <a:pt x="53778" y="960"/>
                    </a:cubicBezTo>
                    <a:cubicBezTo>
                      <a:pt x="53778" y="960"/>
                      <a:pt x="53181" y="161"/>
                      <a:pt x="52614" y="146"/>
                    </a:cubicBezTo>
                    <a:cubicBezTo>
                      <a:pt x="52045" y="131"/>
                      <a:pt x="51682" y="0"/>
                      <a:pt x="51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2"/>
              <p:cNvSpPr/>
              <p:nvPr/>
            </p:nvSpPr>
            <p:spPr>
              <a:xfrm>
                <a:off x="2947411" y="2723721"/>
                <a:ext cx="197352" cy="379801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17303" extrusionOk="0">
                    <a:moveTo>
                      <a:pt x="6348" y="0"/>
                    </a:moveTo>
                    <a:cubicBezTo>
                      <a:pt x="6087" y="0"/>
                      <a:pt x="5840" y="530"/>
                      <a:pt x="5840" y="530"/>
                    </a:cubicBezTo>
                    <a:cubicBezTo>
                      <a:pt x="5840" y="530"/>
                      <a:pt x="4676" y="706"/>
                      <a:pt x="4647" y="1141"/>
                    </a:cubicBezTo>
                    <a:cubicBezTo>
                      <a:pt x="4618" y="1578"/>
                      <a:pt x="4327" y="1928"/>
                      <a:pt x="3978" y="2393"/>
                    </a:cubicBezTo>
                    <a:cubicBezTo>
                      <a:pt x="3628" y="2859"/>
                      <a:pt x="3482" y="4779"/>
                      <a:pt x="3425" y="5362"/>
                    </a:cubicBezTo>
                    <a:cubicBezTo>
                      <a:pt x="3367" y="5943"/>
                      <a:pt x="3686" y="6933"/>
                      <a:pt x="3686" y="7312"/>
                    </a:cubicBezTo>
                    <a:cubicBezTo>
                      <a:pt x="3686" y="7659"/>
                      <a:pt x="1075" y="7884"/>
                      <a:pt x="0" y="8213"/>
                    </a:cubicBezTo>
                    <a:cubicBezTo>
                      <a:pt x="109" y="8287"/>
                      <a:pt x="206" y="8383"/>
                      <a:pt x="279" y="8509"/>
                    </a:cubicBezTo>
                    <a:cubicBezTo>
                      <a:pt x="361" y="8649"/>
                      <a:pt x="438" y="8883"/>
                      <a:pt x="350" y="9188"/>
                    </a:cubicBezTo>
                    <a:cubicBezTo>
                      <a:pt x="346" y="9202"/>
                      <a:pt x="343" y="9214"/>
                      <a:pt x="338" y="9227"/>
                    </a:cubicBezTo>
                    <a:cubicBezTo>
                      <a:pt x="345" y="9227"/>
                      <a:pt x="351" y="9226"/>
                      <a:pt x="357" y="9226"/>
                    </a:cubicBezTo>
                    <a:cubicBezTo>
                      <a:pt x="384" y="9225"/>
                      <a:pt x="415" y="9223"/>
                      <a:pt x="449" y="9223"/>
                    </a:cubicBezTo>
                    <a:cubicBezTo>
                      <a:pt x="573" y="9223"/>
                      <a:pt x="736" y="9244"/>
                      <a:pt x="893" y="9369"/>
                    </a:cubicBezTo>
                    <a:cubicBezTo>
                      <a:pt x="1062" y="9503"/>
                      <a:pt x="1138" y="9692"/>
                      <a:pt x="1201" y="9875"/>
                    </a:cubicBezTo>
                    <a:cubicBezTo>
                      <a:pt x="1254" y="10030"/>
                      <a:pt x="1496" y="10078"/>
                      <a:pt x="1553" y="10078"/>
                    </a:cubicBezTo>
                    <a:cubicBezTo>
                      <a:pt x="1563" y="10077"/>
                      <a:pt x="1571" y="10075"/>
                      <a:pt x="1580" y="10074"/>
                    </a:cubicBezTo>
                    <a:cubicBezTo>
                      <a:pt x="1610" y="10071"/>
                      <a:pt x="1639" y="10070"/>
                      <a:pt x="1669" y="10070"/>
                    </a:cubicBezTo>
                    <a:cubicBezTo>
                      <a:pt x="1906" y="10070"/>
                      <a:pt x="2126" y="10166"/>
                      <a:pt x="2274" y="10340"/>
                    </a:cubicBezTo>
                    <a:cubicBezTo>
                      <a:pt x="2490" y="10596"/>
                      <a:pt x="2527" y="10956"/>
                      <a:pt x="2383" y="11412"/>
                    </a:cubicBezTo>
                    <a:cubicBezTo>
                      <a:pt x="2309" y="11644"/>
                      <a:pt x="2189" y="11829"/>
                      <a:pt x="2090" y="11971"/>
                    </a:cubicBezTo>
                    <a:cubicBezTo>
                      <a:pt x="2083" y="11980"/>
                      <a:pt x="2076" y="11990"/>
                      <a:pt x="2070" y="11998"/>
                    </a:cubicBezTo>
                    <a:cubicBezTo>
                      <a:pt x="2428" y="12220"/>
                      <a:pt x="2752" y="12544"/>
                      <a:pt x="2967" y="12901"/>
                    </a:cubicBezTo>
                    <a:cubicBezTo>
                      <a:pt x="3260" y="13387"/>
                      <a:pt x="3326" y="13886"/>
                      <a:pt x="3154" y="14305"/>
                    </a:cubicBezTo>
                    <a:cubicBezTo>
                      <a:pt x="3098" y="14440"/>
                      <a:pt x="3031" y="14576"/>
                      <a:pt x="2966" y="14706"/>
                    </a:cubicBezTo>
                    <a:cubicBezTo>
                      <a:pt x="2891" y="14857"/>
                      <a:pt x="2821" y="14999"/>
                      <a:pt x="2775" y="15126"/>
                    </a:cubicBezTo>
                    <a:cubicBezTo>
                      <a:pt x="2748" y="15197"/>
                      <a:pt x="2737" y="15244"/>
                      <a:pt x="2733" y="15274"/>
                    </a:cubicBezTo>
                    <a:cubicBezTo>
                      <a:pt x="2732" y="15279"/>
                      <a:pt x="2731" y="15283"/>
                      <a:pt x="2731" y="15286"/>
                    </a:cubicBezTo>
                    <a:cubicBezTo>
                      <a:pt x="2872" y="15376"/>
                      <a:pt x="3088" y="15537"/>
                      <a:pt x="3381" y="15755"/>
                    </a:cubicBezTo>
                    <a:cubicBezTo>
                      <a:pt x="3487" y="15835"/>
                      <a:pt x="3600" y="15919"/>
                      <a:pt x="3718" y="16006"/>
                    </a:cubicBezTo>
                    <a:cubicBezTo>
                      <a:pt x="4070" y="16267"/>
                      <a:pt x="4462" y="16551"/>
                      <a:pt x="4838" y="16794"/>
                    </a:cubicBezTo>
                    <a:cubicBezTo>
                      <a:pt x="5234" y="17051"/>
                      <a:pt x="5487" y="17180"/>
                      <a:pt x="5642" y="17246"/>
                    </a:cubicBezTo>
                    <a:cubicBezTo>
                      <a:pt x="5650" y="17250"/>
                      <a:pt x="5657" y="17252"/>
                      <a:pt x="5663" y="17255"/>
                    </a:cubicBezTo>
                    <a:cubicBezTo>
                      <a:pt x="5697" y="17268"/>
                      <a:pt x="5725" y="17279"/>
                      <a:pt x="5748" y="17287"/>
                    </a:cubicBezTo>
                    <a:cubicBezTo>
                      <a:pt x="5768" y="17294"/>
                      <a:pt x="5784" y="17298"/>
                      <a:pt x="5798" y="17302"/>
                    </a:cubicBezTo>
                    <a:cubicBezTo>
                      <a:pt x="5813" y="17292"/>
                      <a:pt x="5826" y="17282"/>
                      <a:pt x="5840" y="17273"/>
                    </a:cubicBezTo>
                    <a:cubicBezTo>
                      <a:pt x="5934" y="17207"/>
                      <a:pt x="6020" y="17159"/>
                      <a:pt x="6091" y="17125"/>
                    </a:cubicBezTo>
                    <a:cubicBezTo>
                      <a:pt x="6089" y="17107"/>
                      <a:pt x="6086" y="17087"/>
                      <a:pt x="6081" y="17065"/>
                    </a:cubicBezTo>
                    <a:cubicBezTo>
                      <a:pt x="6080" y="17057"/>
                      <a:pt x="6079" y="17050"/>
                      <a:pt x="6078" y="17042"/>
                    </a:cubicBezTo>
                    <a:cubicBezTo>
                      <a:pt x="6076" y="17032"/>
                      <a:pt x="6075" y="17023"/>
                      <a:pt x="6073" y="17013"/>
                    </a:cubicBezTo>
                    <a:cubicBezTo>
                      <a:pt x="6042" y="16873"/>
                      <a:pt x="5966" y="16781"/>
                      <a:pt x="5878" y="16675"/>
                    </a:cubicBezTo>
                    <a:cubicBezTo>
                      <a:pt x="5762" y="16537"/>
                      <a:pt x="5568" y="16306"/>
                      <a:pt x="5638" y="15980"/>
                    </a:cubicBezTo>
                    <a:cubicBezTo>
                      <a:pt x="5713" y="15628"/>
                      <a:pt x="6048" y="15464"/>
                      <a:pt x="6192" y="15394"/>
                    </a:cubicBezTo>
                    <a:cubicBezTo>
                      <a:pt x="6249" y="15367"/>
                      <a:pt x="6310" y="15337"/>
                      <a:pt x="6372" y="15307"/>
                    </a:cubicBezTo>
                    <a:cubicBezTo>
                      <a:pt x="6603" y="15197"/>
                      <a:pt x="6865" y="15072"/>
                      <a:pt x="7069" y="14942"/>
                    </a:cubicBezTo>
                    <a:cubicBezTo>
                      <a:pt x="7250" y="14827"/>
                      <a:pt x="7323" y="14750"/>
                      <a:pt x="7350" y="14714"/>
                    </a:cubicBezTo>
                    <a:cubicBezTo>
                      <a:pt x="7338" y="14684"/>
                      <a:pt x="7326" y="14656"/>
                      <a:pt x="7314" y="14629"/>
                    </a:cubicBezTo>
                    <a:cubicBezTo>
                      <a:pt x="7083" y="14078"/>
                      <a:pt x="7040" y="14044"/>
                      <a:pt x="6805" y="14033"/>
                    </a:cubicBezTo>
                    <a:cubicBezTo>
                      <a:pt x="6782" y="14032"/>
                      <a:pt x="6759" y="14031"/>
                      <a:pt x="6736" y="14030"/>
                    </a:cubicBezTo>
                    <a:cubicBezTo>
                      <a:pt x="6392" y="14013"/>
                      <a:pt x="6144" y="13991"/>
                      <a:pt x="5933" y="13894"/>
                    </a:cubicBezTo>
                    <a:cubicBezTo>
                      <a:pt x="5768" y="13818"/>
                      <a:pt x="5581" y="13674"/>
                      <a:pt x="5489" y="13405"/>
                    </a:cubicBezTo>
                    <a:cubicBezTo>
                      <a:pt x="5452" y="13300"/>
                      <a:pt x="5431" y="13176"/>
                      <a:pt x="5431" y="13029"/>
                    </a:cubicBezTo>
                    <a:cubicBezTo>
                      <a:pt x="5431" y="13020"/>
                      <a:pt x="5430" y="13010"/>
                      <a:pt x="5429" y="13000"/>
                    </a:cubicBezTo>
                    <a:cubicBezTo>
                      <a:pt x="5423" y="12926"/>
                      <a:pt x="5396" y="12817"/>
                      <a:pt x="5371" y="12721"/>
                    </a:cubicBezTo>
                    <a:cubicBezTo>
                      <a:pt x="5369" y="12709"/>
                      <a:pt x="5366" y="12697"/>
                      <a:pt x="5363" y="12686"/>
                    </a:cubicBezTo>
                    <a:cubicBezTo>
                      <a:pt x="5320" y="12512"/>
                      <a:pt x="5275" y="12316"/>
                      <a:pt x="5282" y="12115"/>
                    </a:cubicBezTo>
                    <a:cubicBezTo>
                      <a:pt x="5297" y="11693"/>
                      <a:pt x="5526" y="11458"/>
                      <a:pt x="5716" y="11336"/>
                    </a:cubicBezTo>
                    <a:cubicBezTo>
                      <a:pt x="5817" y="11270"/>
                      <a:pt x="5900" y="11198"/>
                      <a:pt x="5962" y="11134"/>
                    </a:cubicBezTo>
                    <a:cubicBezTo>
                      <a:pt x="5970" y="11126"/>
                      <a:pt x="5978" y="11116"/>
                      <a:pt x="5987" y="11108"/>
                    </a:cubicBezTo>
                    <a:cubicBezTo>
                      <a:pt x="5981" y="11100"/>
                      <a:pt x="5974" y="11094"/>
                      <a:pt x="5968" y="11087"/>
                    </a:cubicBezTo>
                    <a:cubicBezTo>
                      <a:pt x="5926" y="11037"/>
                      <a:pt x="5884" y="10976"/>
                      <a:pt x="5851" y="10899"/>
                    </a:cubicBezTo>
                    <a:cubicBezTo>
                      <a:pt x="5778" y="10724"/>
                      <a:pt x="5788" y="10553"/>
                      <a:pt x="5810" y="10426"/>
                    </a:cubicBezTo>
                    <a:cubicBezTo>
                      <a:pt x="5814" y="10408"/>
                      <a:pt x="5817" y="10392"/>
                      <a:pt x="5820" y="10375"/>
                    </a:cubicBezTo>
                    <a:cubicBezTo>
                      <a:pt x="5820" y="10375"/>
                      <a:pt x="5820" y="10375"/>
                      <a:pt x="5821" y="10374"/>
                    </a:cubicBezTo>
                    <a:cubicBezTo>
                      <a:pt x="5830" y="10329"/>
                      <a:pt x="5823" y="10232"/>
                      <a:pt x="5817" y="10155"/>
                    </a:cubicBezTo>
                    <a:cubicBezTo>
                      <a:pt x="5801" y="9947"/>
                      <a:pt x="5778" y="9637"/>
                      <a:pt x="5996" y="9395"/>
                    </a:cubicBezTo>
                    <a:cubicBezTo>
                      <a:pt x="6003" y="9385"/>
                      <a:pt x="6011" y="9371"/>
                      <a:pt x="6017" y="9359"/>
                    </a:cubicBezTo>
                    <a:cubicBezTo>
                      <a:pt x="6095" y="9222"/>
                      <a:pt x="6277" y="8901"/>
                      <a:pt x="6661" y="8871"/>
                    </a:cubicBezTo>
                    <a:cubicBezTo>
                      <a:pt x="6679" y="8870"/>
                      <a:pt x="6696" y="8869"/>
                      <a:pt x="6714" y="8869"/>
                    </a:cubicBezTo>
                    <a:cubicBezTo>
                      <a:pt x="7108" y="8869"/>
                      <a:pt x="7381" y="9211"/>
                      <a:pt x="7473" y="9327"/>
                    </a:cubicBezTo>
                    <a:cubicBezTo>
                      <a:pt x="7520" y="9385"/>
                      <a:pt x="7545" y="9413"/>
                      <a:pt x="7612" y="9413"/>
                    </a:cubicBezTo>
                    <a:cubicBezTo>
                      <a:pt x="7615" y="9413"/>
                      <a:pt x="7619" y="9413"/>
                      <a:pt x="7622" y="9413"/>
                    </a:cubicBezTo>
                    <a:cubicBezTo>
                      <a:pt x="7637" y="9413"/>
                      <a:pt x="7654" y="9411"/>
                      <a:pt x="7674" y="9409"/>
                    </a:cubicBezTo>
                    <a:cubicBezTo>
                      <a:pt x="7684" y="9408"/>
                      <a:pt x="7694" y="9406"/>
                      <a:pt x="7706" y="9403"/>
                    </a:cubicBezTo>
                    <a:cubicBezTo>
                      <a:pt x="7738" y="9398"/>
                      <a:pt x="7778" y="9390"/>
                      <a:pt x="7825" y="9379"/>
                    </a:cubicBezTo>
                    <a:cubicBezTo>
                      <a:pt x="7910" y="9360"/>
                      <a:pt x="8012" y="9337"/>
                      <a:pt x="8125" y="9333"/>
                    </a:cubicBezTo>
                    <a:cubicBezTo>
                      <a:pt x="8114" y="9314"/>
                      <a:pt x="8104" y="9294"/>
                      <a:pt x="8094" y="9274"/>
                    </a:cubicBezTo>
                    <a:cubicBezTo>
                      <a:pt x="8078" y="9239"/>
                      <a:pt x="8063" y="9204"/>
                      <a:pt x="8050" y="9168"/>
                    </a:cubicBezTo>
                    <a:cubicBezTo>
                      <a:pt x="7931" y="8825"/>
                      <a:pt x="8008" y="8469"/>
                      <a:pt x="8272" y="8175"/>
                    </a:cubicBezTo>
                    <a:cubicBezTo>
                      <a:pt x="8324" y="8117"/>
                      <a:pt x="8359" y="8077"/>
                      <a:pt x="8381" y="8051"/>
                    </a:cubicBezTo>
                    <a:cubicBezTo>
                      <a:pt x="8388" y="7994"/>
                      <a:pt x="8400" y="7933"/>
                      <a:pt x="8422" y="7861"/>
                    </a:cubicBezTo>
                    <a:cubicBezTo>
                      <a:pt x="8424" y="7853"/>
                      <a:pt x="8426" y="7845"/>
                      <a:pt x="8429" y="7837"/>
                    </a:cubicBezTo>
                    <a:cubicBezTo>
                      <a:pt x="8435" y="7821"/>
                      <a:pt x="8440" y="7803"/>
                      <a:pt x="8446" y="7786"/>
                    </a:cubicBezTo>
                    <a:cubicBezTo>
                      <a:pt x="8459" y="7751"/>
                      <a:pt x="8472" y="7713"/>
                      <a:pt x="8490" y="7672"/>
                    </a:cubicBezTo>
                    <a:cubicBezTo>
                      <a:pt x="8527" y="7580"/>
                      <a:pt x="8534" y="7516"/>
                      <a:pt x="8544" y="7435"/>
                    </a:cubicBezTo>
                    <a:cubicBezTo>
                      <a:pt x="8556" y="7316"/>
                      <a:pt x="8577" y="7137"/>
                      <a:pt x="8705" y="6969"/>
                    </a:cubicBezTo>
                    <a:cubicBezTo>
                      <a:pt x="8787" y="6863"/>
                      <a:pt x="8888" y="6793"/>
                      <a:pt x="8990" y="6745"/>
                    </a:cubicBezTo>
                    <a:cubicBezTo>
                      <a:pt x="8915" y="6598"/>
                      <a:pt x="8803" y="6413"/>
                      <a:pt x="8731" y="6295"/>
                    </a:cubicBezTo>
                    <a:cubicBezTo>
                      <a:pt x="8609" y="6095"/>
                      <a:pt x="8635" y="5838"/>
                      <a:pt x="8794" y="5666"/>
                    </a:cubicBezTo>
                    <a:cubicBezTo>
                      <a:pt x="8798" y="5661"/>
                      <a:pt x="8802" y="5657"/>
                      <a:pt x="8807" y="5651"/>
                    </a:cubicBezTo>
                    <a:cubicBezTo>
                      <a:pt x="8667" y="5473"/>
                      <a:pt x="8474" y="5409"/>
                      <a:pt x="8257" y="5409"/>
                    </a:cubicBezTo>
                    <a:cubicBezTo>
                      <a:pt x="7947" y="5409"/>
                      <a:pt x="7588" y="5539"/>
                      <a:pt x="7266" y="5653"/>
                    </a:cubicBezTo>
                    <a:cubicBezTo>
                      <a:pt x="7202" y="5675"/>
                      <a:pt x="7140" y="5685"/>
                      <a:pt x="7082" y="5685"/>
                    </a:cubicBezTo>
                    <a:cubicBezTo>
                      <a:pt x="6609" y="5685"/>
                      <a:pt x="6312" y="5029"/>
                      <a:pt x="6131" y="4925"/>
                    </a:cubicBezTo>
                    <a:cubicBezTo>
                      <a:pt x="5927" y="4808"/>
                      <a:pt x="6218" y="4430"/>
                      <a:pt x="6160" y="3993"/>
                    </a:cubicBezTo>
                    <a:cubicBezTo>
                      <a:pt x="6102" y="3557"/>
                      <a:pt x="6510" y="3004"/>
                      <a:pt x="7179" y="2043"/>
                    </a:cubicBezTo>
                    <a:cubicBezTo>
                      <a:pt x="7848" y="1084"/>
                      <a:pt x="6888" y="647"/>
                      <a:pt x="6568" y="152"/>
                    </a:cubicBezTo>
                    <a:cubicBezTo>
                      <a:pt x="6497" y="43"/>
                      <a:pt x="6422" y="0"/>
                      <a:pt x="63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2"/>
              <p:cNvSpPr/>
              <p:nvPr/>
            </p:nvSpPr>
            <p:spPr>
              <a:xfrm>
                <a:off x="2655695" y="3216894"/>
                <a:ext cx="105184" cy="8529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3886" extrusionOk="0">
                    <a:moveTo>
                      <a:pt x="217" y="0"/>
                    </a:moveTo>
                    <a:cubicBezTo>
                      <a:pt x="132" y="0"/>
                      <a:pt x="102" y="18"/>
                      <a:pt x="101" y="18"/>
                    </a:cubicBezTo>
                    <a:cubicBezTo>
                      <a:pt x="101" y="18"/>
                      <a:pt x="97" y="23"/>
                      <a:pt x="93" y="31"/>
                    </a:cubicBezTo>
                    <a:cubicBezTo>
                      <a:pt x="1" y="199"/>
                      <a:pt x="77" y="616"/>
                      <a:pt x="569" y="1283"/>
                    </a:cubicBezTo>
                    <a:cubicBezTo>
                      <a:pt x="818" y="1620"/>
                      <a:pt x="1097" y="1917"/>
                      <a:pt x="1274" y="2094"/>
                    </a:cubicBezTo>
                    <a:cubicBezTo>
                      <a:pt x="1286" y="2107"/>
                      <a:pt x="1297" y="2117"/>
                      <a:pt x="1308" y="2129"/>
                    </a:cubicBezTo>
                    <a:lnTo>
                      <a:pt x="2194" y="2105"/>
                    </a:lnTo>
                    <a:cubicBezTo>
                      <a:pt x="2199" y="2105"/>
                      <a:pt x="2203" y="2105"/>
                      <a:pt x="2207" y="2105"/>
                    </a:cubicBezTo>
                    <a:cubicBezTo>
                      <a:pt x="2370" y="2105"/>
                      <a:pt x="2522" y="2180"/>
                      <a:pt x="2623" y="2307"/>
                    </a:cubicBezTo>
                    <a:lnTo>
                      <a:pt x="2912" y="2681"/>
                    </a:lnTo>
                    <a:lnTo>
                      <a:pt x="2980" y="2615"/>
                    </a:lnTo>
                    <a:cubicBezTo>
                      <a:pt x="3080" y="2514"/>
                      <a:pt x="3214" y="2461"/>
                      <a:pt x="3350" y="2461"/>
                    </a:cubicBezTo>
                    <a:cubicBezTo>
                      <a:pt x="3428" y="2461"/>
                      <a:pt x="3507" y="2479"/>
                      <a:pt x="3580" y="2514"/>
                    </a:cubicBezTo>
                    <a:cubicBezTo>
                      <a:pt x="3781" y="2612"/>
                      <a:pt x="3899" y="2826"/>
                      <a:pt x="3872" y="3049"/>
                    </a:cubicBezTo>
                    <a:cubicBezTo>
                      <a:pt x="3844" y="3282"/>
                      <a:pt x="3825" y="3528"/>
                      <a:pt x="3817" y="3742"/>
                    </a:cubicBezTo>
                    <a:cubicBezTo>
                      <a:pt x="3816" y="3759"/>
                      <a:pt x="3815" y="3775"/>
                      <a:pt x="3815" y="3791"/>
                    </a:cubicBezTo>
                    <a:cubicBezTo>
                      <a:pt x="3813" y="3824"/>
                      <a:pt x="3812" y="3855"/>
                      <a:pt x="3811" y="3886"/>
                    </a:cubicBezTo>
                    <a:cubicBezTo>
                      <a:pt x="3944" y="3825"/>
                      <a:pt x="4085" y="3756"/>
                      <a:pt x="4224" y="3682"/>
                    </a:cubicBezTo>
                    <a:cubicBezTo>
                      <a:pt x="4256" y="3666"/>
                      <a:pt x="4284" y="3651"/>
                      <a:pt x="4312" y="3635"/>
                    </a:cubicBezTo>
                    <a:cubicBezTo>
                      <a:pt x="4580" y="3488"/>
                      <a:pt x="4721" y="3383"/>
                      <a:pt x="4791" y="3321"/>
                    </a:cubicBezTo>
                    <a:cubicBezTo>
                      <a:pt x="4728" y="3177"/>
                      <a:pt x="4603" y="2956"/>
                      <a:pt x="4486" y="2757"/>
                    </a:cubicBezTo>
                    <a:cubicBezTo>
                      <a:pt x="4480" y="2746"/>
                      <a:pt x="4474" y="2737"/>
                      <a:pt x="4469" y="2726"/>
                    </a:cubicBezTo>
                    <a:cubicBezTo>
                      <a:pt x="4451" y="2697"/>
                      <a:pt x="4434" y="2668"/>
                      <a:pt x="4417" y="2640"/>
                    </a:cubicBezTo>
                    <a:cubicBezTo>
                      <a:pt x="4372" y="2565"/>
                      <a:pt x="4330" y="2496"/>
                      <a:pt x="4296" y="2440"/>
                    </a:cubicBezTo>
                    <a:cubicBezTo>
                      <a:pt x="4185" y="2255"/>
                      <a:pt x="4080" y="2082"/>
                      <a:pt x="4004" y="1940"/>
                    </a:cubicBezTo>
                    <a:cubicBezTo>
                      <a:pt x="3906" y="1760"/>
                      <a:pt x="3771" y="1514"/>
                      <a:pt x="3875" y="1245"/>
                    </a:cubicBezTo>
                    <a:cubicBezTo>
                      <a:pt x="3880" y="1234"/>
                      <a:pt x="3884" y="1223"/>
                      <a:pt x="3889" y="1212"/>
                    </a:cubicBezTo>
                    <a:lnTo>
                      <a:pt x="3889" y="1212"/>
                    </a:lnTo>
                    <a:cubicBezTo>
                      <a:pt x="3730" y="1291"/>
                      <a:pt x="3576" y="1315"/>
                      <a:pt x="3446" y="1315"/>
                    </a:cubicBezTo>
                    <a:cubicBezTo>
                      <a:pt x="3380" y="1315"/>
                      <a:pt x="3320" y="1309"/>
                      <a:pt x="3270" y="1300"/>
                    </a:cubicBezTo>
                    <a:cubicBezTo>
                      <a:pt x="3023" y="1257"/>
                      <a:pt x="2731" y="1103"/>
                      <a:pt x="2193" y="811"/>
                    </a:cubicBezTo>
                    <a:cubicBezTo>
                      <a:pt x="2138" y="782"/>
                      <a:pt x="2081" y="751"/>
                      <a:pt x="2024" y="721"/>
                    </a:cubicBezTo>
                    <a:cubicBezTo>
                      <a:pt x="1625" y="504"/>
                      <a:pt x="1191" y="278"/>
                      <a:pt x="798" y="135"/>
                    </a:cubicBezTo>
                    <a:cubicBezTo>
                      <a:pt x="498" y="25"/>
                      <a:pt x="319" y="0"/>
                      <a:pt x="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2"/>
              <p:cNvSpPr/>
              <p:nvPr/>
            </p:nvSpPr>
            <p:spPr>
              <a:xfrm>
                <a:off x="2050709" y="2397895"/>
                <a:ext cx="1194036" cy="961432"/>
              </a:xfrm>
              <a:custGeom>
                <a:avLst/>
                <a:gdLst/>
                <a:ahLst/>
                <a:cxnLst/>
                <a:rect l="l" t="t" r="r" b="b"/>
                <a:pathLst>
                  <a:path w="54398" h="43801" extrusionOk="0">
                    <a:moveTo>
                      <a:pt x="13389" y="0"/>
                    </a:moveTo>
                    <a:lnTo>
                      <a:pt x="13389" y="0"/>
                    </a:lnTo>
                    <a:cubicBezTo>
                      <a:pt x="12892" y="241"/>
                      <a:pt x="12262" y="580"/>
                      <a:pt x="12164" y="767"/>
                    </a:cubicBezTo>
                    <a:cubicBezTo>
                      <a:pt x="12019" y="1043"/>
                      <a:pt x="12120" y="1494"/>
                      <a:pt x="11903" y="1887"/>
                    </a:cubicBezTo>
                    <a:cubicBezTo>
                      <a:pt x="11685" y="2280"/>
                      <a:pt x="11685" y="3109"/>
                      <a:pt x="11596" y="3575"/>
                    </a:cubicBezTo>
                    <a:cubicBezTo>
                      <a:pt x="11546" y="3846"/>
                      <a:pt x="11096" y="3964"/>
                      <a:pt x="10543" y="3964"/>
                    </a:cubicBezTo>
                    <a:cubicBezTo>
                      <a:pt x="10145" y="3964"/>
                      <a:pt x="9694" y="3903"/>
                      <a:pt x="9298" y="3793"/>
                    </a:cubicBezTo>
                    <a:cubicBezTo>
                      <a:pt x="9190" y="3763"/>
                      <a:pt x="9083" y="3750"/>
                      <a:pt x="8977" y="3750"/>
                    </a:cubicBezTo>
                    <a:cubicBezTo>
                      <a:pt x="8156" y="3750"/>
                      <a:pt x="7424" y="4567"/>
                      <a:pt x="7101" y="4928"/>
                    </a:cubicBezTo>
                    <a:cubicBezTo>
                      <a:pt x="6738" y="5336"/>
                      <a:pt x="6403" y="5715"/>
                      <a:pt x="5777" y="5874"/>
                    </a:cubicBezTo>
                    <a:cubicBezTo>
                      <a:pt x="5151" y="6034"/>
                      <a:pt x="3784" y="7708"/>
                      <a:pt x="3230" y="8712"/>
                    </a:cubicBezTo>
                    <a:cubicBezTo>
                      <a:pt x="2944" y="9231"/>
                      <a:pt x="2561" y="9392"/>
                      <a:pt x="2199" y="9392"/>
                    </a:cubicBezTo>
                    <a:cubicBezTo>
                      <a:pt x="1861" y="9392"/>
                      <a:pt x="1543" y="9252"/>
                      <a:pt x="1339" y="9133"/>
                    </a:cubicBezTo>
                    <a:cubicBezTo>
                      <a:pt x="1285" y="9101"/>
                      <a:pt x="1243" y="9086"/>
                      <a:pt x="1211" y="9086"/>
                    </a:cubicBezTo>
                    <a:cubicBezTo>
                      <a:pt x="998" y="9086"/>
                      <a:pt x="1254" y="9756"/>
                      <a:pt x="1266" y="10325"/>
                    </a:cubicBezTo>
                    <a:cubicBezTo>
                      <a:pt x="1280" y="10981"/>
                      <a:pt x="1135" y="11083"/>
                      <a:pt x="567" y="11708"/>
                    </a:cubicBezTo>
                    <a:cubicBezTo>
                      <a:pt x="0" y="12334"/>
                      <a:pt x="611" y="12799"/>
                      <a:pt x="1063" y="13512"/>
                    </a:cubicBezTo>
                    <a:cubicBezTo>
                      <a:pt x="1236" y="13787"/>
                      <a:pt x="1184" y="14155"/>
                      <a:pt x="1051" y="14511"/>
                    </a:cubicBezTo>
                    <a:cubicBezTo>
                      <a:pt x="1965" y="14486"/>
                      <a:pt x="2699" y="14430"/>
                      <a:pt x="3432" y="14259"/>
                    </a:cubicBezTo>
                    <a:cubicBezTo>
                      <a:pt x="3614" y="14217"/>
                      <a:pt x="3813" y="14198"/>
                      <a:pt x="4023" y="14198"/>
                    </a:cubicBezTo>
                    <a:cubicBezTo>
                      <a:pt x="4910" y="14198"/>
                      <a:pt x="6004" y="14529"/>
                      <a:pt x="6917" y="14805"/>
                    </a:cubicBezTo>
                    <a:cubicBezTo>
                      <a:pt x="7314" y="14925"/>
                      <a:pt x="7857" y="15090"/>
                      <a:pt x="8004" y="15090"/>
                    </a:cubicBezTo>
                    <a:cubicBezTo>
                      <a:pt x="8099" y="15090"/>
                      <a:pt x="8198" y="15079"/>
                      <a:pt x="8304" y="15068"/>
                    </a:cubicBezTo>
                    <a:cubicBezTo>
                      <a:pt x="8421" y="15055"/>
                      <a:pt x="8549" y="15041"/>
                      <a:pt x="8686" y="15041"/>
                    </a:cubicBezTo>
                    <a:cubicBezTo>
                      <a:pt x="8870" y="15041"/>
                      <a:pt x="9070" y="15066"/>
                      <a:pt x="9277" y="15153"/>
                    </a:cubicBezTo>
                    <a:cubicBezTo>
                      <a:pt x="9657" y="15312"/>
                      <a:pt x="9972" y="15637"/>
                      <a:pt x="10268" y="16177"/>
                    </a:cubicBezTo>
                    <a:cubicBezTo>
                      <a:pt x="10560" y="16707"/>
                      <a:pt x="10809" y="17054"/>
                      <a:pt x="11051" y="17270"/>
                    </a:cubicBezTo>
                    <a:cubicBezTo>
                      <a:pt x="11249" y="17445"/>
                      <a:pt x="11445" y="17534"/>
                      <a:pt x="11707" y="17567"/>
                    </a:cubicBezTo>
                    <a:cubicBezTo>
                      <a:pt x="11801" y="17579"/>
                      <a:pt x="11880" y="17582"/>
                      <a:pt x="11949" y="17582"/>
                    </a:cubicBezTo>
                    <a:cubicBezTo>
                      <a:pt x="12015" y="17582"/>
                      <a:pt x="12073" y="17579"/>
                      <a:pt x="12127" y="17575"/>
                    </a:cubicBezTo>
                    <a:cubicBezTo>
                      <a:pt x="12173" y="17572"/>
                      <a:pt x="12223" y="17569"/>
                      <a:pt x="12276" y="17569"/>
                    </a:cubicBezTo>
                    <a:cubicBezTo>
                      <a:pt x="12400" y="17569"/>
                      <a:pt x="12539" y="17587"/>
                      <a:pt x="12681" y="17666"/>
                    </a:cubicBezTo>
                    <a:cubicBezTo>
                      <a:pt x="12895" y="17784"/>
                      <a:pt x="13012" y="17986"/>
                      <a:pt x="13105" y="18185"/>
                    </a:cubicBezTo>
                    <a:cubicBezTo>
                      <a:pt x="13149" y="18279"/>
                      <a:pt x="13265" y="18446"/>
                      <a:pt x="13420" y="18606"/>
                    </a:cubicBezTo>
                    <a:cubicBezTo>
                      <a:pt x="13475" y="18663"/>
                      <a:pt x="13525" y="18707"/>
                      <a:pt x="13568" y="18743"/>
                    </a:cubicBezTo>
                    <a:cubicBezTo>
                      <a:pt x="13571" y="18715"/>
                      <a:pt x="13574" y="18685"/>
                      <a:pt x="13576" y="18655"/>
                    </a:cubicBezTo>
                    <a:cubicBezTo>
                      <a:pt x="13589" y="18451"/>
                      <a:pt x="13584" y="18198"/>
                      <a:pt x="13575" y="17941"/>
                    </a:cubicBezTo>
                    <a:lnTo>
                      <a:pt x="13573" y="17902"/>
                    </a:lnTo>
                    <a:cubicBezTo>
                      <a:pt x="13568" y="17799"/>
                      <a:pt x="13564" y="17696"/>
                      <a:pt x="13559" y="17595"/>
                    </a:cubicBezTo>
                    <a:cubicBezTo>
                      <a:pt x="13542" y="17238"/>
                      <a:pt x="13525" y="16871"/>
                      <a:pt x="13538" y="16552"/>
                    </a:cubicBezTo>
                    <a:cubicBezTo>
                      <a:pt x="13541" y="16480"/>
                      <a:pt x="13545" y="16409"/>
                      <a:pt x="13553" y="16341"/>
                    </a:cubicBezTo>
                    <a:cubicBezTo>
                      <a:pt x="13576" y="16100"/>
                      <a:pt x="13623" y="15917"/>
                      <a:pt x="13699" y="15766"/>
                    </a:cubicBezTo>
                    <a:cubicBezTo>
                      <a:pt x="13822" y="15523"/>
                      <a:pt x="14029" y="15368"/>
                      <a:pt x="14274" y="15330"/>
                    </a:cubicBezTo>
                    <a:cubicBezTo>
                      <a:pt x="14300" y="15327"/>
                      <a:pt x="14325" y="15324"/>
                      <a:pt x="14352" y="15323"/>
                    </a:cubicBezTo>
                    <a:cubicBezTo>
                      <a:pt x="14365" y="15322"/>
                      <a:pt x="14379" y="15322"/>
                      <a:pt x="14393" y="15322"/>
                    </a:cubicBezTo>
                    <a:cubicBezTo>
                      <a:pt x="14854" y="15322"/>
                      <a:pt x="15593" y="15678"/>
                      <a:pt x="17031" y="16458"/>
                    </a:cubicBezTo>
                    <a:cubicBezTo>
                      <a:pt x="17289" y="16597"/>
                      <a:pt x="17593" y="16761"/>
                      <a:pt x="17775" y="16851"/>
                    </a:cubicBezTo>
                    <a:cubicBezTo>
                      <a:pt x="17845" y="16789"/>
                      <a:pt x="17933" y="16703"/>
                      <a:pt x="17994" y="16643"/>
                    </a:cubicBezTo>
                    <a:cubicBezTo>
                      <a:pt x="18144" y="16497"/>
                      <a:pt x="18298" y="16346"/>
                      <a:pt x="18460" y="16237"/>
                    </a:cubicBezTo>
                    <a:cubicBezTo>
                      <a:pt x="18648" y="16111"/>
                      <a:pt x="18815" y="16068"/>
                      <a:pt x="18956" y="16068"/>
                    </a:cubicBezTo>
                    <a:cubicBezTo>
                      <a:pt x="19192" y="16068"/>
                      <a:pt x="19353" y="16188"/>
                      <a:pt x="19413" y="16243"/>
                    </a:cubicBezTo>
                    <a:cubicBezTo>
                      <a:pt x="19472" y="16296"/>
                      <a:pt x="19536" y="16310"/>
                      <a:pt x="19587" y="16310"/>
                    </a:cubicBezTo>
                    <a:cubicBezTo>
                      <a:pt x="19614" y="16310"/>
                      <a:pt x="19637" y="16306"/>
                      <a:pt x="19654" y="16301"/>
                    </a:cubicBezTo>
                    <a:cubicBezTo>
                      <a:pt x="19656" y="16300"/>
                      <a:pt x="19659" y="16299"/>
                      <a:pt x="19662" y="16298"/>
                    </a:cubicBezTo>
                    <a:cubicBezTo>
                      <a:pt x="19677" y="16284"/>
                      <a:pt x="19698" y="16262"/>
                      <a:pt x="19714" y="16244"/>
                    </a:cubicBezTo>
                    <a:cubicBezTo>
                      <a:pt x="19851" y="16101"/>
                      <a:pt x="20078" y="15863"/>
                      <a:pt x="20437" y="15863"/>
                    </a:cubicBezTo>
                    <a:lnTo>
                      <a:pt x="20442" y="15863"/>
                    </a:lnTo>
                    <a:cubicBezTo>
                      <a:pt x="20683" y="15864"/>
                      <a:pt x="20905" y="15974"/>
                      <a:pt x="21105" y="16188"/>
                    </a:cubicBezTo>
                    <a:cubicBezTo>
                      <a:pt x="21143" y="16229"/>
                      <a:pt x="21190" y="16280"/>
                      <a:pt x="21245" y="16340"/>
                    </a:cubicBezTo>
                    <a:cubicBezTo>
                      <a:pt x="21312" y="16412"/>
                      <a:pt x="21391" y="16498"/>
                      <a:pt x="21481" y="16593"/>
                    </a:cubicBezTo>
                    <a:cubicBezTo>
                      <a:pt x="21500" y="16614"/>
                      <a:pt x="21521" y="16636"/>
                      <a:pt x="21540" y="16659"/>
                    </a:cubicBezTo>
                    <a:cubicBezTo>
                      <a:pt x="21571" y="16692"/>
                      <a:pt x="21603" y="16726"/>
                      <a:pt x="21636" y="16761"/>
                    </a:cubicBezTo>
                    <a:cubicBezTo>
                      <a:pt x="21984" y="17134"/>
                      <a:pt x="22423" y="17601"/>
                      <a:pt x="22797" y="17983"/>
                    </a:cubicBezTo>
                    <a:cubicBezTo>
                      <a:pt x="22845" y="18030"/>
                      <a:pt x="22890" y="18077"/>
                      <a:pt x="22935" y="18121"/>
                    </a:cubicBezTo>
                    <a:cubicBezTo>
                      <a:pt x="23090" y="18278"/>
                      <a:pt x="23230" y="18413"/>
                      <a:pt x="23341" y="18512"/>
                    </a:cubicBezTo>
                    <a:cubicBezTo>
                      <a:pt x="23452" y="18613"/>
                      <a:pt x="23568" y="18722"/>
                      <a:pt x="23690" y="18838"/>
                    </a:cubicBezTo>
                    <a:cubicBezTo>
                      <a:pt x="23878" y="19017"/>
                      <a:pt x="24072" y="19202"/>
                      <a:pt x="24249" y="19349"/>
                    </a:cubicBezTo>
                    <a:cubicBezTo>
                      <a:pt x="24254" y="19353"/>
                      <a:pt x="24259" y="19357"/>
                      <a:pt x="24263" y="19361"/>
                    </a:cubicBezTo>
                    <a:cubicBezTo>
                      <a:pt x="24264" y="19341"/>
                      <a:pt x="24266" y="19320"/>
                      <a:pt x="24269" y="19300"/>
                    </a:cubicBezTo>
                    <a:cubicBezTo>
                      <a:pt x="24306" y="18987"/>
                      <a:pt x="24515" y="18858"/>
                      <a:pt x="24604" y="18819"/>
                    </a:cubicBezTo>
                    <a:cubicBezTo>
                      <a:pt x="24655" y="18795"/>
                      <a:pt x="24737" y="18768"/>
                      <a:pt x="24837" y="18768"/>
                    </a:cubicBezTo>
                    <a:cubicBezTo>
                      <a:pt x="24922" y="18768"/>
                      <a:pt x="25019" y="18787"/>
                      <a:pt x="25124" y="18843"/>
                    </a:cubicBezTo>
                    <a:cubicBezTo>
                      <a:pt x="25189" y="18876"/>
                      <a:pt x="25255" y="18924"/>
                      <a:pt x="25330" y="18990"/>
                    </a:cubicBezTo>
                    <a:cubicBezTo>
                      <a:pt x="25419" y="19068"/>
                      <a:pt x="25491" y="19134"/>
                      <a:pt x="25549" y="19187"/>
                    </a:cubicBezTo>
                    <a:cubicBezTo>
                      <a:pt x="25713" y="19338"/>
                      <a:pt x="25716" y="19338"/>
                      <a:pt x="25786" y="19359"/>
                    </a:cubicBezTo>
                    <a:cubicBezTo>
                      <a:pt x="25984" y="19418"/>
                      <a:pt x="26125" y="19490"/>
                      <a:pt x="26269" y="19566"/>
                    </a:cubicBezTo>
                    <a:cubicBezTo>
                      <a:pt x="26278" y="19571"/>
                      <a:pt x="26288" y="19577"/>
                      <a:pt x="26297" y="19582"/>
                    </a:cubicBezTo>
                    <a:cubicBezTo>
                      <a:pt x="26307" y="19587"/>
                      <a:pt x="26316" y="19591"/>
                      <a:pt x="26326" y="19597"/>
                    </a:cubicBezTo>
                    <a:cubicBezTo>
                      <a:pt x="26392" y="19632"/>
                      <a:pt x="26462" y="19669"/>
                      <a:pt x="26547" y="19709"/>
                    </a:cubicBezTo>
                    <a:cubicBezTo>
                      <a:pt x="26589" y="19729"/>
                      <a:pt x="26628" y="19749"/>
                      <a:pt x="26664" y="19768"/>
                    </a:cubicBezTo>
                    <a:cubicBezTo>
                      <a:pt x="26914" y="19903"/>
                      <a:pt x="27012" y="20020"/>
                      <a:pt x="27111" y="20196"/>
                    </a:cubicBezTo>
                    <a:cubicBezTo>
                      <a:pt x="27114" y="20203"/>
                      <a:pt x="27118" y="20210"/>
                      <a:pt x="27122" y="20216"/>
                    </a:cubicBezTo>
                    <a:cubicBezTo>
                      <a:pt x="27261" y="20348"/>
                      <a:pt x="27848" y="20843"/>
                      <a:pt x="28615" y="21432"/>
                    </a:cubicBezTo>
                    <a:cubicBezTo>
                      <a:pt x="29522" y="22132"/>
                      <a:pt x="30006" y="22442"/>
                      <a:pt x="30204" y="22544"/>
                    </a:cubicBezTo>
                    <a:cubicBezTo>
                      <a:pt x="30373" y="22466"/>
                      <a:pt x="30682" y="22258"/>
                      <a:pt x="30932" y="22050"/>
                    </a:cubicBezTo>
                    <a:cubicBezTo>
                      <a:pt x="31029" y="21969"/>
                      <a:pt x="31149" y="21928"/>
                      <a:pt x="31269" y="21928"/>
                    </a:cubicBezTo>
                    <a:cubicBezTo>
                      <a:pt x="31367" y="21928"/>
                      <a:pt x="31466" y="21956"/>
                      <a:pt x="31553" y="22012"/>
                    </a:cubicBezTo>
                    <a:cubicBezTo>
                      <a:pt x="31745" y="22136"/>
                      <a:pt x="31835" y="22371"/>
                      <a:pt x="31774" y="22591"/>
                    </a:cubicBezTo>
                    <a:cubicBezTo>
                      <a:pt x="31718" y="22805"/>
                      <a:pt x="31698" y="23084"/>
                      <a:pt x="31728" y="23198"/>
                    </a:cubicBezTo>
                    <a:cubicBezTo>
                      <a:pt x="31810" y="23231"/>
                      <a:pt x="31912" y="23270"/>
                      <a:pt x="32020" y="23309"/>
                    </a:cubicBezTo>
                    <a:cubicBezTo>
                      <a:pt x="32735" y="23572"/>
                      <a:pt x="33545" y="23870"/>
                      <a:pt x="33636" y="24503"/>
                    </a:cubicBezTo>
                    <a:cubicBezTo>
                      <a:pt x="33670" y="24741"/>
                      <a:pt x="33623" y="24963"/>
                      <a:pt x="33581" y="25157"/>
                    </a:cubicBezTo>
                    <a:cubicBezTo>
                      <a:pt x="33564" y="25236"/>
                      <a:pt x="33537" y="25360"/>
                      <a:pt x="33537" y="25422"/>
                    </a:cubicBezTo>
                    <a:cubicBezTo>
                      <a:pt x="33986" y="25772"/>
                      <a:pt x="33952" y="26248"/>
                      <a:pt x="33933" y="26505"/>
                    </a:cubicBezTo>
                    <a:cubicBezTo>
                      <a:pt x="33930" y="26550"/>
                      <a:pt x="33926" y="26613"/>
                      <a:pt x="33927" y="26649"/>
                    </a:cubicBezTo>
                    <a:cubicBezTo>
                      <a:pt x="33933" y="26656"/>
                      <a:pt x="33941" y="26664"/>
                      <a:pt x="33950" y="26672"/>
                    </a:cubicBezTo>
                    <a:cubicBezTo>
                      <a:pt x="33975" y="26695"/>
                      <a:pt x="34010" y="26719"/>
                      <a:pt x="34055" y="26751"/>
                    </a:cubicBezTo>
                    <a:cubicBezTo>
                      <a:pt x="34137" y="26809"/>
                      <a:pt x="34240" y="26880"/>
                      <a:pt x="34325" y="26990"/>
                    </a:cubicBezTo>
                    <a:cubicBezTo>
                      <a:pt x="34426" y="27120"/>
                      <a:pt x="34477" y="27275"/>
                      <a:pt x="34477" y="27436"/>
                    </a:cubicBezTo>
                    <a:cubicBezTo>
                      <a:pt x="34477" y="27447"/>
                      <a:pt x="34476" y="27457"/>
                      <a:pt x="34476" y="27469"/>
                    </a:cubicBezTo>
                    <a:cubicBezTo>
                      <a:pt x="34571" y="27651"/>
                      <a:pt x="34917" y="28093"/>
                      <a:pt x="35264" y="28471"/>
                    </a:cubicBezTo>
                    <a:cubicBezTo>
                      <a:pt x="35359" y="28575"/>
                      <a:pt x="35410" y="28711"/>
                      <a:pt x="35404" y="28851"/>
                    </a:cubicBezTo>
                    <a:cubicBezTo>
                      <a:pt x="35404" y="28871"/>
                      <a:pt x="35401" y="28891"/>
                      <a:pt x="35397" y="28911"/>
                    </a:cubicBezTo>
                    <a:cubicBezTo>
                      <a:pt x="35371" y="29069"/>
                      <a:pt x="35275" y="29206"/>
                      <a:pt x="35135" y="29284"/>
                    </a:cubicBezTo>
                    <a:cubicBezTo>
                      <a:pt x="35115" y="29295"/>
                      <a:pt x="35093" y="29309"/>
                      <a:pt x="35072" y="29325"/>
                    </a:cubicBezTo>
                    <a:cubicBezTo>
                      <a:pt x="35078" y="29330"/>
                      <a:pt x="35084" y="29334"/>
                      <a:pt x="35092" y="29339"/>
                    </a:cubicBezTo>
                    <a:cubicBezTo>
                      <a:pt x="35224" y="29445"/>
                      <a:pt x="35446" y="29623"/>
                      <a:pt x="35433" y="29942"/>
                    </a:cubicBezTo>
                    <a:cubicBezTo>
                      <a:pt x="35426" y="30149"/>
                      <a:pt x="35320" y="30326"/>
                      <a:pt x="35119" y="30469"/>
                    </a:cubicBezTo>
                    <a:cubicBezTo>
                      <a:pt x="35117" y="30480"/>
                      <a:pt x="35117" y="30494"/>
                      <a:pt x="35118" y="30506"/>
                    </a:cubicBezTo>
                    <a:cubicBezTo>
                      <a:pt x="35152" y="30644"/>
                      <a:pt x="35124" y="30777"/>
                      <a:pt x="35048" y="30899"/>
                    </a:cubicBezTo>
                    <a:cubicBezTo>
                      <a:pt x="34969" y="31021"/>
                      <a:pt x="34840" y="31091"/>
                      <a:pt x="34696" y="31118"/>
                    </a:cubicBezTo>
                    <a:lnTo>
                      <a:pt x="34382" y="31176"/>
                    </a:lnTo>
                    <a:cubicBezTo>
                      <a:pt x="34329" y="31773"/>
                      <a:pt x="34272" y="31940"/>
                      <a:pt x="34232" y="32020"/>
                    </a:cubicBezTo>
                    <a:cubicBezTo>
                      <a:pt x="34226" y="32031"/>
                      <a:pt x="34221" y="32041"/>
                      <a:pt x="34216" y="32049"/>
                    </a:cubicBezTo>
                    <a:cubicBezTo>
                      <a:pt x="34177" y="32120"/>
                      <a:pt x="34026" y="32343"/>
                      <a:pt x="33692" y="32343"/>
                    </a:cubicBezTo>
                    <a:cubicBezTo>
                      <a:pt x="33679" y="32343"/>
                      <a:pt x="33666" y="32342"/>
                      <a:pt x="33651" y="32342"/>
                    </a:cubicBezTo>
                    <a:cubicBezTo>
                      <a:pt x="33575" y="32338"/>
                      <a:pt x="33505" y="32325"/>
                      <a:pt x="33429" y="32310"/>
                    </a:cubicBezTo>
                    <a:cubicBezTo>
                      <a:pt x="33379" y="32300"/>
                      <a:pt x="33264" y="32278"/>
                      <a:pt x="33192" y="32278"/>
                    </a:cubicBezTo>
                    <a:cubicBezTo>
                      <a:pt x="33170" y="32278"/>
                      <a:pt x="33153" y="32280"/>
                      <a:pt x="33142" y="32285"/>
                    </a:cubicBezTo>
                    <a:cubicBezTo>
                      <a:pt x="33139" y="32288"/>
                      <a:pt x="33124" y="32304"/>
                      <a:pt x="33107" y="32346"/>
                    </a:cubicBezTo>
                    <a:cubicBezTo>
                      <a:pt x="33097" y="32371"/>
                      <a:pt x="33087" y="32395"/>
                      <a:pt x="33078" y="32419"/>
                    </a:cubicBezTo>
                    <a:cubicBezTo>
                      <a:pt x="32946" y="32774"/>
                      <a:pt x="33004" y="32959"/>
                      <a:pt x="33051" y="33109"/>
                    </a:cubicBezTo>
                    <a:cubicBezTo>
                      <a:pt x="33067" y="33160"/>
                      <a:pt x="33084" y="33213"/>
                      <a:pt x="33094" y="33273"/>
                    </a:cubicBezTo>
                    <a:cubicBezTo>
                      <a:pt x="33136" y="33504"/>
                      <a:pt x="33043" y="33786"/>
                      <a:pt x="32816" y="34111"/>
                    </a:cubicBezTo>
                    <a:cubicBezTo>
                      <a:pt x="32699" y="34279"/>
                      <a:pt x="32453" y="34581"/>
                      <a:pt x="32128" y="34730"/>
                    </a:cubicBezTo>
                    <a:cubicBezTo>
                      <a:pt x="31995" y="34791"/>
                      <a:pt x="31851" y="34832"/>
                      <a:pt x="31711" y="34872"/>
                    </a:cubicBezTo>
                    <a:cubicBezTo>
                      <a:pt x="31624" y="34896"/>
                      <a:pt x="31492" y="34934"/>
                      <a:pt x="31413" y="34968"/>
                    </a:cubicBezTo>
                    <a:cubicBezTo>
                      <a:pt x="31407" y="35083"/>
                      <a:pt x="31392" y="35190"/>
                      <a:pt x="31373" y="35289"/>
                    </a:cubicBezTo>
                    <a:cubicBezTo>
                      <a:pt x="31402" y="35302"/>
                      <a:pt x="31431" y="35313"/>
                      <a:pt x="31461" y="35326"/>
                    </a:cubicBezTo>
                    <a:cubicBezTo>
                      <a:pt x="31960" y="35542"/>
                      <a:pt x="32276" y="35795"/>
                      <a:pt x="32428" y="36102"/>
                    </a:cubicBezTo>
                    <a:cubicBezTo>
                      <a:pt x="32549" y="36346"/>
                      <a:pt x="32558" y="36620"/>
                      <a:pt x="32451" y="36874"/>
                    </a:cubicBezTo>
                    <a:cubicBezTo>
                      <a:pt x="32439" y="36901"/>
                      <a:pt x="32428" y="36930"/>
                      <a:pt x="32415" y="36960"/>
                    </a:cubicBezTo>
                    <a:cubicBezTo>
                      <a:pt x="32380" y="37047"/>
                      <a:pt x="32346" y="37140"/>
                      <a:pt x="32310" y="37238"/>
                    </a:cubicBezTo>
                    <a:cubicBezTo>
                      <a:pt x="32197" y="37545"/>
                      <a:pt x="32080" y="37862"/>
                      <a:pt x="31904" y="38116"/>
                    </a:cubicBezTo>
                    <a:cubicBezTo>
                      <a:pt x="31877" y="38154"/>
                      <a:pt x="31851" y="38189"/>
                      <a:pt x="31824" y="38222"/>
                    </a:cubicBezTo>
                    <a:cubicBezTo>
                      <a:pt x="31878" y="38209"/>
                      <a:pt x="31932" y="38204"/>
                      <a:pt x="31985" y="38204"/>
                    </a:cubicBezTo>
                    <a:cubicBezTo>
                      <a:pt x="32083" y="38204"/>
                      <a:pt x="32181" y="38221"/>
                      <a:pt x="32283" y="38238"/>
                    </a:cubicBezTo>
                    <a:cubicBezTo>
                      <a:pt x="32330" y="38245"/>
                      <a:pt x="32403" y="38258"/>
                      <a:pt x="32463" y="38264"/>
                    </a:cubicBezTo>
                    <a:cubicBezTo>
                      <a:pt x="32669" y="38003"/>
                      <a:pt x="33057" y="37617"/>
                      <a:pt x="33295" y="37396"/>
                    </a:cubicBezTo>
                    <a:cubicBezTo>
                      <a:pt x="33531" y="37178"/>
                      <a:pt x="33741" y="37004"/>
                      <a:pt x="33918" y="36880"/>
                    </a:cubicBezTo>
                    <a:cubicBezTo>
                      <a:pt x="34110" y="36746"/>
                      <a:pt x="34331" y="36618"/>
                      <a:pt x="34566" y="36618"/>
                    </a:cubicBezTo>
                    <a:cubicBezTo>
                      <a:pt x="34634" y="36618"/>
                      <a:pt x="34704" y="36628"/>
                      <a:pt x="34775" y="36653"/>
                    </a:cubicBezTo>
                    <a:cubicBezTo>
                      <a:pt x="35093" y="36765"/>
                      <a:pt x="35378" y="37107"/>
                      <a:pt x="35567" y="37384"/>
                    </a:cubicBezTo>
                    <a:cubicBezTo>
                      <a:pt x="35573" y="37392"/>
                      <a:pt x="35579" y="37402"/>
                      <a:pt x="35585" y="37410"/>
                    </a:cubicBezTo>
                    <a:cubicBezTo>
                      <a:pt x="35734" y="37634"/>
                      <a:pt x="35994" y="38077"/>
                      <a:pt x="36054" y="38538"/>
                    </a:cubicBezTo>
                    <a:cubicBezTo>
                      <a:pt x="36070" y="38668"/>
                      <a:pt x="36067" y="38790"/>
                      <a:pt x="36056" y="38899"/>
                    </a:cubicBezTo>
                    <a:cubicBezTo>
                      <a:pt x="36172" y="38872"/>
                      <a:pt x="36259" y="38845"/>
                      <a:pt x="36335" y="38819"/>
                    </a:cubicBezTo>
                    <a:cubicBezTo>
                      <a:pt x="36449" y="38783"/>
                      <a:pt x="36566" y="38746"/>
                      <a:pt x="36700" y="38746"/>
                    </a:cubicBezTo>
                    <a:cubicBezTo>
                      <a:pt x="36744" y="38746"/>
                      <a:pt x="36789" y="38749"/>
                      <a:pt x="36836" y="38758"/>
                    </a:cubicBezTo>
                    <a:cubicBezTo>
                      <a:pt x="37078" y="38806"/>
                      <a:pt x="37233" y="38972"/>
                      <a:pt x="37314" y="39073"/>
                    </a:cubicBezTo>
                    <a:cubicBezTo>
                      <a:pt x="37325" y="39087"/>
                      <a:pt x="37336" y="39101"/>
                      <a:pt x="37344" y="39111"/>
                    </a:cubicBezTo>
                    <a:cubicBezTo>
                      <a:pt x="37352" y="39123"/>
                      <a:pt x="37361" y="39133"/>
                      <a:pt x="37369" y="39144"/>
                    </a:cubicBezTo>
                    <a:cubicBezTo>
                      <a:pt x="37425" y="39219"/>
                      <a:pt x="37468" y="39288"/>
                      <a:pt x="37504" y="39343"/>
                    </a:cubicBezTo>
                    <a:cubicBezTo>
                      <a:pt x="37513" y="39359"/>
                      <a:pt x="37525" y="39377"/>
                      <a:pt x="37535" y="39394"/>
                    </a:cubicBezTo>
                    <a:cubicBezTo>
                      <a:pt x="37543" y="39403"/>
                      <a:pt x="37548" y="39413"/>
                      <a:pt x="37554" y="39421"/>
                    </a:cubicBezTo>
                    <a:cubicBezTo>
                      <a:pt x="37565" y="39422"/>
                      <a:pt x="37580" y="39423"/>
                      <a:pt x="37600" y="39423"/>
                    </a:cubicBezTo>
                    <a:cubicBezTo>
                      <a:pt x="37623" y="39423"/>
                      <a:pt x="37652" y="39422"/>
                      <a:pt x="37690" y="39419"/>
                    </a:cubicBezTo>
                    <a:cubicBezTo>
                      <a:pt x="37798" y="39411"/>
                      <a:pt x="37933" y="39382"/>
                      <a:pt x="38077" y="39352"/>
                    </a:cubicBezTo>
                    <a:cubicBezTo>
                      <a:pt x="38287" y="39308"/>
                      <a:pt x="38512" y="39261"/>
                      <a:pt x="38732" y="39261"/>
                    </a:cubicBezTo>
                    <a:cubicBezTo>
                      <a:pt x="38942" y="39261"/>
                      <a:pt x="39148" y="39304"/>
                      <a:pt x="39331" y="39434"/>
                    </a:cubicBezTo>
                    <a:cubicBezTo>
                      <a:pt x="39470" y="39532"/>
                      <a:pt x="39645" y="39720"/>
                      <a:pt x="39699" y="40058"/>
                    </a:cubicBezTo>
                    <a:cubicBezTo>
                      <a:pt x="39701" y="40069"/>
                      <a:pt x="39703" y="40080"/>
                      <a:pt x="39705" y="40091"/>
                    </a:cubicBezTo>
                    <a:cubicBezTo>
                      <a:pt x="39713" y="40159"/>
                      <a:pt x="39724" y="40218"/>
                      <a:pt x="39734" y="40269"/>
                    </a:cubicBezTo>
                    <a:cubicBezTo>
                      <a:pt x="39773" y="40453"/>
                      <a:pt x="39822" y="40550"/>
                      <a:pt x="39882" y="40664"/>
                    </a:cubicBezTo>
                    <a:cubicBezTo>
                      <a:pt x="39930" y="40759"/>
                      <a:pt x="39989" y="40872"/>
                      <a:pt x="40039" y="41023"/>
                    </a:cubicBezTo>
                    <a:cubicBezTo>
                      <a:pt x="40050" y="41059"/>
                      <a:pt x="40061" y="41096"/>
                      <a:pt x="40071" y="41135"/>
                    </a:cubicBezTo>
                    <a:cubicBezTo>
                      <a:pt x="40128" y="41356"/>
                      <a:pt x="40105" y="41535"/>
                      <a:pt x="40062" y="41668"/>
                    </a:cubicBezTo>
                    <a:cubicBezTo>
                      <a:pt x="40091" y="41686"/>
                      <a:pt x="40122" y="41703"/>
                      <a:pt x="40152" y="41720"/>
                    </a:cubicBezTo>
                    <a:cubicBezTo>
                      <a:pt x="40270" y="41786"/>
                      <a:pt x="40403" y="41860"/>
                      <a:pt x="40511" y="41980"/>
                    </a:cubicBezTo>
                    <a:cubicBezTo>
                      <a:pt x="40696" y="42184"/>
                      <a:pt x="40747" y="42454"/>
                      <a:pt x="40655" y="42720"/>
                    </a:cubicBezTo>
                    <a:cubicBezTo>
                      <a:pt x="40627" y="42800"/>
                      <a:pt x="40589" y="42880"/>
                      <a:pt x="40548" y="42964"/>
                    </a:cubicBezTo>
                    <a:cubicBezTo>
                      <a:pt x="40507" y="43048"/>
                      <a:pt x="40418" y="43235"/>
                      <a:pt x="40406" y="43327"/>
                    </a:cubicBezTo>
                    <a:cubicBezTo>
                      <a:pt x="40412" y="43330"/>
                      <a:pt x="40420" y="43335"/>
                      <a:pt x="40429" y="43339"/>
                    </a:cubicBezTo>
                    <a:cubicBezTo>
                      <a:pt x="40444" y="43346"/>
                      <a:pt x="40460" y="43352"/>
                      <a:pt x="40476" y="43360"/>
                    </a:cubicBezTo>
                    <a:cubicBezTo>
                      <a:pt x="40727" y="43470"/>
                      <a:pt x="41227" y="43622"/>
                      <a:pt x="41756" y="43718"/>
                    </a:cubicBezTo>
                    <a:cubicBezTo>
                      <a:pt x="42104" y="43781"/>
                      <a:pt x="42360" y="43801"/>
                      <a:pt x="42541" y="43801"/>
                    </a:cubicBezTo>
                    <a:cubicBezTo>
                      <a:pt x="42693" y="43801"/>
                      <a:pt x="42791" y="43786"/>
                      <a:pt x="42844" y="43771"/>
                    </a:cubicBezTo>
                    <a:cubicBezTo>
                      <a:pt x="42874" y="43696"/>
                      <a:pt x="42886" y="43613"/>
                      <a:pt x="42901" y="43513"/>
                    </a:cubicBezTo>
                    <a:cubicBezTo>
                      <a:pt x="42944" y="43216"/>
                      <a:pt x="43033" y="42600"/>
                      <a:pt x="43949" y="42549"/>
                    </a:cubicBezTo>
                    <a:lnTo>
                      <a:pt x="43954" y="42549"/>
                    </a:lnTo>
                    <a:cubicBezTo>
                      <a:pt x="43996" y="42547"/>
                      <a:pt x="44040" y="42546"/>
                      <a:pt x="44088" y="42546"/>
                    </a:cubicBezTo>
                    <a:cubicBezTo>
                      <a:pt x="44104" y="42546"/>
                      <a:pt x="44121" y="42546"/>
                      <a:pt x="44138" y="42546"/>
                    </a:cubicBezTo>
                    <a:cubicBezTo>
                      <a:pt x="44187" y="42546"/>
                      <a:pt x="44236" y="42547"/>
                      <a:pt x="44283" y="42548"/>
                    </a:cubicBezTo>
                    <a:cubicBezTo>
                      <a:pt x="44397" y="42550"/>
                      <a:pt x="44508" y="42552"/>
                      <a:pt x="44611" y="42552"/>
                    </a:cubicBezTo>
                    <a:cubicBezTo>
                      <a:pt x="44707" y="42552"/>
                      <a:pt x="44796" y="42551"/>
                      <a:pt x="44876" y="42546"/>
                    </a:cubicBezTo>
                    <a:cubicBezTo>
                      <a:pt x="44922" y="42543"/>
                      <a:pt x="44961" y="42539"/>
                      <a:pt x="44993" y="42534"/>
                    </a:cubicBezTo>
                    <a:cubicBezTo>
                      <a:pt x="45003" y="42533"/>
                      <a:pt x="45014" y="42532"/>
                      <a:pt x="45022" y="42531"/>
                    </a:cubicBezTo>
                    <a:cubicBezTo>
                      <a:pt x="45018" y="42516"/>
                      <a:pt x="45012" y="42498"/>
                      <a:pt x="45005" y="42479"/>
                    </a:cubicBezTo>
                    <a:cubicBezTo>
                      <a:pt x="44927" y="42263"/>
                      <a:pt x="44816" y="42117"/>
                      <a:pt x="44706" y="41984"/>
                    </a:cubicBezTo>
                    <a:cubicBezTo>
                      <a:pt x="44690" y="41965"/>
                      <a:pt x="44675" y="41946"/>
                      <a:pt x="44658" y="41928"/>
                    </a:cubicBezTo>
                    <a:cubicBezTo>
                      <a:pt x="44642" y="41909"/>
                      <a:pt x="44625" y="41890"/>
                      <a:pt x="44610" y="41870"/>
                    </a:cubicBezTo>
                    <a:cubicBezTo>
                      <a:pt x="44494" y="41731"/>
                      <a:pt x="44376" y="41573"/>
                      <a:pt x="44330" y="41365"/>
                    </a:cubicBezTo>
                    <a:cubicBezTo>
                      <a:pt x="44238" y="40947"/>
                      <a:pt x="44494" y="40624"/>
                      <a:pt x="44578" y="40518"/>
                    </a:cubicBezTo>
                    <a:cubicBezTo>
                      <a:pt x="44859" y="40166"/>
                      <a:pt x="45051" y="39955"/>
                      <a:pt x="45218" y="39816"/>
                    </a:cubicBezTo>
                    <a:cubicBezTo>
                      <a:pt x="45243" y="39795"/>
                      <a:pt x="45268" y="39775"/>
                      <a:pt x="45292" y="39757"/>
                    </a:cubicBezTo>
                    <a:cubicBezTo>
                      <a:pt x="45401" y="39677"/>
                      <a:pt x="45506" y="39623"/>
                      <a:pt x="45612" y="39592"/>
                    </a:cubicBezTo>
                    <a:cubicBezTo>
                      <a:pt x="45683" y="39571"/>
                      <a:pt x="45754" y="39561"/>
                      <a:pt x="45824" y="39561"/>
                    </a:cubicBezTo>
                    <a:cubicBezTo>
                      <a:pt x="45965" y="39561"/>
                      <a:pt x="46100" y="39603"/>
                      <a:pt x="46219" y="39686"/>
                    </a:cubicBezTo>
                    <a:cubicBezTo>
                      <a:pt x="46233" y="39695"/>
                      <a:pt x="46246" y="39703"/>
                      <a:pt x="46257" y="39713"/>
                    </a:cubicBezTo>
                    <a:cubicBezTo>
                      <a:pt x="46408" y="39544"/>
                      <a:pt x="46563" y="39371"/>
                      <a:pt x="46773" y="39289"/>
                    </a:cubicBezTo>
                    <a:cubicBezTo>
                      <a:pt x="46781" y="39284"/>
                      <a:pt x="46789" y="39281"/>
                      <a:pt x="46799" y="39279"/>
                    </a:cubicBezTo>
                    <a:cubicBezTo>
                      <a:pt x="46816" y="39273"/>
                      <a:pt x="46834" y="39268"/>
                      <a:pt x="46851" y="39262"/>
                    </a:cubicBezTo>
                    <a:cubicBezTo>
                      <a:pt x="46887" y="39253"/>
                      <a:pt x="46924" y="39247"/>
                      <a:pt x="46964" y="39242"/>
                    </a:cubicBezTo>
                    <a:cubicBezTo>
                      <a:pt x="46951" y="39220"/>
                      <a:pt x="46939" y="39198"/>
                      <a:pt x="46927" y="39176"/>
                    </a:cubicBezTo>
                    <a:cubicBezTo>
                      <a:pt x="46891" y="39109"/>
                      <a:pt x="46859" y="39041"/>
                      <a:pt x="46835" y="38969"/>
                    </a:cubicBezTo>
                    <a:cubicBezTo>
                      <a:pt x="46725" y="38651"/>
                      <a:pt x="46807" y="38409"/>
                      <a:pt x="46896" y="38261"/>
                    </a:cubicBezTo>
                    <a:cubicBezTo>
                      <a:pt x="47054" y="37997"/>
                      <a:pt x="47457" y="37040"/>
                      <a:pt x="47492" y="36821"/>
                    </a:cubicBezTo>
                    <a:cubicBezTo>
                      <a:pt x="47492" y="36811"/>
                      <a:pt x="47493" y="36801"/>
                      <a:pt x="47494" y="36791"/>
                    </a:cubicBezTo>
                    <a:cubicBezTo>
                      <a:pt x="47431" y="36780"/>
                      <a:pt x="47365" y="36772"/>
                      <a:pt x="47302" y="36763"/>
                    </a:cubicBezTo>
                    <a:cubicBezTo>
                      <a:pt x="47183" y="36749"/>
                      <a:pt x="47060" y="36733"/>
                      <a:pt x="46944" y="36703"/>
                    </a:cubicBezTo>
                    <a:cubicBezTo>
                      <a:pt x="46927" y="36699"/>
                      <a:pt x="46910" y="36694"/>
                      <a:pt x="46893" y="36690"/>
                    </a:cubicBezTo>
                    <a:cubicBezTo>
                      <a:pt x="46879" y="36686"/>
                      <a:pt x="46863" y="36680"/>
                      <a:pt x="46848" y="36675"/>
                    </a:cubicBezTo>
                    <a:cubicBezTo>
                      <a:pt x="46818" y="36666"/>
                      <a:pt x="46789" y="36654"/>
                      <a:pt x="46762" y="36641"/>
                    </a:cubicBezTo>
                    <a:cubicBezTo>
                      <a:pt x="46735" y="36630"/>
                      <a:pt x="46709" y="36616"/>
                      <a:pt x="46683" y="36603"/>
                    </a:cubicBezTo>
                    <a:cubicBezTo>
                      <a:pt x="46545" y="36525"/>
                      <a:pt x="46442" y="36418"/>
                      <a:pt x="46377" y="36282"/>
                    </a:cubicBezTo>
                    <a:cubicBezTo>
                      <a:pt x="46237" y="35989"/>
                      <a:pt x="46336" y="35697"/>
                      <a:pt x="46426" y="35517"/>
                    </a:cubicBezTo>
                    <a:cubicBezTo>
                      <a:pt x="46457" y="35456"/>
                      <a:pt x="46486" y="35408"/>
                      <a:pt x="46506" y="35376"/>
                    </a:cubicBezTo>
                    <a:cubicBezTo>
                      <a:pt x="46634" y="35166"/>
                      <a:pt x="46752" y="34996"/>
                      <a:pt x="46846" y="34858"/>
                    </a:cubicBezTo>
                    <a:cubicBezTo>
                      <a:pt x="46861" y="34836"/>
                      <a:pt x="46876" y="34815"/>
                      <a:pt x="46888" y="34796"/>
                    </a:cubicBezTo>
                    <a:cubicBezTo>
                      <a:pt x="47089" y="34502"/>
                      <a:pt x="47115" y="34439"/>
                      <a:pt x="47102" y="34335"/>
                    </a:cubicBezTo>
                    <a:cubicBezTo>
                      <a:pt x="47098" y="34309"/>
                      <a:pt x="47096" y="34283"/>
                      <a:pt x="47093" y="34257"/>
                    </a:cubicBezTo>
                    <a:cubicBezTo>
                      <a:pt x="47057" y="33869"/>
                      <a:pt x="47131" y="33556"/>
                      <a:pt x="47312" y="33325"/>
                    </a:cubicBezTo>
                    <a:cubicBezTo>
                      <a:pt x="47428" y="33178"/>
                      <a:pt x="47645" y="32995"/>
                      <a:pt x="48024" y="32953"/>
                    </a:cubicBezTo>
                    <a:cubicBezTo>
                      <a:pt x="48074" y="32947"/>
                      <a:pt x="48123" y="32941"/>
                      <a:pt x="48176" y="32935"/>
                    </a:cubicBezTo>
                    <a:cubicBezTo>
                      <a:pt x="48331" y="32916"/>
                      <a:pt x="48500" y="32895"/>
                      <a:pt x="48670" y="32895"/>
                    </a:cubicBezTo>
                    <a:cubicBezTo>
                      <a:pt x="48958" y="32895"/>
                      <a:pt x="49249" y="32954"/>
                      <a:pt x="49478" y="33184"/>
                    </a:cubicBezTo>
                    <a:cubicBezTo>
                      <a:pt x="49564" y="33270"/>
                      <a:pt x="49639" y="33376"/>
                      <a:pt x="49717" y="33489"/>
                    </a:cubicBezTo>
                    <a:cubicBezTo>
                      <a:pt x="49728" y="33505"/>
                      <a:pt x="49739" y="33522"/>
                      <a:pt x="49751" y="33537"/>
                    </a:cubicBezTo>
                    <a:cubicBezTo>
                      <a:pt x="49798" y="33609"/>
                      <a:pt x="49877" y="33723"/>
                      <a:pt x="49938" y="33797"/>
                    </a:cubicBezTo>
                    <a:cubicBezTo>
                      <a:pt x="49987" y="33786"/>
                      <a:pt x="50044" y="33774"/>
                      <a:pt x="50110" y="33760"/>
                    </a:cubicBezTo>
                    <a:cubicBezTo>
                      <a:pt x="50119" y="33758"/>
                      <a:pt x="50130" y="33756"/>
                      <a:pt x="50139" y="33754"/>
                    </a:cubicBezTo>
                    <a:cubicBezTo>
                      <a:pt x="50374" y="33703"/>
                      <a:pt x="50693" y="33635"/>
                      <a:pt x="50988" y="33557"/>
                    </a:cubicBezTo>
                    <a:cubicBezTo>
                      <a:pt x="51008" y="33552"/>
                      <a:pt x="51028" y="33547"/>
                      <a:pt x="51046" y="33542"/>
                    </a:cubicBezTo>
                    <a:cubicBezTo>
                      <a:pt x="51177" y="33507"/>
                      <a:pt x="51280" y="33475"/>
                      <a:pt x="51360" y="33449"/>
                    </a:cubicBezTo>
                    <a:cubicBezTo>
                      <a:pt x="51356" y="33440"/>
                      <a:pt x="51353" y="33431"/>
                      <a:pt x="51350" y="33423"/>
                    </a:cubicBezTo>
                    <a:cubicBezTo>
                      <a:pt x="51297" y="33298"/>
                      <a:pt x="51262" y="33188"/>
                      <a:pt x="51243" y="33123"/>
                    </a:cubicBezTo>
                    <a:cubicBezTo>
                      <a:pt x="51072" y="32549"/>
                      <a:pt x="51187" y="32305"/>
                      <a:pt x="51233" y="32219"/>
                    </a:cubicBezTo>
                    <a:cubicBezTo>
                      <a:pt x="51234" y="32215"/>
                      <a:pt x="51237" y="32213"/>
                      <a:pt x="51238" y="32210"/>
                    </a:cubicBezTo>
                    <a:cubicBezTo>
                      <a:pt x="51345" y="32009"/>
                      <a:pt x="51547" y="31888"/>
                      <a:pt x="51772" y="31888"/>
                    </a:cubicBezTo>
                    <a:cubicBezTo>
                      <a:pt x="51784" y="31888"/>
                      <a:pt x="51797" y="31888"/>
                      <a:pt x="51810" y="31889"/>
                    </a:cubicBezTo>
                    <a:cubicBezTo>
                      <a:pt x="52116" y="31908"/>
                      <a:pt x="52310" y="32043"/>
                      <a:pt x="52439" y="32137"/>
                    </a:cubicBezTo>
                    <a:cubicBezTo>
                      <a:pt x="52530" y="32091"/>
                      <a:pt x="52670" y="32005"/>
                      <a:pt x="52854" y="31877"/>
                    </a:cubicBezTo>
                    <a:lnTo>
                      <a:pt x="52884" y="31857"/>
                    </a:lnTo>
                    <a:cubicBezTo>
                      <a:pt x="52903" y="31844"/>
                      <a:pt x="52922" y="31832"/>
                      <a:pt x="52941" y="31821"/>
                    </a:cubicBezTo>
                    <a:cubicBezTo>
                      <a:pt x="53076" y="31743"/>
                      <a:pt x="53213" y="31718"/>
                      <a:pt x="53341" y="31718"/>
                    </a:cubicBezTo>
                    <a:cubicBezTo>
                      <a:pt x="53484" y="31718"/>
                      <a:pt x="53615" y="31749"/>
                      <a:pt x="53720" y="31774"/>
                    </a:cubicBezTo>
                    <a:cubicBezTo>
                      <a:pt x="53814" y="31798"/>
                      <a:pt x="53897" y="31817"/>
                      <a:pt x="53972" y="31817"/>
                    </a:cubicBezTo>
                    <a:cubicBezTo>
                      <a:pt x="53988" y="31817"/>
                      <a:pt x="54005" y="31816"/>
                      <a:pt x="54020" y="31814"/>
                    </a:cubicBezTo>
                    <a:cubicBezTo>
                      <a:pt x="54093" y="31797"/>
                      <a:pt x="54221" y="31671"/>
                      <a:pt x="54265" y="31580"/>
                    </a:cubicBezTo>
                    <a:cubicBezTo>
                      <a:pt x="54246" y="31550"/>
                      <a:pt x="54224" y="31517"/>
                      <a:pt x="54202" y="31483"/>
                    </a:cubicBezTo>
                    <a:cubicBezTo>
                      <a:pt x="53915" y="31049"/>
                      <a:pt x="53482" y="30391"/>
                      <a:pt x="53755" y="29821"/>
                    </a:cubicBezTo>
                    <a:cubicBezTo>
                      <a:pt x="53841" y="29644"/>
                      <a:pt x="53981" y="29469"/>
                      <a:pt x="54131" y="29285"/>
                    </a:cubicBezTo>
                    <a:cubicBezTo>
                      <a:pt x="54205" y="29193"/>
                      <a:pt x="54326" y="29045"/>
                      <a:pt x="54397" y="28935"/>
                    </a:cubicBezTo>
                    <a:cubicBezTo>
                      <a:pt x="54390" y="28930"/>
                      <a:pt x="54383" y="28923"/>
                      <a:pt x="54375" y="28917"/>
                    </a:cubicBezTo>
                    <a:cubicBezTo>
                      <a:pt x="54292" y="28853"/>
                      <a:pt x="54168" y="28757"/>
                      <a:pt x="54093" y="28596"/>
                    </a:cubicBezTo>
                    <a:cubicBezTo>
                      <a:pt x="54089" y="28585"/>
                      <a:pt x="54083" y="28574"/>
                      <a:pt x="54079" y="28563"/>
                    </a:cubicBezTo>
                    <a:cubicBezTo>
                      <a:pt x="53996" y="28358"/>
                      <a:pt x="54019" y="28137"/>
                      <a:pt x="54146" y="27905"/>
                    </a:cubicBezTo>
                    <a:lnTo>
                      <a:pt x="54155" y="27891"/>
                    </a:lnTo>
                    <a:cubicBezTo>
                      <a:pt x="53948" y="27855"/>
                      <a:pt x="53729" y="27810"/>
                      <a:pt x="53537" y="27727"/>
                    </a:cubicBezTo>
                    <a:cubicBezTo>
                      <a:pt x="53142" y="27557"/>
                      <a:pt x="52991" y="27291"/>
                      <a:pt x="52938" y="27072"/>
                    </a:cubicBezTo>
                    <a:cubicBezTo>
                      <a:pt x="52903" y="27076"/>
                      <a:pt x="52869" y="27081"/>
                      <a:pt x="52848" y="27084"/>
                    </a:cubicBezTo>
                    <a:cubicBezTo>
                      <a:pt x="52821" y="27087"/>
                      <a:pt x="52797" y="27091"/>
                      <a:pt x="52776" y="27093"/>
                    </a:cubicBezTo>
                    <a:lnTo>
                      <a:pt x="52774" y="27093"/>
                    </a:lnTo>
                    <a:cubicBezTo>
                      <a:pt x="52702" y="27101"/>
                      <a:pt x="52635" y="27105"/>
                      <a:pt x="52571" y="27105"/>
                    </a:cubicBezTo>
                    <a:cubicBezTo>
                      <a:pt x="51861" y="27105"/>
                      <a:pt x="51617" y="26638"/>
                      <a:pt x="51542" y="26423"/>
                    </a:cubicBezTo>
                    <a:cubicBezTo>
                      <a:pt x="51527" y="26378"/>
                      <a:pt x="51514" y="26344"/>
                      <a:pt x="51503" y="26318"/>
                    </a:cubicBezTo>
                    <a:cubicBezTo>
                      <a:pt x="51444" y="26325"/>
                      <a:pt x="51387" y="26328"/>
                      <a:pt x="51332" y="26328"/>
                    </a:cubicBezTo>
                    <a:cubicBezTo>
                      <a:pt x="51157" y="26328"/>
                      <a:pt x="51004" y="26298"/>
                      <a:pt x="50864" y="26270"/>
                    </a:cubicBezTo>
                    <a:cubicBezTo>
                      <a:pt x="50730" y="26243"/>
                      <a:pt x="50603" y="26217"/>
                      <a:pt x="50441" y="26210"/>
                    </a:cubicBezTo>
                    <a:cubicBezTo>
                      <a:pt x="50430" y="26209"/>
                      <a:pt x="50419" y="26209"/>
                      <a:pt x="50408" y="26208"/>
                    </a:cubicBezTo>
                    <a:cubicBezTo>
                      <a:pt x="50073" y="26198"/>
                      <a:pt x="49839" y="26150"/>
                      <a:pt x="49650" y="26052"/>
                    </a:cubicBezTo>
                    <a:cubicBezTo>
                      <a:pt x="49477" y="25963"/>
                      <a:pt x="49252" y="25782"/>
                      <a:pt x="49165" y="25423"/>
                    </a:cubicBezTo>
                    <a:cubicBezTo>
                      <a:pt x="49116" y="25230"/>
                      <a:pt x="49152" y="25040"/>
                      <a:pt x="49269" y="24859"/>
                    </a:cubicBezTo>
                    <a:cubicBezTo>
                      <a:pt x="49231" y="24819"/>
                      <a:pt x="49188" y="24775"/>
                      <a:pt x="49122" y="24730"/>
                    </a:cubicBezTo>
                    <a:cubicBezTo>
                      <a:pt x="49090" y="24710"/>
                      <a:pt x="49052" y="24702"/>
                      <a:pt x="49009" y="24702"/>
                    </a:cubicBezTo>
                    <a:cubicBezTo>
                      <a:pt x="48870" y="24702"/>
                      <a:pt x="48676" y="24783"/>
                      <a:pt x="48466" y="24783"/>
                    </a:cubicBezTo>
                    <a:cubicBezTo>
                      <a:pt x="48285" y="24783"/>
                      <a:pt x="48093" y="24723"/>
                      <a:pt x="47914" y="24497"/>
                    </a:cubicBezTo>
                    <a:cubicBezTo>
                      <a:pt x="47762" y="24306"/>
                      <a:pt x="47651" y="24239"/>
                      <a:pt x="47566" y="24239"/>
                    </a:cubicBezTo>
                    <a:cubicBezTo>
                      <a:pt x="47399" y="24239"/>
                      <a:pt x="47331" y="24499"/>
                      <a:pt x="47244" y="24586"/>
                    </a:cubicBezTo>
                    <a:cubicBezTo>
                      <a:pt x="47113" y="24716"/>
                      <a:pt x="47244" y="25051"/>
                      <a:pt x="47185" y="25327"/>
                    </a:cubicBezTo>
                    <a:cubicBezTo>
                      <a:pt x="47128" y="25603"/>
                      <a:pt x="47244" y="25588"/>
                      <a:pt x="47405" y="25764"/>
                    </a:cubicBezTo>
                    <a:cubicBezTo>
                      <a:pt x="47564" y="25938"/>
                      <a:pt x="47259" y="26360"/>
                      <a:pt x="46851" y="26622"/>
                    </a:cubicBezTo>
                    <a:cubicBezTo>
                      <a:pt x="46444" y="26884"/>
                      <a:pt x="46807" y="27451"/>
                      <a:pt x="46807" y="27873"/>
                    </a:cubicBezTo>
                    <a:cubicBezTo>
                      <a:pt x="46807" y="28295"/>
                      <a:pt x="47040" y="28325"/>
                      <a:pt x="47681" y="28353"/>
                    </a:cubicBezTo>
                    <a:cubicBezTo>
                      <a:pt x="48320" y="28383"/>
                      <a:pt x="48452" y="28805"/>
                      <a:pt x="48700" y="29386"/>
                    </a:cubicBezTo>
                    <a:cubicBezTo>
                      <a:pt x="48946" y="29968"/>
                      <a:pt x="47928" y="30390"/>
                      <a:pt x="47274" y="30711"/>
                    </a:cubicBezTo>
                    <a:cubicBezTo>
                      <a:pt x="46618" y="31031"/>
                      <a:pt x="47331" y="31089"/>
                      <a:pt x="47448" y="31802"/>
                    </a:cubicBezTo>
                    <a:cubicBezTo>
                      <a:pt x="47564" y="32515"/>
                      <a:pt x="47375" y="32224"/>
                      <a:pt x="46880" y="32631"/>
                    </a:cubicBezTo>
                    <a:cubicBezTo>
                      <a:pt x="46837" y="32666"/>
                      <a:pt x="46779" y="32683"/>
                      <a:pt x="46708" y="32683"/>
                    </a:cubicBezTo>
                    <a:cubicBezTo>
                      <a:pt x="45958" y="32683"/>
                      <a:pt x="43779" y="30871"/>
                      <a:pt x="43286" y="30565"/>
                    </a:cubicBezTo>
                    <a:cubicBezTo>
                      <a:pt x="42748" y="30230"/>
                      <a:pt x="43286" y="29518"/>
                      <a:pt x="43520" y="28950"/>
                    </a:cubicBezTo>
                    <a:cubicBezTo>
                      <a:pt x="43753" y="28383"/>
                      <a:pt x="43199" y="27596"/>
                      <a:pt x="42573" y="27247"/>
                    </a:cubicBezTo>
                    <a:cubicBezTo>
                      <a:pt x="41948" y="26898"/>
                      <a:pt x="42559" y="26651"/>
                      <a:pt x="42733" y="26098"/>
                    </a:cubicBezTo>
                    <a:cubicBezTo>
                      <a:pt x="42893" y="25593"/>
                      <a:pt x="42712" y="25440"/>
                      <a:pt x="42524" y="25440"/>
                    </a:cubicBezTo>
                    <a:cubicBezTo>
                      <a:pt x="42507" y="25440"/>
                      <a:pt x="42489" y="25441"/>
                      <a:pt x="42472" y="25443"/>
                    </a:cubicBezTo>
                    <a:cubicBezTo>
                      <a:pt x="42453" y="25446"/>
                      <a:pt x="42431" y="25447"/>
                      <a:pt x="42407" y="25447"/>
                    </a:cubicBezTo>
                    <a:cubicBezTo>
                      <a:pt x="42169" y="25447"/>
                      <a:pt x="41701" y="25313"/>
                      <a:pt x="41555" y="24890"/>
                    </a:cubicBezTo>
                    <a:cubicBezTo>
                      <a:pt x="41466" y="24630"/>
                      <a:pt x="41417" y="24593"/>
                      <a:pt x="41302" y="24593"/>
                    </a:cubicBezTo>
                    <a:cubicBezTo>
                      <a:pt x="41257" y="24593"/>
                      <a:pt x="41201" y="24599"/>
                      <a:pt x="41127" y="24599"/>
                    </a:cubicBezTo>
                    <a:cubicBezTo>
                      <a:pt x="41055" y="24599"/>
                      <a:pt x="40967" y="24593"/>
                      <a:pt x="40857" y="24571"/>
                    </a:cubicBezTo>
                    <a:cubicBezTo>
                      <a:pt x="40347" y="24468"/>
                      <a:pt x="40536" y="24440"/>
                      <a:pt x="40697" y="23887"/>
                    </a:cubicBezTo>
                    <a:cubicBezTo>
                      <a:pt x="40796" y="23544"/>
                      <a:pt x="40470" y="23414"/>
                      <a:pt x="40188" y="23343"/>
                    </a:cubicBezTo>
                    <a:cubicBezTo>
                      <a:pt x="39857" y="23504"/>
                      <a:pt x="39895" y="23485"/>
                      <a:pt x="39154" y="23552"/>
                    </a:cubicBezTo>
                    <a:cubicBezTo>
                      <a:pt x="39129" y="23555"/>
                      <a:pt x="39104" y="23556"/>
                      <a:pt x="39078" y="23556"/>
                    </a:cubicBezTo>
                    <a:cubicBezTo>
                      <a:pt x="38102" y="23556"/>
                      <a:pt x="36383" y="21997"/>
                      <a:pt x="36100" y="21515"/>
                    </a:cubicBezTo>
                    <a:cubicBezTo>
                      <a:pt x="35808" y="21021"/>
                      <a:pt x="36681" y="20555"/>
                      <a:pt x="36826" y="20206"/>
                    </a:cubicBezTo>
                    <a:cubicBezTo>
                      <a:pt x="36972" y="19857"/>
                      <a:pt x="37205" y="19828"/>
                      <a:pt x="36943" y="19216"/>
                    </a:cubicBezTo>
                    <a:cubicBezTo>
                      <a:pt x="36681" y="18605"/>
                      <a:pt x="38195" y="17965"/>
                      <a:pt x="38718" y="17324"/>
                    </a:cubicBezTo>
                    <a:cubicBezTo>
                      <a:pt x="39242" y="16685"/>
                      <a:pt x="38223" y="14822"/>
                      <a:pt x="38223" y="14822"/>
                    </a:cubicBezTo>
                    <a:cubicBezTo>
                      <a:pt x="38223" y="14822"/>
                      <a:pt x="34615" y="16161"/>
                      <a:pt x="34266" y="16161"/>
                    </a:cubicBezTo>
                    <a:cubicBezTo>
                      <a:pt x="33917" y="16161"/>
                      <a:pt x="33393" y="15986"/>
                      <a:pt x="32811" y="15870"/>
                    </a:cubicBezTo>
                    <a:cubicBezTo>
                      <a:pt x="32755" y="15859"/>
                      <a:pt x="32693" y="15854"/>
                      <a:pt x="32625" y="15854"/>
                    </a:cubicBezTo>
                    <a:cubicBezTo>
                      <a:pt x="31981" y="15854"/>
                      <a:pt x="30861" y="16307"/>
                      <a:pt x="30861" y="16307"/>
                    </a:cubicBezTo>
                    <a:cubicBezTo>
                      <a:pt x="30861" y="16307"/>
                      <a:pt x="31414" y="17412"/>
                      <a:pt x="31414" y="17645"/>
                    </a:cubicBezTo>
                    <a:cubicBezTo>
                      <a:pt x="31414" y="17878"/>
                      <a:pt x="31327" y="18169"/>
                      <a:pt x="30120" y="18270"/>
                    </a:cubicBezTo>
                    <a:cubicBezTo>
                      <a:pt x="30080" y="18274"/>
                      <a:pt x="30042" y="18275"/>
                      <a:pt x="30005" y="18275"/>
                    </a:cubicBezTo>
                    <a:cubicBezTo>
                      <a:pt x="28899" y="18275"/>
                      <a:pt x="28708" y="16859"/>
                      <a:pt x="28708" y="16859"/>
                    </a:cubicBezTo>
                    <a:lnTo>
                      <a:pt x="27776" y="17092"/>
                    </a:lnTo>
                    <a:lnTo>
                      <a:pt x="27427" y="15318"/>
                    </a:lnTo>
                    <a:lnTo>
                      <a:pt x="26205" y="14910"/>
                    </a:lnTo>
                    <a:lnTo>
                      <a:pt x="25449" y="13921"/>
                    </a:lnTo>
                    <a:lnTo>
                      <a:pt x="23703" y="12960"/>
                    </a:lnTo>
                    <a:lnTo>
                      <a:pt x="22713" y="13047"/>
                    </a:lnTo>
                    <a:cubicBezTo>
                      <a:pt x="22713" y="13047"/>
                      <a:pt x="25056" y="10719"/>
                      <a:pt x="25477" y="9643"/>
                    </a:cubicBezTo>
                    <a:cubicBezTo>
                      <a:pt x="25775" y="8882"/>
                      <a:pt x="24751" y="8455"/>
                      <a:pt x="23884" y="8455"/>
                    </a:cubicBezTo>
                    <a:cubicBezTo>
                      <a:pt x="23523" y="8455"/>
                      <a:pt x="23190" y="8528"/>
                      <a:pt x="22990" y="8682"/>
                    </a:cubicBezTo>
                    <a:cubicBezTo>
                      <a:pt x="22689" y="8912"/>
                      <a:pt x="22253" y="8977"/>
                      <a:pt x="21859" y="8977"/>
                    </a:cubicBezTo>
                    <a:cubicBezTo>
                      <a:pt x="21357" y="8977"/>
                      <a:pt x="20923" y="8872"/>
                      <a:pt x="20923" y="8872"/>
                    </a:cubicBezTo>
                    <a:lnTo>
                      <a:pt x="19891" y="10021"/>
                    </a:lnTo>
                    <a:cubicBezTo>
                      <a:pt x="19891" y="10021"/>
                      <a:pt x="19178" y="10093"/>
                      <a:pt x="19076" y="10108"/>
                    </a:cubicBezTo>
                    <a:cubicBezTo>
                      <a:pt x="19075" y="10108"/>
                      <a:pt x="19074" y="10108"/>
                      <a:pt x="19073" y="10108"/>
                    </a:cubicBezTo>
                    <a:cubicBezTo>
                      <a:pt x="18976" y="10108"/>
                      <a:pt x="19061" y="9286"/>
                      <a:pt x="18974" y="8464"/>
                    </a:cubicBezTo>
                    <a:cubicBezTo>
                      <a:pt x="18887" y="7634"/>
                      <a:pt x="17330" y="6718"/>
                      <a:pt x="17024" y="6282"/>
                    </a:cubicBezTo>
                    <a:cubicBezTo>
                      <a:pt x="16719" y="5845"/>
                      <a:pt x="17635" y="5074"/>
                      <a:pt x="17635" y="5074"/>
                    </a:cubicBezTo>
                    <a:lnTo>
                      <a:pt x="15933" y="58"/>
                    </a:lnTo>
                    <a:cubicBezTo>
                      <a:pt x="15639" y="18"/>
                      <a:pt x="15311" y="4"/>
                      <a:pt x="14990" y="4"/>
                    </a:cubicBezTo>
                    <a:cubicBezTo>
                      <a:pt x="14152" y="4"/>
                      <a:pt x="13364" y="102"/>
                      <a:pt x="13364" y="102"/>
                    </a:cubicBezTo>
                    <a:lnTo>
                      <a:pt x="133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2"/>
              <p:cNvSpPr/>
              <p:nvPr/>
            </p:nvSpPr>
            <p:spPr>
              <a:xfrm>
                <a:off x="2350107" y="3715466"/>
                <a:ext cx="746651" cy="749066"/>
              </a:xfrm>
              <a:custGeom>
                <a:avLst/>
                <a:gdLst/>
                <a:ahLst/>
                <a:cxnLst/>
                <a:rect l="l" t="t" r="r" b="b"/>
                <a:pathLst>
                  <a:path w="34016" h="34126" extrusionOk="0">
                    <a:moveTo>
                      <a:pt x="6292" y="1"/>
                    </a:moveTo>
                    <a:cubicBezTo>
                      <a:pt x="6080" y="364"/>
                      <a:pt x="5829" y="656"/>
                      <a:pt x="5829" y="656"/>
                    </a:cubicBezTo>
                    <a:cubicBezTo>
                      <a:pt x="5829" y="656"/>
                      <a:pt x="5374" y="38"/>
                      <a:pt x="5126" y="38"/>
                    </a:cubicBezTo>
                    <a:cubicBezTo>
                      <a:pt x="5060" y="38"/>
                      <a:pt x="5009" y="81"/>
                      <a:pt x="4984" y="191"/>
                    </a:cubicBezTo>
                    <a:cubicBezTo>
                      <a:pt x="4869" y="715"/>
                      <a:pt x="5218" y="423"/>
                      <a:pt x="4956" y="889"/>
                    </a:cubicBezTo>
                    <a:cubicBezTo>
                      <a:pt x="4695" y="1354"/>
                      <a:pt x="4316" y="772"/>
                      <a:pt x="4636" y="1704"/>
                    </a:cubicBezTo>
                    <a:cubicBezTo>
                      <a:pt x="4956" y="2635"/>
                      <a:pt x="4665" y="3013"/>
                      <a:pt x="4345" y="3100"/>
                    </a:cubicBezTo>
                    <a:cubicBezTo>
                      <a:pt x="4324" y="3106"/>
                      <a:pt x="4303" y="3109"/>
                      <a:pt x="4282" y="3109"/>
                    </a:cubicBezTo>
                    <a:cubicBezTo>
                      <a:pt x="4063" y="3109"/>
                      <a:pt x="3854" y="2822"/>
                      <a:pt x="3630" y="2822"/>
                    </a:cubicBezTo>
                    <a:cubicBezTo>
                      <a:pt x="3551" y="2822"/>
                      <a:pt x="3469" y="2858"/>
                      <a:pt x="3385" y="2956"/>
                    </a:cubicBezTo>
                    <a:cubicBezTo>
                      <a:pt x="3258" y="3100"/>
                      <a:pt x="3120" y="3222"/>
                      <a:pt x="2995" y="3317"/>
                    </a:cubicBezTo>
                    <a:lnTo>
                      <a:pt x="3070" y="3382"/>
                    </a:lnTo>
                    <a:cubicBezTo>
                      <a:pt x="3070" y="3382"/>
                      <a:pt x="3129" y="4648"/>
                      <a:pt x="3144" y="4735"/>
                    </a:cubicBezTo>
                    <a:cubicBezTo>
                      <a:pt x="3157" y="4823"/>
                      <a:pt x="3696" y="5769"/>
                      <a:pt x="3696" y="5769"/>
                    </a:cubicBezTo>
                    <a:lnTo>
                      <a:pt x="4307" y="5521"/>
                    </a:lnTo>
                    <a:lnTo>
                      <a:pt x="5340" y="5725"/>
                    </a:lnTo>
                    <a:lnTo>
                      <a:pt x="5370" y="10264"/>
                    </a:lnTo>
                    <a:cubicBezTo>
                      <a:pt x="5370" y="10264"/>
                      <a:pt x="4904" y="11108"/>
                      <a:pt x="4904" y="11210"/>
                    </a:cubicBezTo>
                    <a:cubicBezTo>
                      <a:pt x="4904" y="11312"/>
                      <a:pt x="5079" y="11864"/>
                      <a:pt x="5079" y="11864"/>
                    </a:cubicBezTo>
                    <a:lnTo>
                      <a:pt x="4511" y="12199"/>
                    </a:lnTo>
                    <a:lnTo>
                      <a:pt x="4816" y="13363"/>
                    </a:lnTo>
                    <a:lnTo>
                      <a:pt x="4176" y="13494"/>
                    </a:lnTo>
                    <a:lnTo>
                      <a:pt x="3653" y="14266"/>
                    </a:lnTo>
                    <a:lnTo>
                      <a:pt x="2866" y="14513"/>
                    </a:lnTo>
                    <a:lnTo>
                      <a:pt x="2722" y="15561"/>
                    </a:lnTo>
                    <a:cubicBezTo>
                      <a:pt x="2722" y="15561"/>
                      <a:pt x="1790" y="15983"/>
                      <a:pt x="1688" y="15983"/>
                    </a:cubicBezTo>
                    <a:cubicBezTo>
                      <a:pt x="1586" y="15983"/>
                      <a:pt x="1208" y="15896"/>
                      <a:pt x="1208" y="15896"/>
                    </a:cubicBezTo>
                    <a:lnTo>
                      <a:pt x="931" y="17743"/>
                    </a:lnTo>
                    <a:lnTo>
                      <a:pt x="88" y="18165"/>
                    </a:lnTo>
                    <a:cubicBezTo>
                      <a:pt x="88" y="18165"/>
                      <a:pt x="1" y="19272"/>
                      <a:pt x="175" y="19504"/>
                    </a:cubicBezTo>
                    <a:cubicBezTo>
                      <a:pt x="349" y="19737"/>
                      <a:pt x="903" y="20667"/>
                      <a:pt x="699" y="21017"/>
                    </a:cubicBezTo>
                    <a:cubicBezTo>
                      <a:pt x="527" y="21311"/>
                      <a:pt x="67" y="21832"/>
                      <a:pt x="465" y="21832"/>
                    </a:cubicBezTo>
                    <a:cubicBezTo>
                      <a:pt x="540" y="21832"/>
                      <a:pt x="644" y="21814"/>
                      <a:pt x="786" y="21773"/>
                    </a:cubicBezTo>
                    <a:cubicBezTo>
                      <a:pt x="1688" y="21511"/>
                      <a:pt x="2968" y="20987"/>
                      <a:pt x="2968" y="20987"/>
                    </a:cubicBezTo>
                    <a:lnTo>
                      <a:pt x="5617" y="20930"/>
                    </a:lnTo>
                    <a:lnTo>
                      <a:pt x="5617" y="20930"/>
                    </a:lnTo>
                    <a:cubicBezTo>
                      <a:pt x="5616" y="20930"/>
                      <a:pt x="4365" y="20988"/>
                      <a:pt x="4889" y="22065"/>
                    </a:cubicBezTo>
                    <a:cubicBezTo>
                      <a:pt x="5413" y="23141"/>
                      <a:pt x="6024" y="25673"/>
                      <a:pt x="6024" y="25673"/>
                    </a:cubicBezTo>
                    <a:lnTo>
                      <a:pt x="7857" y="25731"/>
                    </a:lnTo>
                    <a:cubicBezTo>
                      <a:pt x="7857" y="25731"/>
                      <a:pt x="6868" y="26749"/>
                      <a:pt x="6839" y="26925"/>
                    </a:cubicBezTo>
                    <a:cubicBezTo>
                      <a:pt x="6809" y="27099"/>
                      <a:pt x="7479" y="26836"/>
                      <a:pt x="7130" y="27739"/>
                    </a:cubicBezTo>
                    <a:cubicBezTo>
                      <a:pt x="6781" y="28641"/>
                      <a:pt x="6461" y="29019"/>
                      <a:pt x="6461" y="29019"/>
                    </a:cubicBezTo>
                    <a:lnTo>
                      <a:pt x="9487" y="30066"/>
                    </a:lnTo>
                    <a:lnTo>
                      <a:pt x="9487" y="31202"/>
                    </a:lnTo>
                    <a:cubicBezTo>
                      <a:pt x="9487" y="31202"/>
                      <a:pt x="10243" y="31260"/>
                      <a:pt x="10301" y="31726"/>
                    </a:cubicBezTo>
                    <a:cubicBezTo>
                      <a:pt x="10360" y="32192"/>
                      <a:pt x="10011" y="32628"/>
                      <a:pt x="10419" y="32657"/>
                    </a:cubicBezTo>
                    <a:cubicBezTo>
                      <a:pt x="10477" y="32661"/>
                      <a:pt x="10556" y="32663"/>
                      <a:pt x="10650" y="32663"/>
                    </a:cubicBezTo>
                    <a:cubicBezTo>
                      <a:pt x="11211" y="32663"/>
                      <a:pt x="12280" y="32598"/>
                      <a:pt x="12280" y="32598"/>
                    </a:cubicBezTo>
                    <a:lnTo>
                      <a:pt x="13910" y="31318"/>
                    </a:lnTo>
                    <a:cubicBezTo>
                      <a:pt x="13910" y="31318"/>
                      <a:pt x="14405" y="31609"/>
                      <a:pt x="14390" y="32118"/>
                    </a:cubicBezTo>
                    <a:cubicBezTo>
                      <a:pt x="14375" y="32628"/>
                      <a:pt x="14695" y="33850"/>
                      <a:pt x="14695" y="33850"/>
                    </a:cubicBezTo>
                    <a:lnTo>
                      <a:pt x="15714" y="33602"/>
                    </a:lnTo>
                    <a:lnTo>
                      <a:pt x="16718" y="34126"/>
                    </a:lnTo>
                    <a:cubicBezTo>
                      <a:pt x="16718" y="34126"/>
                      <a:pt x="16893" y="33122"/>
                      <a:pt x="16864" y="32555"/>
                    </a:cubicBezTo>
                    <a:cubicBezTo>
                      <a:pt x="16834" y="31988"/>
                      <a:pt x="17038" y="31551"/>
                      <a:pt x="16733" y="30983"/>
                    </a:cubicBezTo>
                    <a:cubicBezTo>
                      <a:pt x="16427" y="30416"/>
                      <a:pt x="15947" y="29965"/>
                      <a:pt x="16166" y="29252"/>
                    </a:cubicBezTo>
                    <a:cubicBezTo>
                      <a:pt x="16350" y="28649"/>
                      <a:pt x="16129" y="28234"/>
                      <a:pt x="16460" y="28234"/>
                    </a:cubicBezTo>
                    <a:cubicBezTo>
                      <a:pt x="16521" y="28234"/>
                      <a:pt x="16600" y="28248"/>
                      <a:pt x="16703" y="28277"/>
                    </a:cubicBezTo>
                    <a:cubicBezTo>
                      <a:pt x="16920" y="28338"/>
                      <a:pt x="17081" y="28354"/>
                      <a:pt x="17213" y="28354"/>
                    </a:cubicBezTo>
                    <a:cubicBezTo>
                      <a:pt x="17350" y="28354"/>
                      <a:pt x="17454" y="28337"/>
                      <a:pt x="17554" y="28337"/>
                    </a:cubicBezTo>
                    <a:cubicBezTo>
                      <a:pt x="17654" y="28337"/>
                      <a:pt x="17749" y="28354"/>
                      <a:pt x="17868" y="28423"/>
                    </a:cubicBezTo>
                    <a:cubicBezTo>
                      <a:pt x="18094" y="28555"/>
                      <a:pt x="18266" y="28675"/>
                      <a:pt x="18410" y="28675"/>
                    </a:cubicBezTo>
                    <a:cubicBezTo>
                      <a:pt x="18488" y="28675"/>
                      <a:pt x="18558" y="28640"/>
                      <a:pt x="18624" y="28553"/>
                    </a:cubicBezTo>
                    <a:cubicBezTo>
                      <a:pt x="18814" y="28306"/>
                      <a:pt x="19614" y="27171"/>
                      <a:pt x="19614" y="27171"/>
                    </a:cubicBezTo>
                    <a:cubicBezTo>
                      <a:pt x="19614" y="27171"/>
                      <a:pt x="20923" y="27288"/>
                      <a:pt x="21228" y="27695"/>
                    </a:cubicBezTo>
                    <a:cubicBezTo>
                      <a:pt x="21535" y="28103"/>
                      <a:pt x="21898" y="28219"/>
                      <a:pt x="22072" y="28219"/>
                    </a:cubicBezTo>
                    <a:cubicBezTo>
                      <a:pt x="22248" y="28219"/>
                      <a:pt x="23411" y="26968"/>
                      <a:pt x="23411" y="26968"/>
                    </a:cubicBezTo>
                    <a:lnTo>
                      <a:pt x="24022" y="27535"/>
                    </a:lnTo>
                    <a:lnTo>
                      <a:pt x="24343" y="27142"/>
                    </a:lnTo>
                    <a:cubicBezTo>
                      <a:pt x="24343" y="27142"/>
                      <a:pt x="25887" y="28021"/>
                      <a:pt x="26046" y="28021"/>
                    </a:cubicBezTo>
                    <a:cubicBezTo>
                      <a:pt x="26054" y="28021"/>
                      <a:pt x="26058" y="28019"/>
                      <a:pt x="26059" y="28016"/>
                    </a:cubicBezTo>
                    <a:cubicBezTo>
                      <a:pt x="26088" y="27928"/>
                      <a:pt x="25928" y="27171"/>
                      <a:pt x="26467" y="27040"/>
                    </a:cubicBezTo>
                    <a:cubicBezTo>
                      <a:pt x="26841" y="26950"/>
                      <a:pt x="26920" y="26824"/>
                      <a:pt x="27036" y="26824"/>
                    </a:cubicBezTo>
                    <a:cubicBezTo>
                      <a:pt x="27086" y="26824"/>
                      <a:pt x="27144" y="26848"/>
                      <a:pt x="27238" y="26910"/>
                    </a:cubicBezTo>
                    <a:cubicBezTo>
                      <a:pt x="27304" y="26954"/>
                      <a:pt x="27392" y="26971"/>
                      <a:pt x="27488" y="26971"/>
                    </a:cubicBezTo>
                    <a:cubicBezTo>
                      <a:pt x="27832" y="26971"/>
                      <a:pt x="28286" y="26749"/>
                      <a:pt x="28286" y="26749"/>
                    </a:cubicBezTo>
                    <a:lnTo>
                      <a:pt x="28954" y="26691"/>
                    </a:lnTo>
                    <a:lnTo>
                      <a:pt x="29871" y="25019"/>
                    </a:lnTo>
                    <a:lnTo>
                      <a:pt x="31195" y="24421"/>
                    </a:lnTo>
                    <a:lnTo>
                      <a:pt x="31541" y="24748"/>
                    </a:lnTo>
                    <a:cubicBezTo>
                      <a:pt x="32245" y="23850"/>
                      <a:pt x="32558" y="23427"/>
                      <a:pt x="32616" y="23331"/>
                    </a:cubicBezTo>
                    <a:cubicBezTo>
                      <a:pt x="32631" y="23307"/>
                      <a:pt x="32648" y="23283"/>
                      <a:pt x="32664" y="23260"/>
                    </a:cubicBezTo>
                    <a:cubicBezTo>
                      <a:pt x="32785" y="23102"/>
                      <a:pt x="32960" y="22999"/>
                      <a:pt x="33167" y="22970"/>
                    </a:cubicBezTo>
                    <a:cubicBezTo>
                      <a:pt x="33220" y="22962"/>
                      <a:pt x="33271" y="22959"/>
                      <a:pt x="33321" y="22959"/>
                    </a:cubicBezTo>
                    <a:cubicBezTo>
                      <a:pt x="33405" y="22959"/>
                      <a:pt x="33486" y="22967"/>
                      <a:pt x="33565" y="22975"/>
                    </a:cubicBezTo>
                    <a:cubicBezTo>
                      <a:pt x="33641" y="22983"/>
                      <a:pt x="33713" y="22991"/>
                      <a:pt x="33782" y="22991"/>
                    </a:cubicBezTo>
                    <a:cubicBezTo>
                      <a:pt x="33861" y="22991"/>
                      <a:pt x="33936" y="22981"/>
                      <a:pt x="34013" y="22952"/>
                    </a:cubicBezTo>
                    <a:cubicBezTo>
                      <a:pt x="34016" y="22892"/>
                      <a:pt x="34006" y="22778"/>
                      <a:pt x="33953" y="22599"/>
                    </a:cubicBezTo>
                    <a:cubicBezTo>
                      <a:pt x="33935" y="22539"/>
                      <a:pt x="33913" y="22473"/>
                      <a:pt x="33885" y="22400"/>
                    </a:cubicBezTo>
                    <a:cubicBezTo>
                      <a:pt x="33774" y="22115"/>
                      <a:pt x="33620" y="21839"/>
                      <a:pt x="33515" y="21692"/>
                    </a:cubicBezTo>
                    <a:cubicBezTo>
                      <a:pt x="33450" y="21726"/>
                      <a:pt x="33371" y="21766"/>
                      <a:pt x="33278" y="21803"/>
                    </a:cubicBezTo>
                    <a:cubicBezTo>
                      <a:pt x="33121" y="21866"/>
                      <a:pt x="32990" y="21897"/>
                      <a:pt x="32863" y="21899"/>
                    </a:cubicBezTo>
                    <a:cubicBezTo>
                      <a:pt x="32860" y="21899"/>
                      <a:pt x="32857" y="21899"/>
                      <a:pt x="32854" y="21899"/>
                    </a:cubicBezTo>
                    <a:cubicBezTo>
                      <a:pt x="32673" y="21899"/>
                      <a:pt x="32507" y="21838"/>
                      <a:pt x="32369" y="21725"/>
                    </a:cubicBezTo>
                    <a:cubicBezTo>
                      <a:pt x="32222" y="21604"/>
                      <a:pt x="32129" y="21444"/>
                      <a:pt x="32026" y="21234"/>
                    </a:cubicBezTo>
                    <a:cubicBezTo>
                      <a:pt x="31873" y="21362"/>
                      <a:pt x="31678" y="21500"/>
                      <a:pt x="31432" y="21553"/>
                    </a:cubicBezTo>
                    <a:cubicBezTo>
                      <a:pt x="31317" y="21579"/>
                      <a:pt x="31204" y="21591"/>
                      <a:pt x="31095" y="21591"/>
                    </a:cubicBezTo>
                    <a:cubicBezTo>
                      <a:pt x="30844" y="21591"/>
                      <a:pt x="30610" y="21526"/>
                      <a:pt x="30407" y="21398"/>
                    </a:cubicBezTo>
                    <a:cubicBezTo>
                      <a:pt x="30393" y="21390"/>
                      <a:pt x="30379" y="21381"/>
                      <a:pt x="30365" y="21372"/>
                    </a:cubicBezTo>
                    <a:cubicBezTo>
                      <a:pt x="30351" y="21362"/>
                      <a:pt x="30337" y="21352"/>
                      <a:pt x="30323" y="21341"/>
                    </a:cubicBezTo>
                    <a:cubicBezTo>
                      <a:pt x="30122" y="21191"/>
                      <a:pt x="29894" y="20927"/>
                      <a:pt x="29790" y="20466"/>
                    </a:cubicBezTo>
                    <a:cubicBezTo>
                      <a:pt x="29777" y="20452"/>
                      <a:pt x="29726" y="20410"/>
                      <a:pt x="29587" y="20361"/>
                    </a:cubicBezTo>
                    <a:cubicBezTo>
                      <a:pt x="29433" y="20306"/>
                      <a:pt x="29246" y="20268"/>
                      <a:pt x="29081" y="20235"/>
                    </a:cubicBezTo>
                    <a:cubicBezTo>
                      <a:pt x="28952" y="20208"/>
                      <a:pt x="28837" y="20185"/>
                      <a:pt x="28734" y="20155"/>
                    </a:cubicBezTo>
                    <a:cubicBezTo>
                      <a:pt x="28729" y="20166"/>
                      <a:pt x="28723" y="20176"/>
                      <a:pt x="28719" y="20184"/>
                    </a:cubicBezTo>
                    <a:cubicBezTo>
                      <a:pt x="28713" y="20197"/>
                      <a:pt x="28708" y="20207"/>
                      <a:pt x="28703" y="20217"/>
                    </a:cubicBezTo>
                    <a:cubicBezTo>
                      <a:pt x="28689" y="20247"/>
                      <a:pt x="28674" y="20277"/>
                      <a:pt x="28655" y="20308"/>
                    </a:cubicBezTo>
                    <a:cubicBezTo>
                      <a:pt x="28552" y="20479"/>
                      <a:pt x="28380" y="20578"/>
                      <a:pt x="28190" y="20578"/>
                    </a:cubicBezTo>
                    <a:cubicBezTo>
                      <a:pt x="28178" y="20578"/>
                      <a:pt x="28166" y="20578"/>
                      <a:pt x="28153" y="20577"/>
                    </a:cubicBezTo>
                    <a:cubicBezTo>
                      <a:pt x="27960" y="20563"/>
                      <a:pt x="27796" y="20451"/>
                      <a:pt x="27706" y="20273"/>
                    </a:cubicBezTo>
                    <a:cubicBezTo>
                      <a:pt x="27701" y="20262"/>
                      <a:pt x="27694" y="20249"/>
                      <a:pt x="27689" y="20237"/>
                    </a:cubicBezTo>
                    <a:cubicBezTo>
                      <a:pt x="27675" y="20203"/>
                      <a:pt x="27664" y="20171"/>
                      <a:pt x="27651" y="20134"/>
                    </a:cubicBezTo>
                    <a:cubicBezTo>
                      <a:pt x="27622" y="20046"/>
                      <a:pt x="27569" y="19885"/>
                      <a:pt x="27437" y="19632"/>
                    </a:cubicBezTo>
                    <a:cubicBezTo>
                      <a:pt x="27393" y="19548"/>
                      <a:pt x="27339" y="19453"/>
                      <a:pt x="27276" y="19347"/>
                    </a:cubicBezTo>
                    <a:cubicBezTo>
                      <a:pt x="27134" y="19111"/>
                      <a:pt x="27055" y="18850"/>
                      <a:pt x="27045" y="18569"/>
                    </a:cubicBezTo>
                    <a:cubicBezTo>
                      <a:pt x="27019" y="17855"/>
                      <a:pt x="27428" y="17189"/>
                      <a:pt x="27789" y="16601"/>
                    </a:cubicBezTo>
                    <a:cubicBezTo>
                      <a:pt x="27916" y="16394"/>
                      <a:pt x="28037" y="16198"/>
                      <a:pt x="28113" y="16036"/>
                    </a:cubicBezTo>
                    <a:cubicBezTo>
                      <a:pt x="28109" y="16004"/>
                      <a:pt x="28079" y="15884"/>
                      <a:pt x="27891" y="15636"/>
                    </a:cubicBezTo>
                    <a:cubicBezTo>
                      <a:pt x="27714" y="15403"/>
                      <a:pt x="27475" y="15156"/>
                      <a:pt x="27244" y="14918"/>
                    </a:cubicBezTo>
                    <a:cubicBezTo>
                      <a:pt x="27042" y="14710"/>
                      <a:pt x="26852" y="14514"/>
                      <a:pt x="26711" y="14333"/>
                    </a:cubicBezTo>
                    <a:cubicBezTo>
                      <a:pt x="26606" y="14200"/>
                      <a:pt x="26328" y="13843"/>
                      <a:pt x="26477" y="13449"/>
                    </a:cubicBezTo>
                    <a:cubicBezTo>
                      <a:pt x="26493" y="13407"/>
                      <a:pt x="26511" y="13363"/>
                      <a:pt x="26531" y="13319"/>
                    </a:cubicBezTo>
                    <a:cubicBezTo>
                      <a:pt x="26590" y="13183"/>
                      <a:pt x="26663" y="13034"/>
                      <a:pt x="26740" y="12878"/>
                    </a:cubicBezTo>
                    <a:cubicBezTo>
                      <a:pt x="26850" y="12655"/>
                      <a:pt x="27053" y="12243"/>
                      <a:pt x="27068" y="12105"/>
                    </a:cubicBezTo>
                    <a:cubicBezTo>
                      <a:pt x="27054" y="11669"/>
                      <a:pt x="27333" y="11448"/>
                      <a:pt x="27501" y="11314"/>
                    </a:cubicBezTo>
                    <a:cubicBezTo>
                      <a:pt x="27580" y="11251"/>
                      <a:pt x="27647" y="11198"/>
                      <a:pt x="27703" y="11119"/>
                    </a:cubicBezTo>
                    <a:cubicBezTo>
                      <a:pt x="27661" y="11054"/>
                      <a:pt x="27565" y="10937"/>
                      <a:pt x="27384" y="10792"/>
                    </a:cubicBezTo>
                    <a:cubicBezTo>
                      <a:pt x="27375" y="10785"/>
                      <a:pt x="27366" y="10778"/>
                      <a:pt x="27357" y="10771"/>
                    </a:cubicBezTo>
                    <a:cubicBezTo>
                      <a:pt x="27223" y="10666"/>
                      <a:pt x="27098" y="10589"/>
                      <a:pt x="27012" y="10543"/>
                    </a:cubicBezTo>
                    <a:cubicBezTo>
                      <a:pt x="26930" y="10594"/>
                      <a:pt x="26808" y="10656"/>
                      <a:pt x="26650" y="10667"/>
                    </a:cubicBezTo>
                    <a:cubicBezTo>
                      <a:pt x="26631" y="10669"/>
                      <a:pt x="26613" y="10669"/>
                      <a:pt x="26595" y="10669"/>
                    </a:cubicBezTo>
                    <a:cubicBezTo>
                      <a:pt x="26462" y="10669"/>
                      <a:pt x="26331" y="10632"/>
                      <a:pt x="26201" y="10559"/>
                    </a:cubicBezTo>
                    <a:cubicBezTo>
                      <a:pt x="26192" y="10568"/>
                      <a:pt x="26181" y="10575"/>
                      <a:pt x="26171" y="10583"/>
                    </a:cubicBezTo>
                    <a:cubicBezTo>
                      <a:pt x="26016" y="10706"/>
                      <a:pt x="25794" y="10865"/>
                      <a:pt x="25452" y="11006"/>
                    </a:cubicBezTo>
                    <a:cubicBezTo>
                      <a:pt x="25307" y="11067"/>
                      <a:pt x="25115" y="11133"/>
                      <a:pt x="24912" y="11133"/>
                    </a:cubicBezTo>
                    <a:cubicBezTo>
                      <a:pt x="24794" y="11133"/>
                      <a:pt x="24672" y="11111"/>
                      <a:pt x="24553" y="11054"/>
                    </a:cubicBezTo>
                    <a:cubicBezTo>
                      <a:pt x="24242" y="10905"/>
                      <a:pt x="24130" y="10610"/>
                      <a:pt x="24058" y="10370"/>
                    </a:cubicBezTo>
                    <a:cubicBezTo>
                      <a:pt x="24051" y="10345"/>
                      <a:pt x="24043" y="10321"/>
                      <a:pt x="24037" y="10298"/>
                    </a:cubicBezTo>
                    <a:cubicBezTo>
                      <a:pt x="23998" y="10163"/>
                      <a:pt x="23961" y="10037"/>
                      <a:pt x="23898" y="9931"/>
                    </a:cubicBezTo>
                    <a:cubicBezTo>
                      <a:pt x="23777" y="9726"/>
                      <a:pt x="23657" y="9480"/>
                      <a:pt x="23690" y="9200"/>
                    </a:cubicBezTo>
                    <a:cubicBezTo>
                      <a:pt x="23711" y="9020"/>
                      <a:pt x="23788" y="8885"/>
                      <a:pt x="23869" y="8777"/>
                    </a:cubicBezTo>
                    <a:cubicBezTo>
                      <a:pt x="23874" y="8770"/>
                      <a:pt x="23880" y="8762"/>
                      <a:pt x="23886" y="8756"/>
                    </a:cubicBezTo>
                    <a:cubicBezTo>
                      <a:pt x="23875" y="8752"/>
                      <a:pt x="23866" y="8748"/>
                      <a:pt x="23855" y="8744"/>
                    </a:cubicBezTo>
                    <a:cubicBezTo>
                      <a:pt x="23786" y="8712"/>
                      <a:pt x="23719" y="8669"/>
                      <a:pt x="23658" y="8608"/>
                    </a:cubicBezTo>
                    <a:cubicBezTo>
                      <a:pt x="23509" y="8459"/>
                      <a:pt x="23412" y="8185"/>
                      <a:pt x="23590" y="7866"/>
                    </a:cubicBezTo>
                    <a:cubicBezTo>
                      <a:pt x="23636" y="7783"/>
                      <a:pt x="23701" y="7692"/>
                      <a:pt x="23796" y="7579"/>
                    </a:cubicBezTo>
                    <a:cubicBezTo>
                      <a:pt x="23932" y="7418"/>
                      <a:pt x="24111" y="7233"/>
                      <a:pt x="24288" y="7051"/>
                    </a:cubicBezTo>
                    <a:cubicBezTo>
                      <a:pt x="24301" y="7038"/>
                      <a:pt x="24312" y="7027"/>
                      <a:pt x="24324" y="7014"/>
                    </a:cubicBezTo>
                    <a:cubicBezTo>
                      <a:pt x="24479" y="6854"/>
                      <a:pt x="24709" y="6618"/>
                      <a:pt x="24780" y="6522"/>
                    </a:cubicBezTo>
                    <a:cubicBezTo>
                      <a:pt x="24848" y="6350"/>
                      <a:pt x="24986" y="6224"/>
                      <a:pt x="25163" y="6178"/>
                    </a:cubicBezTo>
                    <a:cubicBezTo>
                      <a:pt x="25213" y="6165"/>
                      <a:pt x="25262" y="6159"/>
                      <a:pt x="25308" y="6159"/>
                    </a:cubicBezTo>
                    <a:cubicBezTo>
                      <a:pt x="25526" y="6159"/>
                      <a:pt x="25688" y="6289"/>
                      <a:pt x="25761" y="6354"/>
                    </a:cubicBezTo>
                    <a:cubicBezTo>
                      <a:pt x="25767" y="6358"/>
                      <a:pt x="25773" y="6363"/>
                      <a:pt x="25777" y="6367"/>
                    </a:cubicBezTo>
                    <a:cubicBezTo>
                      <a:pt x="25851" y="6433"/>
                      <a:pt x="25929" y="6515"/>
                      <a:pt x="26011" y="6602"/>
                    </a:cubicBezTo>
                    <a:cubicBezTo>
                      <a:pt x="26082" y="6678"/>
                      <a:pt x="26216" y="6818"/>
                      <a:pt x="26305" y="6892"/>
                    </a:cubicBezTo>
                    <a:cubicBezTo>
                      <a:pt x="26368" y="6810"/>
                      <a:pt x="26458" y="6654"/>
                      <a:pt x="26529" y="6532"/>
                    </a:cubicBezTo>
                    <a:cubicBezTo>
                      <a:pt x="26584" y="6438"/>
                      <a:pt x="26638" y="6366"/>
                      <a:pt x="26697" y="6307"/>
                    </a:cubicBezTo>
                    <a:cubicBezTo>
                      <a:pt x="26817" y="6189"/>
                      <a:pt x="26969" y="6124"/>
                      <a:pt x="27126" y="6124"/>
                    </a:cubicBezTo>
                    <a:cubicBezTo>
                      <a:pt x="27132" y="6124"/>
                      <a:pt x="27138" y="6124"/>
                      <a:pt x="27144" y="6125"/>
                    </a:cubicBezTo>
                    <a:cubicBezTo>
                      <a:pt x="27255" y="6128"/>
                      <a:pt x="27468" y="6168"/>
                      <a:pt x="27632" y="6401"/>
                    </a:cubicBezTo>
                    <a:cubicBezTo>
                      <a:pt x="27678" y="6465"/>
                      <a:pt x="27711" y="6532"/>
                      <a:pt x="27744" y="6596"/>
                    </a:cubicBezTo>
                    <a:cubicBezTo>
                      <a:pt x="27745" y="6599"/>
                      <a:pt x="27747" y="6604"/>
                      <a:pt x="27749" y="6607"/>
                    </a:cubicBezTo>
                    <a:cubicBezTo>
                      <a:pt x="27775" y="6659"/>
                      <a:pt x="27818" y="6741"/>
                      <a:pt x="27847" y="6770"/>
                    </a:cubicBezTo>
                    <a:cubicBezTo>
                      <a:pt x="27854" y="6772"/>
                      <a:pt x="27868" y="6773"/>
                      <a:pt x="27888" y="6773"/>
                    </a:cubicBezTo>
                    <a:cubicBezTo>
                      <a:pt x="27931" y="6773"/>
                      <a:pt x="28005" y="6767"/>
                      <a:pt x="28119" y="6737"/>
                    </a:cubicBezTo>
                    <a:cubicBezTo>
                      <a:pt x="28129" y="6735"/>
                      <a:pt x="28139" y="6732"/>
                      <a:pt x="28149" y="6728"/>
                    </a:cubicBezTo>
                    <a:cubicBezTo>
                      <a:pt x="28304" y="6686"/>
                      <a:pt x="28462" y="6622"/>
                      <a:pt x="28591" y="6571"/>
                    </a:cubicBezTo>
                    <a:cubicBezTo>
                      <a:pt x="28688" y="6531"/>
                      <a:pt x="28763" y="6501"/>
                      <a:pt x="28833" y="6481"/>
                    </a:cubicBezTo>
                    <a:cubicBezTo>
                      <a:pt x="29003" y="6432"/>
                      <a:pt x="29388" y="6382"/>
                      <a:pt x="29707" y="6349"/>
                    </a:cubicBezTo>
                    <a:cubicBezTo>
                      <a:pt x="29705" y="6086"/>
                      <a:pt x="29684" y="5685"/>
                      <a:pt x="29629" y="5224"/>
                    </a:cubicBezTo>
                    <a:lnTo>
                      <a:pt x="29629" y="5223"/>
                    </a:lnTo>
                    <a:cubicBezTo>
                      <a:pt x="29590" y="4895"/>
                      <a:pt x="29547" y="4649"/>
                      <a:pt x="29508" y="4471"/>
                    </a:cubicBezTo>
                    <a:cubicBezTo>
                      <a:pt x="29234" y="4757"/>
                      <a:pt x="28835" y="5125"/>
                      <a:pt x="28202" y="5284"/>
                    </a:cubicBezTo>
                    <a:cubicBezTo>
                      <a:pt x="27972" y="5341"/>
                      <a:pt x="27766" y="5379"/>
                      <a:pt x="27578" y="5379"/>
                    </a:cubicBezTo>
                    <a:cubicBezTo>
                      <a:pt x="27405" y="5379"/>
                      <a:pt x="27248" y="5347"/>
                      <a:pt x="27102" y="5269"/>
                    </a:cubicBezTo>
                    <a:cubicBezTo>
                      <a:pt x="26803" y="5108"/>
                      <a:pt x="26699" y="4833"/>
                      <a:pt x="26613" y="4585"/>
                    </a:cubicBezTo>
                    <a:cubicBezTo>
                      <a:pt x="26610" y="4578"/>
                      <a:pt x="26606" y="4570"/>
                      <a:pt x="26604" y="4562"/>
                    </a:cubicBezTo>
                    <a:cubicBezTo>
                      <a:pt x="26598" y="4544"/>
                      <a:pt x="26592" y="4528"/>
                      <a:pt x="26585" y="4510"/>
                    </a:cubicBezTo>
                    <a:cubicBezTo>
                      <a:pt x="26543" y="4389"/>
                      <a:pt x="26496" y="4263"/>
                      <a:pt x="26420" y="4121"/>
                    </a:cubicBezTo>
                    <a:cubicBezTo>
                      <a:pt x="26077" y="3485"/>
                      <a:pt x="26077" y="3210"/>
                      <a:pt x="26115" y="2890"/>
                    </a:cubicBezTo>
                    <a:cubicBezTo>
                      <a:pt x="26123" y="2816"/>
                      <a:pt x="26130" y="2761"/>
                      <a:pt x="26126" y="2685"/>
                    </a:cubicBezTo>
                    <a:cubicBezTo>
                      <a:pt x="26113" y="2505"/>
                      <a:pt x="26096" y="2275"/>
                      <a:pt x="26080" y="2066"/>
                    </a:cubicBezTo>
                    <a:lnTo>
                      <a:pt x="25079" y="2176"/>
                    </a:lnTo>
                    <a:cubicBezTo>
                      <a:pt x="25028" y="2306"/>
                      <a:pt x="24965" y="2461"/>
                      <a:pt x="24895" y="2620"/>
                    </a:cubicBezTo>
                    <a:cubicBezTo>
                      <a:pt x="24873" y="2670"/>
                      <a:pt x="24851" y="2719"/>
                      <a:pt x="24828" y="2767"/>
                    </a:cubicBezTo>
                    <a:cubicBezTo>
                      <a:pt x="24612" y="3226"/>
                      <a:pt x="24401" y="3537"/>
                      <a:pt x="24108" y="3636"/>
                    </a:cubicBezTo>
                    <a:cubicBezTo>
                      <a:pt x="24082" y="3704"/>
                      <a:pt x="24046" y="3789"/>
                      <a:pt x="23989" y="3878"/>
                    </a:cubicBezTo>
                    <a:cubicBezTo>
                      <a:pt x="23980" y="3890"/>
                      <a:pt x="23972" y="3903"/>
                      <a:pt x="23962" y="3915"/>
                    </a:cubicBezTo>
                    <a:cubicBezTo>
                      <a:pt x="23844" y="4081"/>
                      <a:pt x="23786" y="4162"/>
                      <a:pt x="23920" y="4353"/>
                    </a:cubicBezTo>
                    <a:cubicBezTo>
                      <a:pt x="23929" y="4366"/>
                      <a:pt x="23939" y="4379"/>
                      <a:pt x="23950" y="4393"/>
                    </a:cubicBezTo>
                    <a:cubicBezTo>
                      <a:pt x="24032" y="4498"/>
                      <a:pt x="24121" y="4668"/>
                      <a:pt x="24117" y="4908"/>
                    </a:cubicBezTo>
                    <a:cubicBezTo>
                      <a:pt x="24117" y="4917"/>
                      <a:pt x="24117" y="4926"/>
                      <a:pt x="24117" y="4934"/>
                    </a:cubicBezTo>
                    <a:cubicBezTo>
                      <a:pt x="24116" y="4952"/>
                      <a:pt x="24115" y="4970"/>
                      <a:pt x="24113" y="4987"/>
                    </a:cubicBezTo>
                    <a:cubicBezTo>
                      <a:pt x="24111" y="4997"/>
                      <a:pt x="24110" y="5005"/>
                      <a:pt x="24109" y="5015"/>
                    </a:cubicBezTo>
                    <a:cubicBezTo>
                      <a:pt x="24106" y="5043"/>
                      <a:pt x="24101" y="5074"/>
                      <a:pt x="24094" y="5107"/>
                    </a:cubicBezTo>
                    <a:cubicBezTo>
                      <a:pt x="24037" y="5375"/>
                      <a:pt x="23844" y="5810"/>
                      <a:pt x="23095" y="6575"/>
                    </a:cubicBezTo>
                    <a:lnTo>
                      <a:pt x="23051" y="6620"/>
                    </a:lnTo>
                    <a:cubicBezTo>
                      <a:pt x="22594" y="7080"/>
                      <a:pt x="22147" y="7450"/>
                      <a:pt x="22023" y="7546"/>
                    </a:cubicBezTo>
                    <a:cubicBezTo>
                      <a:pt x="21927" y="7620"/>
                      <a:pt x="21775" y="7738"/>
                      <a:pt x="21719" y="7804"/>
                    </a:cubicBezTo>
                    <a:cubicBezTo>
                      <a:pt x="21734" y="7994"/>
                      <a:pt x="21723" y="8271"/>
                      <a:pt x="21709" y="8588"/>
                    </a:cubicBezTo>
                    <a:cubicBezTo>
                      <a:pt x="21702" y="8759"/>
                      <a:pt x="21694" y="8934"/>
                      <a:pt x="21691" y="9096"/>
                    </a:cubicBezTo>
                    <a:cubicBezTo>
                      <a:pt x="21690" y="9151"/>
                      <a:pt x="21689" y="9204"/>
                      <a:pt x="21689" y="9255"/>
                    </a:cubicBezTo>
                    <a:cubicBezTo>
                      <a:pt x="21689" y="9264"/>
                      <a:pt x="21689" y="9273"/>
                      <a:pt x="21690" y="9282"/>
                    </a:cubicBezTo>
                    <a:cubicBezTo>
                      <a:pt x="21699" y="9425"/>
                      <a:pt x="21775" y="9605"/>
                      <a:pt x="21849" y="9779"/>
                    </a:cubicBezTo>
                    <a:cubicBezTo>
                      <a:pt x="21965" y="10056"/>
                      <a:pt x="22097" y="10370"/>
                      <a:pt x="22047" y="10715"/>
                    </a:cubicBezTo>
                    <a:cubicBezTo>
                      <a:pt x="22019" y="10908"/>
                      <a:pt x="21991" y="11001"/>
                      <a:pt x="21966" y="11072"/>
                    </a:cubicBezTo>
                    <a:cubicBezTo>
                      <a:pt x="21966" y="11085"/>
                      <a:pt x="21965" y="11108"/>
                      <a:pt x="21965" y="11145"/>
                    </a:cubicBezTo>
                    <a:lnTo>
                      <a:pt x="21965" y="11161"/>
                    </a:lnTo>
                    <a:cubicBezTo>
                      <a:pt x="21965" y="11402"/>
                      <a:pt x="21853" y="11756"/>
                      <a:pt x="21318" y="12079"/>
                    </a:cubicBezTo>
                    <a:cubicBezTo>
                      <a:pt x="21106" y="12207"/>
                      <a:pt x="20794" y="12342"/>
                      <a:pt x="20520" y="12366"/>
                    </a:cubicBezTo>
                    <a:cubicBezTo>
                      <a:pt x="20492" y="12368"/>
                      <a:pt x="20465" y="12371"/>
                      <a:pt x="20436" y="12371"/>
                    </a:cubicBezTo>
                    <a:cubicBezTo>
                      <a:pt x="20386" y="12371"/>
                      <a:pt x="20339" y="12366"/>
                      <a:pt x="20294" y="12359"/>
                    </a:cubicBezTo>
                    <a:cubicBezTo>
                      <a:pt x="20259" y="12353"/>
                      <a:pt x="20226" y="12345"/>
                      <a:pt x="20195" y="12336"/>
                    </a:cubicBezTo>
                    <a:cubicBezTo>
                      <a:pt x="20186" y="12334"/>
                      <a:pt x="20179" y="12331"/>
                      <a:pt x="20172" y="12329"/>
                    </a:cubicBezTo>
                    <a:cubicBezTo>
                      <a:pt x="20004" y="12273"/>
                      <a:pt x="19894" y="12174"/>
                      <a:pt x="19825" y="12112"/>
                    </a:cubicBezTo>
                    <a:cubicBezTo>
                      <a:pt x="19755" y="12048"/>
                      <a:pt x="19715" y="12012"/>
                      <a:pt x="19532" y="11990"/>
                    </a:cubicBezTo>
                    <a:cubicBezTo>
                      <a:pt x="19512" y="11995"/>
                      <a:pt x="19440" y="12016"/>
                      <a:pt x="19290" y="12110"/>
                    </a:cubicBezTo>
                    <a:cubicBezTo>
                      <a:pt x="19142" y="12204"/>
                      <a:pt x="18977" y="12329"/>
                      <a:pt x="18802" y="12461"/>
                    </a:cubicBezTo>
                    <a:cubicBezTo>
                      <a:pt x="18557" y="12648"/>
                      <a:pt x="18304" y="12841"/>
                      <a:pt x="18049" y="12977"/>
                    </a:cubicBezTo>
                    <a:cubicBezTo>
                      <a:pt x="17907" y="13054"/>
                      <a:pt x="17774" y="13107"/>
                      <a:pt x="17648" y="13138"/>
                    </a:cubicBezTo>
                    <a:cubicBezTo>
                      <a:pt x="17629" y="13142"/>
                      <a:pt x="17612" y="13147"/>
                      <a:pt x="17594" y="13150"/>
                    </a:cubicBezTo>
                    <a:cubicBezTo>
                      <a:pt x="17520" y="13164"/>
                      <a:pt x="17449" y="13172"/>
                      <a:pt x="17378" y="13172"/>
                    </a:cubicBezTo>
                    <a:cubicBezTo>
                      <a:pt x="17250" y="13172"/>
                      <a:pt x="17129" y="13148"/>
                      <a:pt x="17014" y="13098"/>
                    </a:cubicBezTo>
                    <a:cubicBezTo>
                      <a:pt x="16923" y="13059"/>
                      <a:pt x="16836" y="13015"/>
                      <a:pt x="16754" y="12969"/>
                    </a:cubicBezTo>
                    <a:cubicBezTo>
                      <a:pt x="16194" y="12650"/>
                      <a:pt x="15875" y="12197"/>
                      <a:pt x="15826" y="12126"/>
                    </a:cubicBezTo>
                    <a:cubicBezTo>
                      <a:pt x="15825" y="12124"/>
                      <a:pt x="15824" y="12123"/>
                      <a:pt x="15823" y="12122"/>
                    </a:cubicBezTo>
                    <a:cubicBezTo>
                      <a:pt x="15767" y="12036"/>
                      <a:pt x="15735" y="11935"/>
                      <a:pt x="15735" y="11831"/>
                    </a:cubicBezTo>
                    <a:lnTo>
                      <a:pt x="15735" y="11632"/>
                    </a:lnTo>
                    <a:cubicBezTo>
                      <a:pt x="15522" y="11386"/>
                      <a:pt x="15292" y="11134"/>
                      <a:pt x="15219" y="11074"/>
                    </a:cubicBezTo>
                    <a:cubicBezTo>
                      <a:pt x="14870" y="10815"/>
                      <a:pt x="14943" y="10340"/>
                      <a:pt x="14975" y="10161"/>
                    </a:cubicBezTo>
                    <a:cubicBezTo>
                      <a:pt x="14976" y="10155"/>
                      <a:pt x="14977" y="10150"/>
                      <a:pt x="14978" y="10144"/>
                    </a:cubicBezTo>
                    <a:cubicBezTo>
                      <a:pt x="14983" y="10114"/>
                      <a:pt x="14990" y="10083"/>
                      <a:pt x="14996" y="10054"/>
                    </a:cubicBezTo>
                    <a:lnTo>
                      <a:pt x="14041" y="9014"/>
                    </a:lnTo>
                    <a:cubicBezTo>
                      <a:pt x="13952" y="8917"/>
                      <a:pt x="13903" y="8791"/>
                      <a:pt x="13903" y="8659"/>
                    </a:cubicBezTo>
                    <a:lnTo>
                      <a:pt x="13903" y="8334"/>
                    </a:lnTo>
                    <a:lnTo>
                      <a:pt x="13634" y="8308"/>
                    </a:lnTo>
                    <a:cubicBezTo>
                      <a:pt x="13354" y="8280"/>
                      <a:pt x="13145" y="8036"/>
                      <a:pt x="13161" y="7754"/>
                    </a:cubicBezTo>
                    <a:lnTo>
                      <a:pt x="13209" y="6968"/>
                    </a:lnTo>
                    <a:lnTo>
                      <a:pt x="12151" y="5511"/>
                    </a:lnTo>
                    <a:lnTo>
                      <a:pt x="11145" y="5650"/>
                    </a:lnTo>
                    <a:cubicBezTo>
                      <a:pt x="11121" y="5654"/>
                      <a:pt x="11097" y="5655"/>
                      <a:pt x="11072" y="5655"/>
                    </a:cubicBezTo>
                    <a:cubicBezTo>
                      <a:pt x="10935" y="5655"/>
                      <a:pt x="10801" y="5600"/>
                      <a:pt x="10702" y="5501"/>
                    </a:cubicBezTo>
                    <a:lnTo>
                      <a:pt x="9691" y="4490"/>
                    </a:lnTo>
                    <a:cubicBezTo>
                      <a:pt x="9585" y="4384"/>
                      <a:pt x="9532" y="4241"/>
                      <a:pt x="9538" y="4098"/>
                    </a:cubicBezTo>
                    <a:cubicBezTo>
                      <a:pt x="9539" y="4077"/>
                      <a:pt x="9541" y="4057"/>
                      <a:pt x="9544" y="4036"/>
                    </a:cubicBezTo>
                    <a:cubicBezTo>
                      <a:pt x="9546" y="4023"/>
                      <a:pt x="9549" y="4010"/>
                      <a:pt x="9552" y="3996"/>
                    </a:cubicBezTo>
                    <a:cubicBezTo>
                      <a:pt x="9562" y="3955"/>
                      <a:pt x="9576" y="3916"/>
                      <a:pt x="9596" y="3878"/>
                    </a:cubicBezTo>
                    <a:lnTo>
                      <a:pt x="10100" y="2901"/>
                    </a:lnTo>
                    <a:lnTo>
                      <a:pt x="8712" y="1562"/>
                    </a:lnTo>
                    <a:cubicBezTo>
                      <a:pt x="8490" y="1820"/>
                      <a:pt x="8289" y="2064"/>
                      <a:pt x="8198" y="2191"/>
                    </a:cubicBezTo>
                    <a:cubicBezTo>
                      <a:pt x="8197" y="2218"/>
                      <a:pt x="8196" y="2249"/>
                      <a:pt x="8195" y="2281"/>
                    </a:cubicBezTo>
                    <a:cubicBezTo>
                      <a:pt x="8193" y="2314"/>
                      <a:pt x="8192" y="2350"/>
                      <a:pt x="8191" y="2387"/>
                    </a:cubicBezTo>
                    <a:cubicBezTo>
                      <a:pt x="8191" y="2395"/>
                      <a:pt x="8190" y="2402"/>
                      <a:pt x="8190" y="2410"/>
                    </a:cubicBezTo>
                    <a:cubicBezTo>
                      <a:pt x="8176" y="2815"/>
                      <a:pt x="8149" y="3427"/>
                      <a:pt x="8143" y="3589"/>
                    </a:cubicBezTo>
                    <a:cubicBezTo>
                      <a:pt x="8134" y="3810"/>
                      <a:pt x="7986" y="4002"/>
                      <a:pt x="7774" y="4068"/>
                    </a:cubicBezTo>
                    <a:cubicBezTo>
                      <a:pt x="7723" y="4084"/>
                      <a:pt x="7670" y="4091"/>
                      <a:pt x="7618" y="4091"/>
                    </a:cubicBezTo>
                    <a:cubicBezTo>
                      <a:pt x="7456" y="4091"/>
                      <a:pt x="7299" y="4016"/>
                      <a:pt x="7198" y="3882"/>
                    </a:cubicBezTo>
                    <a:cubicBezTo>
                      <a:pt x="7198" y="3881"/>
                      <a:pt x="7197" y="3880"/>
                      <a:pt x="7197" y="3880"/>
                    </a:cubicBezTo>
                    <a:cubicBezTo>
                      <a:pt x="7166" y="3839"/>
                      <a:pt x="7039" y="3658"/>
                      <a:pt x="6775" y="3165"/>
                    </a:cubicBezTo>
                    <a:cubicBezTo>
                      <a:pt x="6764" y="3145"/>
                      <a:pt x="6754" y="3125"/>
                      <a:pt x="6742" y="3104"/>
                    </a:cubicBezTo>
                    <a:cubicBezTo>
                      <a:pt x="6732" y="3084"/>
                      <a:pt x="6720" y="3062"/>
                      <a:pt x="6709" y="3040"/>
                    </a:cubicBezTo>
                    <a:cubicBezTo>
                      <a:pt x="6702" y="3029"/>
                      <a:pt x="6697" y="3019"/>
                      <a:pt x="6691" y="3007"/>
                    </a:cubicBezTo>
                    <a:cubicBezTo>
                      <a:pt x="6668" y="2962"/>
                      <a:pt x="6644" y="2916"/>
                      <a:pt x="6618" y="2866"/>
                    </a:cubicBezTo>
                    <a:cubicBezTo>
                      <a:pt x="6592" y="2817"/>
                      <a:pt x="6566" y="2767"/>
                      <a:pt x="6540" y="2713"/>
                    </a:cubicBezTo>
                    <a:cubicBezTo>
                      <a:pt x="6177" y="2001"/>
                      <a:pt x="6262" y="1423"/>
                      <a:pt x="6332" y="959"/>
                    </a:cubicBezTo>
                    <a:cubicBezTo>
                      <a:pt x="6363" y="746"/>
                      <a:pt x="6394" y="544"/>
                      <a:pt x="6381" y="337"/>
                    </a:cubicBezTo>
                    <a:cubicBezTo>
                      <a:pt x="6373" y="184"/>
                      <a:pt x="6336" y="76"/>
                      <a:pt x="62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2"/>
              <p:cNvSpPr/>
              <p:nvPr/>
            </p:nvSpPr>
            <p:spPr>
              <a:xfrm>
                <a:off x="2573954" y="2945394"/>
                <a:ext cx="63874" cy="46732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29" extrusionOk="0">
                    <a:moveTo>
                      <a:pt x="623" y="1"/>
                    </a:moveTo>
                    <a:lnTo>
                      <a:pt x="623" y="1"/>
                    </a:lnTo>
                    <a:cubicBezTo>
                      <a:pt x="705" y="119"/>
                      <a:pt x="764" y="270"/>
                      <a:pt x="735" y="461"/>
                    </a:cubicBezTo>
                    <a:cubicBezTo>
                      <a:pt x="700" y="685"/>
                      <a:pt x="552" y="863"/>
                      <a:pt x="295" y="987"/>
                    </a:cubicBezTo>
                    <a:cubicBezTo>
                      <a:pt x="283" y="993"/>
                      <a:pt x="270" y="999"/>
                      <a:pt x="257" y="1004"/>
                    </a:cubicBezTo>
                    <a:cubicBezTo>
                      <a:pt x="170" y="1043"/>
                      <a:pt x="83" y="1067"/>
                      <a:pt x="0" y="1083"/>
                    </a:cubicBezTo>
                    <a:cubicBezTo>
                      <a:pt x="147" y="1229"/>
                      <a:pt x="337" y="1371"/>
                      <a:pt x="519" y="1475"/>
                    </a:cubicBezTo>
                    <a:cubicBezTo>
                      <a:pt x="530" y="1482"/>
                      <a:pt x="543" y="1490"/>
                      <a:pt x="554" y="1496"/>
                    </a:cubicBezTo>
                    <a:cubicBezTo>
                      <a:pt x="680" y="1566"/>
                      <a:pt x="758" y="1654"/>
                      <a:pt x="805" y="1735"/>
                    </a:cubicBezTo>
                    <a:lnTo>
                      <a:pt x="823" y="1735"/>
                    </a:lnTo>
                    <a:cubicBezTo>
                      <a:pt x="1302" y="1735"/>
                      <a:pt x="1686" y="1875"/>
                      <a:pt x="1995" y="1986"/>
                    </a:cubicBezTo>
                    <a:cubicBezTo>
                      <a:pt x="2066" y="2013"/>
                      <a:pt x="2129" y="2035"/>
                      <a:pt x="2186" y="2054"/>
                    </a:cubicBezTo>
                    <a:cubicBezTo>
                      <a:pt x="2206" y="2061"/>
                      <a:pt x="2224" y="2066"/>
                      <a:pt x="2243" y="2072"/>
                    </a:cubicBezTo>
                    <a:cubicBezTo>
                      <a:pt x="2288" y="2086"/>
                      <a:pt x="2329" y="2098"/>
                      <a:pt x="2368" y="2107"/>
                    </a:cubicBezTo>
                    <a:cubicBezTo>
                      <a:pt x="2429" y="2121"/>
                      <a:pt x="2484" y="2128"/>
                      <a:pt x="2536" y="2128"/>
                    </a:cubicBezTo>
                    <a:cubicBezTo>
                      <a:pt x="2611" y="2128"/>
                      <a:pt x="2679" y="2113"/>
                      <a:pt x="2751" y="2080"/>
                    </a:cubicBezTo>
                    <a:cubicBezTo>
                      <a:pt x="2790" y="2002"/>
                      <a:pt x="2840" y="1888"/>
                      <a:pt x="2866" y="1767"/>
                    </a:cubicBezTo>
                    <a:cubicBezTo>
                      <a:pt x="2910" y="1562"/>
                      <a:pt x="2860" y="1494"/>
                      <a:pt x="2809" y="1456"/>
                    </a:cubicBezTo>
                    <a:cubicBezTo>
                      <a:pt x="2800" y="1449"/>
                      <a:pt x="2790" y="1442"/>
                      <a:pt x="2781" y="1436"/>
                    </a:cubicBezTo>
                    <a:cubicBezTo>
                      <a:pt x="2725" y="1400"/>
                      <a:pt x="2675" y="1372"/>
                      <a:pt x="2630" y="1349"/>
                    </a:cubicBezTo>
                    <a:cubicBezTo>
                      <a:pt x="2496" y="1279"/>
                      <a:pt x="2408" y="1259"/>
                      <a:pt x="2327" y="1241"/>
                    </a:cubicBezTo>
                    <a:cubicBezTo>
                      <a:pt x="2207" y="1213"/>
                      <a:pt x="2027" y="1171"/>
                      <a:pt x="1863" y="1011"/>
                    </a:cubicBezTo>
                    <a:cubicBezTo>
                      <a:pt x="1717" y="867"/>
                      <a:pt x="1634" y="672"/>
                      <a:pt x="1568" y="480"/>
                    </a:cubicBezTo>
                    <a:cubicBezTo>
                      <a:pt x="1519" y="412"/>
                      <a:pt x="1287" y="234"/>
                      <a:pt x="835" y="70"/>
                    </a:cubicBezTo>
                    <a:cubicBezTo>
                      <a:pt x="761" y="44"/>
                      <a:pt x="690" y="21"/>
                      <a:pt x="6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2"/>
              <p:cNvSpPr/>
              <p:nvPr/>
            </p:nvSpPr>
            <p:spPr>
              <a:xfrm>
                <a:off x="2355661" y="3135503"/>
                <a:ext cx="39642" cy="23838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086" extrusionOk="0">
                    <a:moveTo>
                      <a:pt x="244" y="0"/>
                    </a:moveTo>
                    <a:cubicBezTo>
                      <a:pt x="177" y="0"/>
                      <a:pt x="130" y="17"/>
                      <a:pt x="103" y="59"/>
                    </a:cubicBezTo>
                    <a:cubicBezTo>
                      <a:pt x="1" y="219"/>
                      <a:pt x="1" y="437"/>
                      <a:pt x="176" y="511"/>
                    </a:cubicBezTo>
                    <a:cubicBezTo>
                      <a:pt x="215" y="527"/>
                      <a:pt x="243" y="531"/>
                      <a:pt x="265" y="531"/>
                    </a:cubicBezTo>
                    <a:cubicBezTo>
                      <a:pt x="286" y="531"/>
                      <a:pt x="302" y="528"/>
                      <a:pt x="316" y="528"/>
                    </a:cubicBezTo>
                    <a:cubicBezTo>
                      <a:pt x="356" y="528"/>
                      <a:pt x="388" y="553"/>
                      <a:pt x="496" y="743"/>
                    </a:cubicBezTo>
                    <a:cubicBezTo>
                      <a:pt x="565" y="864"/>
                      <a:pt x="656" y="958"/>
                      <a:pt x="754" y="1017"/>
                    </a:cubicBezTo>
                    <a:cubicBezTo>
                      <a:pt x="828" y="1062"/>
                      <a:pt x="905" y="1086"/>
                      <a:pt x="976" y="1086"/>
                    </a:cubicBezTo>
                    <a:cubicBezTo>
                      <a:pt x="1071" y="1086"/>
                      <a:pt x="1156" y="1043"/>
                      <a:pt x="1209" y="947"/>
                    </a:cubicBezTo>
                    <a:cubicBezTo>
                      <a:pt x="1209" y="947"/>
                      <a:pt x="1806" y="336"/>
                      <a:pt x="1209" y="219"/>
                    </a:cubicBezTo>
                    <a:cubicBezTo>
                      <a:pt x="1041" y="186"/>
                      <a:pt x="889" y="148"/>
                      <a:pt x="754" y="111"/>
                    </a:cubicBezTo>
                    <a:cubicBezTo>
                      <a:pt x="534" y="52"/>
                      <a:pt x="360" y="0"/>
                      <a:pt x="2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2"/>
              <p:cNvSpPr/>
              <p:nvPr/>
            </p:nvSpPr>
            <p:spPr>
              <a:xfrm>
                <a:off x="2390649" y="3130740"/>
                <a:ext cx="32596" cy="3430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563" extrusionOk="0">
                    <a:moveTo>
                      <a:pt x="666" y="1"/>
                    </a:moveTo>
                    <a:cubicBezTo>
                      <a:pt x="631" y="1"/>
                      <a:pt x="599" y="21"/>
                      <a:pt x="575" y="73"/>
                    </a:cubicBezTo>
                    <a:cubicBezTo>
                      <a:pt x="466" y="305"/>
                      <a:pt x="495" y="393"/>
                      <a:pt x="379" y="465"/>
                    </a:cubicBezTo>
                    <a:cubicBezTo>
                      <a:pt x="262" y="538"/>
                      <a:pt x="1" y="480"/>
                      <a:pt x="110" y="691"/>
                    </a:cubicBezTo>
                    <a:cubicBezTo>
                      <a:pt x="219" y="901"/>
                      <a:pt x="335" y="756"/>
                      <a:pt x="226" y="1026"/>
                    </a:cubicBezTo>
                    <a:cubicBezTo>
                      <a:pt x="116" y="1295"/>
                      <a:pt x="59" y="1404"/>
                      <a:pt x="226" y="1505"/>
                    </a:cubicBezTo>
                    <a:cubicBezTo>
                      <a:pt x="299" y="1550"/>
                      <a:pt x="365" y="1562"/>
                      <a:pt x="415" y="1562"/>
                    </a:cubicBezTo>
                    <a:cubicBezTo>
                      <a:pt x="478" y="1562"/>
                      <a:pt x="518" y="1542"/>
                      <a:pt x="518" y="1542"/>
                    </a:cubicBezTo>
                    <a:cubicBezTo>
                      <a:pt x="607" y="1479"/>
                      <a:pt x="641" y="1475"/>
                      <a:pt x="723" y="1460"/>
                    </a:cubicBezTo>
                    <a:cubicBezTo>
                      <a:pt x="774" y="1450"/>
                      <a:pt x="842" y="1437"/>
                      <a:pt x="953" y="1404"/>
                    </a:cubicBezTo>
                    <a:cubicBezTo>
                      <a:pt x="1245" y="1317"/>
                      <a:pt x="1485" y="1019"/>
                      <a:pt x="1296" y="822"/>
                    </a:cubicBezTo>
                    <a:cubicBezTo>
                      <a:pt x="1107" y="625"/>
                      <a:pt x="983" y="400"/>
                      <a:pt x="968" y="321"/>
                    </a:cubicBezTo>
                    <a:cubicBezTo>
                      <a:pt x="959" y="267"/>
                      <a:pt x="836" y="73"/>
                      <a:pt x="723" y="16"/>
                    </a:cubicBezTo>
                    <a:cubicBezTo>
                      <a:pt x="704" y="6"/>
                      <a:pt x="685" y="1"/>
                      <a:pt x="6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2"/>
              <p:cNvSpPr/>
              <p:nvPr/>
            </p:nvSpPr>
            <p:spPr>
              <a:xfrm>
                <a:off x="1747931" y="2721043"/>
                <a:ext cx="1072828" cy="727094"/>
              </a:xfrm>
              <a:custGeom>
                <a:avLst/>
                <a:gdLst/>
                <a:ahLst/>
                <a:cxnLst/>
                <a:rect l="l" t="t" r="r" b="b"/>
                <a:pathLst>
                  <a:path w="48876" h="33125" extrusionOk="0">
                    <a:moveTo>
                      <a:pt x="37670" y="9590"/>
                    </a:moveTo>
                    <a:cubicBezTo>
                      <a:pt x="38005" y="9590"/>
                      <a:pt x="38518" y="9724"/>
                      <a:pt x="38946" y="9920"/>
                    </a:cubicBezTo>
                    <a:cubicBezTo>
                      <a:pt x="39314" y="10088"/>
                      <a:pt x="39619" y="10302"/>
                      <a:pt x="39692" y="10517"/>
                    </a:cubicBezTo>
                    <a:cubicBezTo>
                      <a:pt x="39911" y="11157"/>
                      <a:pt x="39968" y="10750"/>
                      <a:pt x="40696" y="11215"/>
                    </a:cubicBezTo>
                    <a:cubicBezTo>
                      <a:pt x="41424" y="11681"/>
                      <a:pt x="40769" y="12685"/>
                      <a:pt x="40769" y="12685"/>
                    </a:cubicBezTo>
                    <a:cubicBezTo>
                      <a:pt x="40553" y="12824"/>
                      <a:pt x="40358" y="12875"/>
                      <a:pt x="40169" y="12875"/>
                    </a:cubicBezTo>
                    <a:cubicBezTo>
                      <a:pt x="39774" y="12875"/>
                      <a:pt x="39408" y="12651"/>
                      <a:pt x="38946" y="12541"/>
                    </a:cubicBezTo>
                    <a:cubicBezTo>
                      <a:pt x="38794" y="12506"/>
                      <a:pt x="38632" y="12481"/>
                      <a:pt x="38455" y="12481"/>
                    </a:cubicBezTo>
                    <a:cubicBezTo>
                      <a:pt x="37481" y="12481"/>
                      <a:pt x="38194" y="12322"/>
                      <a:pt x="37931" y="12176"/>
                    </a:cubicBezTo>
                    <a:cubicBezTo>
                      <a:pt x="37670" y="12030"/>
                      <a:pt x="36985" y="11579"/>
                      <a:pt x="36870" y="11041"/>
                    </a:cubicBezTo>
                    <a:cubicBezTo>
                      <a:pt x="36821" y="10815"/>
                      <a:pt x="36880" y="10763"/>
                      <a:pt x="36998" y="10763"/>
                    </a:cubicBezTo>
                    <a:cubicBezTo>
                      <a:pt x="37097" y="10763"/>
                      <a:pt x="37238" y="10800"/>
                      <a:pt x="37392" y="10800"/>
                    </a:cubicBezTo>
                    <a:cubicBezTo>
                      <a:pt x="37491" y="10800"/>
                      <a:pt x="37596" y="10785"/>
                      <a:pt x="37698" y="10735"/>
                    </a:cubicBezTo>
                    <a:cubicBezTo>
                      <a:pt x="38150" y="10517"/>
                      <a:pt x="37451" y="10401"/>
                      <a:pt x="37320" y="9819"/>
                    </a:cubicBezTo>
                    <a:cubicBezTo>
                      <a:pt x="37284" y="9658"/>
                      <a:pt x="37432" y="9590"/>
                      <a:pt x="37670" y="9590"/>
                    </a:cubicBezTo>
                    <a:close/>
                    <a:moveTo>
                      <a:pt x="27931" y="18882"/>
                    </a:moveTo>
                    <a:cubicBezTo>
                      <a:pt x="28048" y="18882"/>
                      <a:pt x="28221" y="18934"/>
                      <a:pt x="28441" y="18993"/>
                    </a:cubicBezTo>
                    <a:cubicBezTo>
                      <a:pt x="28576" y="19030"/>
                      <a:pt x="28728" y="19068"/>
                      <a:pt x="28896" y="19101"/>
                    </a:cubicBezTo>
                    <a:cubicBezTo>
                      <a:pt x="29493" y="19218"/>
                      <a:pt x="28896" y="19829"/>
                      <a:pt x="28896" y="19829"/>
                    </a:cubicBezTo>
                    <a:cubicBezTo>
                      <a:pt x="28843" y="19925"/>
                      <a:pt x="28758" y="19968"/>
                      <a:pt x="28663" y="19968"/>
                    </a:cubicBezTo>
                    <a:cubicBezTo>
                      <a:pt x="28592" y="19968"/>
                      <a:pt x="28515" y="19944"/>
                      <a:pt x="28441" y="19899"/>
                    </a:cubicBezTo>
                    <a:cubicBezTo>
                      <a:pt x="28343" y="19840"/>
                      <a:pt x="28252" y="19746"/>
                      <a:pt x="28183" y="19625"/>
                    </a:cubicBezTo>
                    <a:cubicBezTo>
                      <a:pt x="28075" y="19435"/>
                      <a:pt x="28043" y="19410"/>
                      <a:pt x="28003" y="19410"/>
                    </a:cubicBezTo>
                    <a:cubicBezTo>
                      <a:pt x="27989" y="19410"/>
                      <a:pt x="27973" y="19413"/>
                      <a:pt x="27952" y="19413"/>
                    </a:cubicBezTo>
                    <a:cubicBezTo>
                      <a:pt x="27930" y="19413"/>
                      <a:pt x="27902" y="19409"/>
                      <a:pt x="27863" y="19393"/>
                    </a:cubicBezTo>
                    <a:cubicBezTo>
                      <a:pt x="27688" y="19319"/>
                      <a:pt x="27688" y="19101"/>
                      <a:pt x="27790" y="18941"/>
                    </a:cubicBezTo>
                    <a:cubicBezTo>
                      <a:pt x="27817" y="18899"/>
                      <a:pt x="27865" y="18882"/>
                      <a:pt x="27931" y="18882"/>
                    </a:cubicBezTo>
                    <a:close/>
                    <a:moveTo>
                      <a:pt x="29948" y="18666"/>
                    </a:moveTo>
                    <a:cubicBezTo>
                      <a:pt x="29966" y="18666"/>
                      <a:pt x="29985" y="18671"/>
                      <a:pt x="30004" y="18681"/>
                    </a:cubicBezTo>
                    <a:cubicBezTo>
                      <a:pt x="30117" y="18738"/>
                      <a:pt x="30240" y="18932"/>
                      <a:pt x="30249" y="18986"/>
                    </a:cubicBezTo>
                    <a:cubicBezTo>
                      <a:pt x="30264" y="19065"/>
                      <a:pt x="30388" y="19291"/>
                      <a:pt x="30577" y="19487"/>
                    </a:cubicBezTo>
                    <a:cubicBezTo>
                      <a:pt x="30766" y="19684"/>
                      <a:pt x="30526" y="19982"/>
                      <a:pt x="30234" y="20069"/>
                    </a:cubicBezTo>
                    <a:cubicBezTo>
                      <a:pt x="30124" y="20102"/>
                      <a:pt x="30055" y="20115"/>
                      <a:pt x="30004" y="20125"/>
                    </a:cubicBezTo>
                    <a:cubicBezTo>
                      <a:pt x="29922" y="20140"/>
                      <a:pt x="29888" y="20144"/>
                      <a:pt x="29799" y="20208"/>
                    </a:cubicBezTo>
                    <a:cubicBezTo>
                      <a:pt x="29799" y="20208"/>
                      <a:pt x="29759" y="20228"/>
                      <a:pt x="29696" y="20228"/>
                    </a:cubicBezTo>
                    <a:cubicBezTo>
                      <a:pt x="29646" y="20228"/>
                      <a:pt x="29580" y="20216"/>
                      <a:pt x="29507" y="20171"/>
                    </a:cubicBezTo>
                    <a:cubicBezTo>
                      <a:pt x="29340" y="20069"/>
                      <a:pt x="29398" y="19960"/>
                      <a:pt x="29507" y="19691"/>
                    </a:cubicBezTo>
                    <a:cubicBezTo>
                      <a:pt x="29616" y="19422"/>
                      <a:pt x="29500" y="19567"/>
                      <a:pt x="29391" y="19356"/>
                    </a:cubicBezTo>
                    <a:cubicBezTo>
                      <a:pt x="29282" y="19145"/>
                      <a:pt x="29543" y="19204"/>
                      <a:pt x="29660" y="19130"/>
                    </a:cubicBezTo>
                    <a:cubicBezTo>
                      <a:pt x="29776" y="19058"/>
                      <a:pt x="29747" y="18971"/>
                      <a:pt x="29856" y="18738"/>
                    </a:cubicBezTo>
                    <a:cubicBezTo>
                      <a:pt x="29880" y="18686"/>
                      <a:pt x="29912" y="18666"/>
                      <a:pt x="29948" y="18666"/>
                    </a:cubicBezTo>
                    <a:close/>
                    <a:moveTo>
                      <a:pt x="17817" y="1"/>
                    </a:moveTo>
                    <a:cubicBezTo>
                      <a:pt x="17646" y="1"/>
                      <a:pt x="17487" y="15"/>
                      <a:pt x="17345" y="48"/>
                    </a:cubicBezTo>
                    <a:cubicBezTo>
                      <a:pt x="16468" y="253"/>
                      <a:pt x="15605" y="299"/>
                      <a:pt x="14595" y="319"/>
                    </a:cubicBezTo>
                    <a:cubicBezTo>
                      <a:pt x="14165" y="328"/>
                      <a:pt x="13708" y="331"/>
                      <a:pt x="13214" y="339"/>
                    </a:cubicBezTo>
                    <a:cubicBezTo>
                      <a:pt x="11555" y="369"/>
                      <a:pt x="12079" y="339"/>
                      <a:pt x="11118" y="1387"/>
                    </a:cubicBezTo>
                    <a:cubicBezTo>
                      <a:pt x="10753" y="1786"/>
                      <a:pt x="10135" y="1911"/>
                      <a:pt x="9493" y="1911"/>
                    </a:cubicBezTo>
                    <a:cubicBezTo>
                      <a:pt x="8448" y="1911"/>
                      <a:pt x="7341" y="1580"/>
                      <a:pt x="7160" y="1562"/>
                    </a:cubicBezTo>
                    <a:cubicBezTo>
                      <a:pt x="7120" y="1558"/>
                      <a:pt x="7084" y="1555"/>
                      <a:pt x="7051" y="1555"/>
                    </a:cubicBezTo>
                    <a:cubicBezTo>
                      <a:pt x="6846" y="1555"/>
                      <a:pt x="6747" y="1643"/>
                      <a:pt x="6346" y="1969"/>
                    </a:cubicBezTo>
                    <a:cubicBezTo>
                      <a:pt x="5880" y="2347"/>
                      <a:pt x="5531" y="2347"/>
                      <a:pt x="4687" y="2697"/>
                    </a:cubicBezTo>
                    <a:cubicBezTo>
                      <a:pt x="3843" y="3046"/>
                      <a:pt x="5124" y="3658"/>
                      <a:pt x="5531" y="4152"/>
                    </a:cubicBezTo>
                    <a:cubicBezTo>
                      <a:pt x="5938" y="4647"/>
                      <a:pt x="5328" y="4879"/>
                      <a:pt x="5328" y="5316"/>
                    </a:cubicBezTo>
                    <a:cubicBezTo>
                      <a:pt x="5328" y="5752"/>
                      <a:pt x="6665" y="6742"/>
                      <a:pt x="7364" y="6945"/>
                    </a:cubicBezTo>
                    <a:cubicBezTo>
                      <a:pt x="8062" y="7149"/>
                      <a:pt x="8266" y="8692"/>
                      <a:pt x="8091" y="9099"/>
                    </a:cubicBezTo>
                    <a:cubicBezTo>
                      <a:pt x="7917" y="9507"/>
                      <a:pt x="6287" y="9362"/>
                      <a:pt x="5851" y="9914"/>
                    </a:cubicBezTo>
                    <a:cubicBezTo>
                      <a:pt x="5415" y="10467"/>
                      <a:pt x="5967" y="10409"/>
                      <a:pt x="6608" y="10845"/>
                    </a:cubicBezTo>
                    <a:cubicBezTo>
                      <a:pt x="7247" y="11281"/>
                      <a:pt x="7015" y="12359"/>
                      <a:pt x="6928" y="12998"/>
                    </a:cubicBezTo>
                    <a:cubicBezTo>
                      <a:pt x="6907" y="13151"/>
                      <a:pt x="6815" y="13211"/>
                      <a:pt x="6678" y="13211"/>
                    </a:cubicBezTo>
                    <a:cubicBezTo>
                      <a:pt x="6243" y="13211"/>
                      <a:pt x="5356" y="12601"/>
                      <a:pt x="4891" y="12446"/>
                    </a:cubicBezTo>
                    <a:cubicBezTo>
                      <a:pt x="4717" y="12388"/>
                      <a:pt x="4553" y="12372"/>
                      <a:pt x="4400" y="12372"/>
                    </a:cubicBezTo>
                    <a:cubicBezTo>
                      <a:pt x="4222" y="12372"/>
                      <a:pt x="4059" y="12393"/>
                      <a:pt x="3915" y="12393"/>
                    </a:cubicBezTo>
                    <a:cubicBezTo>
                      <a:pt x="3748" y="12393"/>
                      <a:pt x="3606" y="12365"/>
                      <a:pt x="3494" y="12242"/>
                    </a:cubicBezTo>
                    <a:cubicBezTo>
                      <a:pt x="3413" y="12152"/>
                      <a:pt x="3336" y="12115"/>
                      <a:pt x="3262" y="12115"/>
                    </a:cubicBezTo>
                    <a:cubicBezTo>
                      <a:pt x="3071" y="12115"/>
                      <a:pt x="2897" y="12361"/>
                      <a:pt x="2708" y="12592"/>
                    </a:cubicBezTo>
                    <a:cubicBezTo>
                      <a:pt x="2660" y="12649"/>
                      <a:pt x="2588" y="12675"/>
                      <a:pt x="2499" y="12675"/>
                    </a:cubicBezTo>
                    <a:cubicBezTo>
                      <a:pt x="2165" y="12675"/>
                      <a:pt x="1589" y="12317"/>
                      <a:pt x="1170" y="11964"/>
                    </a:cubicBezTo>
                    <a:cubicBezTo>
                      <a:pt x="1006" y="12293"/>
                      <a:pt x="856" y="12749"/>
                      <a:pt x="1136" y="12976"/>
                    </a:cubicBezTo>
                    <a:cubicBezTo>
                      <a:pt x="1270" y="13085"/>
                      <a:pt x="1422" y="13105"/>
                      <a:pt x="1568" y="13105"/>
                    </a:cubicBezTo>
                    <a:cubicBezTo>
                      <a:pt x="1652" y="13105"/>
                      <a:pt x="1734" y="13098"/>
                      <a:pt x="1807" y="13098"/>
                    </a:cubicBezTo>
                    <a:cubicBezTo>
                      <a:pt x="2050" y="13098"/>
                      <a:pt x="2208" y="13170"/>
                      <a:pt x="2097" y="13791"/>
                    </a:cubicBezTo>
                    <a:cubicBezTo>
                      <a:pt x="1893" y="14926"/>
                      <a:pt x="961" y="14693"/>
                      <a:pt x="932" y="15304"/>
                    </a:cubicBezTo>
                    <a:cubicBezTo>
                      <a:pt x="904" y="15915"/>
                      <a:pt x="1" y="16992"/>
                      <a:pt x="874" y="17225"/>
                    </a:cubicBezTo>
                    <a:cubicBezTo>
                      <a:pt x="1196" y="17311"/>
                      <a:pt x="1475" y="17313"/>
                      <a:pt x="1679" y="17313"/>
                    </a:cubicBezTo>
                    <a:cubicBezTo>
                      <a:pt x="1693" y="17313"/>
                      <a:pt x="1707" y="17313"/>
                      <a:pt x="1721" y="17313"/>
                    </a:cubicBezTo>
                    <a:cubicBezTo>
                      <a:pt x="2039" y="17313"/>
                      <a:pt x="2151" y="17321"/>
                      <a:pt x="1921" y="17691"/>
                    </a:cubicBezTo>
                    <a:cubicBezTo>
                      <a:pt x="1543" y="18302"/>
                      <a:pt x="1398" y="18127"/>
                      <a:pt x="1456" y="18651"/>
                    </a:cubicBezTo>
                    <a:cubicBezTo>
                      <a:pt x="1515" y="19175"/>
                      <a:pt x="2184" y="19610"/>
                      <a:pt x="1573" y="20193"/>
                    </a:cubicBezTo>
                    <a:cubicBezTo>
                      <a:pt x="961" y="20775"/>
                      <a:pt x="350" y="20891"/>
                      <a:pt x="1019" y="21532"/>
                    </a:cubicBezTo>
                    <a:cubicBezTo>
                      <a:pt x="1689" y="22171"/>
                      <a:pt x="2097" y="21473"/>
                      <a:pt x="2125" y="22492"/>
                    </a:cubicBezTo>
                    <a:cubicBezTo>
                      <a:pt x="2154" y="23510"/>
                      <a:pt x="2038" y="23772"/>
                      <a:pt x="2765" y="24325"/>
                    </a:cubicBezTo>
                    <a:cubicBezTo>
                      <a:pt x="3344" y="24765"/>
                      <a:pt x="4216" y="25168"/>
                      <a:pt x="4857" y="25168"/>
                    </a:cubicBezTo>
                    <a:cubicBezTo>
                      <a:pt x="5022" y="25168"/>
                      <a:pt x="5172" y="25141"/>
                      <a:pt x="5297" y="25081"/>
                    </a:cubicBezTo>
                    <a:cubicBezTo>
                      <a:pt x="5739" y="24871"/>
                      <a:pt x="6180" y="24388"/>
                      <a:pt x="6468" y="24388"/>
                    </a:cubicBezTo>
                    <a:cubicBezTo>
                      <a:pt x="6579" y="24388"/>
                      <a:pt x="6667" y="24459"/>
                      <a:pt x="6723" y="24645"/>
                    </a:cubicBezTo>
                    <a:cubicBezTo>
                      <a:pt x="6927" y="25314"/>
                      <a:pt x="7160" y="25984"/>
                      <a:pt x="7829" y="26333"/>
                    </a:cubicBezTo>
                    <a:cubicBezTo>
                      <a:pt x="8499" y="26683"/>
                      <a:pt x="8993" y="26537"/>
                      <a:pt x="9168" y="26683"/>
                    </a:cubicBezTo>
                    <a:cubicBezTo>
                      <a:pt x="9342" y="26828"/>
                      <a:pt x="9459" y="27409"/>
                      <a:pt x="9924" y="27585"/>
                    </a:cubicBezTo>
                    <a:cubicBezTo>
                      <a:pt x="10390" y="27759"/>
                      <a:pt x="11263" y="27613"/>
                      <a:pt x="11437" y="27818"/>
                    </a:cubicBezTo>
                    <a:cubicBezTo>
                      <a:pt x="11611" y="28020"/>
                      <a:pt x="12572" y="28457"/>
                      <a:pt x="13707" y="28602"/>
                    </a:cubicBezTo>
                    <a:cubicBezTo>
                      <a:pt x="14842" y="28748"/>
                      <a:pt x="14871" y="28778"/>
                      <a:pt x="15715" y="29011"/>
                    </a:cubicBezTo>
                    <a:cubicBezTo>
                      <a:pt x="15783" y="29029"/>
                      <a:pt x="15851" y="29038"/>
                      <a:pt x="15921" y="29038"/>
                    </a:cubicBezTo>
                    <a:cubicBezTo>
                      <a:pt x="16517" y="29038"/>
                      <a:pt x="17158" y="28415"/>
                      <a:pt x="17758" y="28415"/>
                    </a:cubicBezTo>
                    <a:cubicBezTo>
                      <a:pt x="17956" y="28415"/>
                      <a:pt x="18148" y="28482"/>
                      <a:pt x="18334" y="28661"/>
                    </a:cubicBezTo>
                    <a:cubicBezTo>
                      <a:pt x="19149" y="29446"/>
                      <a:pt x="18916" y="30000"/>
                      <a:pt x="19440" y="30348"/>
                    </a:cubicBezTo>
                    <a:cubicBezTo>
                      <a:pt x="19964" y="30698"/>
                      <a:pt x="21069" y="30872"/>
                      <a:pt x="21011" y="31396"/>
                    </a:cubicBezTo>
                    <a:cubicBezTo>
                      <a:pt x="20953" y="31920"/>
                      <a:pt x="20284" y="32676"/>
                      <a:pt x="21099" y="32764"/>
                    </a:cubicBezTo>
                    <a:cubicBezTo>
                      <a:pt x="21207" y="32775"/>
                      <a:pt x="21324" y="32780"/>
                      <a:pt x="21446" y="32780"/>
                    </a:cubicBezTo>
                    <a:cubicBezTo>
                      <a:pt x="21842" y="32780"/>
                      <a:pt x="22289" y="32732"/>
                      <a:pt x="22661" y="32732"/>
                    </a:cubicBezTo>
                    <a:cubicBezTo>
                      <a:pt x="23030" y="32732"/>
                      <a:pt x="23326" y="32779"/>
                      <a:pt x="23427" y="32967"/>
                    </a:cubicBezTo>
                    <a:cubicBezTo>
                      <a:pt x="23487" y="33080"/>
                      <a:pt x="23516" y="33125"/>
                      <a:pt x="23533" y="33125"/>
                    </a:cubicBezTo>
                    <a:cubicBezTo>
                      <a:pt x="23582" y="33125"/>
                      <a:pt x="23532" y="32755"/>
                      <a:pt x="23834" y="32561"/>
                    </a:cubicBezTo>
                    <a:cubicBezTo>
                      <a:pt x="23937" y="32495"/>
                      <a:pt x="24027" y="32467"/>
                      <a:pt x="24115" y="32467"/>
                    </a:cubicBezTo>
                    <a:cubicBezTo>
                      <a:pt x="24376" y="32467"/>
                      <a:pt x="24621" y="32707"/>
                      <a:pt x="25144" y="32880"/>
                    </a:cubicBezTo>
                    <a:cubicBezTo>
                      <a:pt x="25225" y="32907"/>
                      <a:pt x="25283" y="32919"/>
                      <a:pt x="25323" y="32919"/>
                    </a:cubicBezTo>
                    <a:cubicBezTo>
                      <a:pt x="25628" y="32919"/>
                      <a:pt x="24933" y="32220"/>
                      <a:pt x="25988" y="32065"/>
                    </a:cubicBezTo>
                    <a:cubicBezTo>
                      <a:pt x="27181" y="31891"/>
                      <a:pt x="27996" y="32241"/>
                      <a:pt x="27966" y="31513"/>
                    </a:cubicBezTo>
                    <a:cubicBezTo>
                      <a:pt x="27938" y="30785"/>
                      <a:pt x="27675" y="30756"/>
                      <a:pt x="28053" y="30582"/>
                    </a:cubicBezTo>
                    <a:cubicBezTo>
                      <a:pt x="28395" y="30424"/>
                      <a:pt x="27147" y="29863"/>
                      <a:pt x="27909" y="29863"/>
                    </a:cubicBezTo>
                    <a:cubicBezTo>
                      <a:pt x="27976" y="29863"/>
                      <a:pt x="28060" y="29867"/>
                      <a:pt x="28161" y="29877"/>
                    </a:cubicBezTo>
                    <a:cubicBezTo>
                      <a:pt x="28126" y="29843"/>
                      <a:pt x="28092" y="29810"/>
                      <a:pt x="28061" y="29775"/>
                    </a:cubicBezTo>
                    <a:cubicBezTo>
                      <a:pt x="27700" y="29380"/>
                      <a:pt x="27590" y="28901"/>
                      <a:pt x="27751" y="28428"/>
                    </a:cubicBezTo>
                    <a:cubicBezTo>
                      <a:pt x="27943" y="27860"/>
                      <a:pt x="28104" y="27619"/>
                      <a:pt x="28240" y="27454"/>
                    </a:cubicBezTo>
                    <a:cubicBezTo>
                      <a:pt x="28211" y="26970"/>
                      <a:pt x="28367" y="26754"/>
                      <a:pt x="28590" y="26502"/>
                    </a:cubicBezTo>
                    <a:cubicBezTo>
                      <a:pt x="28642" y="26443"/>
                      <a:pt x="28695" y="26383"/>
                      <a:pt x="28757" y="26304"/>
                    </a:cubicBezTo>
                    <a:cubicBezTo>
                      <a:pt x="28822" y="26217"/>
                      <a:pt x="28892" y="26146"/>
                      <a:pt x="28958" y="26085"/>
                    </a:cubicBezTo>
                    <a:cubicBezTo>
                      <a:pt x="28791" y="25938"/>
                      <a:pt x="28557" y="25717"/>
                      <a:pt x="28345" y="25462"/>
                    </a:cubicBezTo>
                    <a:cubicBezTo>
                      <a:pt x="28009" y="25060"/>
                      <a:pt x="27834" y="24702"/>
                      <a:pt x="27811" y="24371"/>
                    </a:cubicBezTo>
                    <a:cubicBezTo>
                      <a:pt x="27808" y="24324"/>
                      <a:pt x="27808" y="24278"/>
                      <a:pt x="27811" y="24232"/>
                    </a:cubicBezTo>
                    <a:cubicBezTo>
                      <a:pt x="27832" y="23916"/>
                      <a:pt x="28001" y="23646"/>
                      <a:pt x="28287" y="23470"/>
                    </a:cubicBezTo>
                    <a:cubicBezTo>
                      <a:pt x="28558" y="23305"/>
                      <a:pt x="28794" y="23247"/>
                      <a:pt x="28997" y="23247"/>
                    </a:cubicBezTo>
                    <a:cubicBezTo>
                      <a:pt x="29310" y="23247"/>
                      <a:pt x="29542" y="23385"/>
                      <a:pt x="29695" y="23476"/>
                    </a:cubicBezTo>
                    <a:cubicBezTo>
                      <a:pt x="29821" y="23551"/>
                      <a:pt x="29867" y="23573"/>
                      <a:pt x="29914" y="23573"/>
                    </a:cubicBezTo>
                    <a:cubicBezTo>
                      <a:pt x="29922" y="23573"/>
                      <a:pt x="29930" y="23572"/>
                      <a:pt x="29938" y="23571"/>
                    </a:cubicBezTo>
                    <a:cubicBezTo>
                      <a:pt x="30048" y="23558"/>
                      <a:pt x="30199" y="23466"/>
                      <a:pt x="30345" y="23378"/>
                    </a:cubicBezTo>
                    <a:cubicBezTo>
                      <a:pt x="30540" y="23258"/>
                      <a:pt x="30743" y="23135"/>
                      <a:pt x="30988" y="23100"/>
                    </a:cubicBezTo>
                    <a:cubicBezTo>
                      <a:pt x="31026" y="23094"/>
                      <a:pt x="31071" y="23090"/>
                      <a:pt x="31120" y="23090"/>
                    </a:cubicBezTo>
                    <a:cubicBezTo>
                      <a:pt x="31337" y="23090"/>
                      <a:pt x="31644" y="23169"/>
                      <a:pt x="31891" y="23537"/>
                    </a:cubicBezTo>
                    <a:cubicBezTo>
                      <a:pt x="31892" y="23539"/>
                      <a:pt x="31893" y="23540"/>
                      <a:pt x="31894" y="23541"/>
                    </a:cubicBezTo>
                    <a:cubicBezTo>
                      <a:pt x="31916" y="23574"/>
                      <a:pt x="31926" y="23582"/>
                      <a:pt x="32037" y="23585"/>
                    </a:cubicBezTo>
                    <a:cubicBezTo>
                      <a:pt x="32041" y="23585"/>
                      <a:pt x="32047" y="23585"/>
                      <a:pt x="32051" y="23586"/>
                    </a:cubicBezTo>
                    <a:lnTo>
                      <a:pt x="32080" y="23586"/>
                    </a:lnTo>
                    <a:cubicBezTo>
                      <a:pt x="32091" y="23586"/>
                      <a:pt x="32102" y="23587"/>
                      <a:pt x="32114" y="23587"/>
                    </a:cubicBezTo>
                    <a:cubicBezTo>
                      <a:pt x="32277" y="23589"/>
                      <a:pt x="32479" y="23593"/>
                      <a:pt x="32688" y="23693"/>
                    </a:cubicBezTo>
                    <a:cubicBezTo>
                      <a:pt x="32943" y="23814"/>
                      <a:pt x="33123" y="24037"/>
                      <a:pt x="33224" y="24357"/>
                    </a:cubicBezTo>
                    <a:cubicBezTo>
                      <a:pt x="33329" y="24691"/>
                      <a:pt x="33324" y="25098"/>
                      <a:pt x="33319" y="25492"/>
                    </a:cubicBezTo>
                    <a:cubicBezTo>
                      <a:pt x="33316" y="25806"/>
                      <a:pt x="33313" y="26130"/>
                      <a:pt x="33367" y="26348"/>
                    </a:cubicBezTo>
                    <a:cubicBezTo>
                      <a:pt x="33391" y="26444"/>
                      <a:pt x="33417" y="26480"/>
                      <a:pt x="33424" y="26488"/>
                    </a:cubicBezTo>
                    <a:cubicBezTo>
                      <a:pt x="33427" y="26490"/>
                      <a:pt x="33431" y="26496"/>
                      <a:pt x="33456" y="26500"/>
                    </a:cubicBezTo>
                    <a:cubicBezTo>
                      <a:pt x="34362" y="26664"/>
                      <a:pt x="34935" y="26810"/>
                      <a:pt x="35291" y="27712"/>
                    </a:cubicBezTo>
                    <a:cubicBezTo>
                      <a:pt x="35464" y="28147"/>
                      <a:pt x="35744" y="28503"/>
                      <a:pt x="35921" y="28599"/>
                    </a:cubicBezTo>
                    <a:cubicBezTo>
                      <a:pt x="35939" y="28608"/>
                      <a:pt x="35957" y="28616"/>
                      <a:pt x="35973" y="28620"/>
                    </a:cubicBezTo>
                    <a:cubicBezTo>
                      <a:pt x="35977" y="28621"/>
                      <a:pt x="35981" y="28622"/>
                      <a:pt x="35986" y="28622"/>
                    </a:cubicBezTo>
                    <a:cubicBezTo>
                      <a:pt x="36000" y="28622"/>
                      <a:pt x="36023" y="28615"/>
                      <a:pt x="36068" y="28577"/>
                    </a:cubicBezTo>
                    <a:cubicBezTo>
                      <a:pt x="36291" y="28392"/>
                      <a:pt x="36428" y="28117"/>
                      <a:pt x="36548" y="27874"/>
                    </a:cubicBezTo>
                    <a:cubicBezTo>
                      <a:pt x="36609" y="27751"/>
                      <a:pt x="36667" y="27633"/>
                      <a:pt x="36735" y="27532"/>
                    </a:cubicBezTo>
                    <a:cubicBezTo>
                      <a:pt x="36752" y="27507"/>
                      <a:pt x="36769" y="27483"/>
                      <a:pt x="36787" y="27461"/>
                    </a:cubicBezTo>
                    <a:cubicBezTo>
                      <a:pt x="36912" y="27303"/>
                      <a:pt x="37061" y="27209"/>
                      <a:pt x="37231" y="27177"/>
                    </a:cubicBezTo>
                    <a:cubicBezTo>
                      <a:pt x="37267" y="27171"/>
                      <a:pt x="37307" y="27166"/>
                      <a:pt x="37350" y="27166"/>
                    </a:cubicBezTo>
                    <a:cubicBezTo>
                      <a:pt x="37495" y="27166"/>
                      <a:pt x="37679" y="27215"/>
                      <a:pt x="37867" y="27389"/>
                    </a:cubicBezTo>
                    <a:cubicBezTo>
                      <a:pt x="37884" y="27404"/>
                      <a:pt x="37900" y="27421"/>
                      <a:pt x="37917" y="27437"/>
                    </a:cubicBezTo>
                    <a:cubicBezTo>
                      <a:pt x="38155" y="27677"/>
                      <a:pt x="38305" y="27970"/>
                      <a:pt x="38440" y="28229"/>
                    </a:cubicBezTo>
                    <a:cubicBezTo>
                      <a:pt x="38499" y="28347"/>
                      <a:pt x="38558" y="28460"/>
                      <a:pt x="38620" y="28563"/>
                    </a:cubicBezTo>
                    <a:cubicBezTo>
                      <a:pt x="38646" y="28550"/>
                      <a:pt x="38674" y="28537"/>
                      <a:pt x="38702" y="28527"/>
                    </a:cubicBezTo>
                    <a:cubicBezTo>
                      <a:pt x="38794" y="28491"/>
                      <a:pt x="38886" y="28478"/>
                      <a:pt x="38974" y="28478"/>
                    </a:cubicBezTo>
                    <a:cubicBezTo>
                      <a:pt x="39220" y="28478"/>
                      <a:pt x="39434" y="28585"/>
                      <a:pt x="39519" y="28627"/>
                    </a:cubicBezTo>
                    <a:cubicBezTo>
                      <a:pt x="39636" y="28686"/>
                      <a:pt x="39734" y="28759"/>
                      <a:pt x="39814" y="28844"/>
                    </a:cubicBezTo>
                    <a:cubicBezTo>
                      <a:pt x="39851" y="28883"/>
                      <a:pt x="39883" y="28925"/>
                      <a:pt x="39912" y="28969"/>
                    </a:cubicBezTo>
                    <a:cubicBezTo>
                      <a:pt x="39952" y="28958"/>
                      <a:pt x="39992" y="28950"/>
                      <a:pt x="40031" y="28943"/>
                    </a:cubicBezTo>
                    <a:cubicBezTo>
                      <a:pt x="40113" y="28930"/>
                      <a:pt x="40196" y="28925"/>
                      <a:pt x="40276" y="28925"/>
                    </a:cubicBezTo>
                    <a:cubicBezTo>
                      <a:pt x="40366" y="28925"/>
                      <a:pt x="40452" y="28931"/>
                      <a:pt x="40530" y="28939"/>
                    </a:cubicBezTo>
                    <a:cubicBezTo>
                      <a:pt x="40723" y="28958"/>
                      <a:pt x="40904" y="28979"/>
                      <a:pt x="41068" y="28998"/>
                    </a:cubicBezTo>
                    <a:cubicBezTo>
                      <a:pt x="41091" y="29001"/>
                      <a:pt x="41114" y="29003"/>
                      <a:pt x="41136" y="29006"/>
                    </a:cubicBezTo>
                    <a:cubicBezTo>
                      <a:pt x="41263" y="29021"/>
                      <a:pt x="41402" y="29037"/>
                      <a:pt x="41532" y="29051"/>
                    </a:cubicBezTo>
                    <a:cubicBezTo>
                      <a:pt x="41545" y="29052"/>
                      <a:pt x="41557" y="29053"/>
                      <a:pt x="41570" y="29054"/>
                    </a:cubicBezTo>
                    <a:cubicBezTo>
                      <a:pt x="41634" y="29060"/>
                      <a:pt x="41695" y="29065"/>
                      <a:pt x="41749" y="29068"/>
                    </a:cubicBezTo>
                    <a:cubicBezTo>
                      <a:pt x="41697" y="28954"/>
                      <a:pt x="41627" y="28848"/>
                      <a:pt x="41557" y="28745"/>
                    </a:cubicBezTo>
                    <a:cubicBezTo>
                      <a:pt x="41466" y="28608"/>
                      <a:pt x="41371" y="28468"/>
                      <a:pt x="41318" y="28303"/>
                    </a:cubicBezTo>
                    <a:cubicBezTo>
                      <a:pt x="41296" y="28237"/>
                      <a:pt x="41282" y="28171"/>
                      <a:pt x="41277" y="28104"/>
                    </a:cubicBezTo>
                    <a:cubicBezTo>
                      <a:pt x="41260" y="27908"/>
                      <a:pt x="41315" y="27715"/>
                      <a:pt x="41438" y="27549"/>
                    </a:cubicBezTo>
                    <a:cubicBezTo>
                      <a:pt x="41465" y="27513"/>
                      <a:pt x="41504" y="27437"/>
                      <a:pt x="41543" y="27364"/>
                    </a:cubicBezTo>
                    <a:cubicBezTo>
                      <a:pt x="41682" y="27094"/>
                      <a:pt x="41894" y="26687"/>
                      <a:pt x="42348" y="26548"/>
                    </a:cubicBezTo>
                    <a:cubicBezTo>
                      <a:pt x="42444" y="26519"/>
                      <a:pt x="42543" y="26504"/>
                      <a:pt x="42645" y="26504"/>
                    </a:cubicBezTo>
                    <a:cubicBezTo>
                      <a:pt x="42832" y="26504"/>
                      <a:pt x="43029" y="26553"/>
                      <a:pt x="43234" y="26651"/>
                    </a:cubicBezTo>
                    <a:cubicBezTo>
                      <a:pt x="43267" y="26667"/>
                      <a:pt x="43300" y="26684"/>
                      <a:pt x="43333" y="26701"/>
                    </a:cubicBezTo>
                    <a:cubicBezTo>
                      <a:pt x="43341" y="26706"/>
                      <a:pt x="43351" y="26711"/>
                      <a:pt x="43360" y="26716"/>
                    </a:cubicBezTo>
                    <a:cubicBezTo>
                      <a:pt x="43348" y="26344"/>
                      <a:pt x="43350" y="25902"/>
                      <a:pt x="43353" y="25618"/>
                    </a:cubicBezTo>
                    <a:cubicBezTo>
                      <a:pt x="43355" y="25461"/>
                      <a:pt x="43426" y="25317"/>
                      <a:pt x="43541" y="25221"/>
                    </a:cubicBezTo>
                    <a:lnTo>
                      <a:pt x="43541" y="25221"/>
                    </a:lnTo>
                    <a:lnTo>
                      <a:pt x="42459" y="25249"/>
                    </a:lnTo>
                    <a:cubicBezTo>
                      <a:pt x="42459" y="25249"/>
                      <a:pt x="40422" y="23401"/>
                      <a:pt x="40989" y="22368"/>
                    </a:cubicBezTo>
                    <a:cubicBezTo>
                      <a:pt x="41108" y="22151"/>
                      <a:pt x="41314" y="22065"/>
                      <a:pt x="41572" y="22065"/>
                    </a:cubicBezTo>
                    <a:cubicBezTo>
                      <a:pt x="42543" y="22065"/>
                      <a:pt x="44242" y="23292"/>
                      <a:pt x="44714" y="23373"/>
                    </a:cubicBezTo>
                    <a:cubicBezTo>
                      <a:pt x="44746" y="23378"/>
                      <a:pt x="44776" y="23381"/>
                      <a:pt x="44806" y="23381"/>
                    </a:cubicBezTo>
                    <a:cubicBezTo>
                      <a:pt x="45329" y="23381"/>
                      <a:pt x="45499" y="22566"/>
                      <a:pt x="45762" y="21947"/>
                    </a:cubicBezTo>
                    <a:cubicBezTo>
                      <a:pt x="46038" y="21292"/>
                      <a:pt x="44510" y="20899"/>
                      <a:pt x="44510" y="20899"/>
                    </a:cubicBezTo>
                    <a:cubicBezTo>
                      <a:pt x="44510" y="20899"/>
                      <a:pt x="44684" y="20564"/>
                      <a:pt x="44684" y="20142"/>
                    </a:cubicBezTo>
                    <a:cubicBezTo>
                      <a:pt x="44684" y="19721"/>
                      <a:pt x="45354" y="19691"/>
                      <a:pt x="45704" y="19531"/>
                    </a:cubicBezTo>
                    <a:cubicBezTo>
                      <a:pt x="46053" y="19371"/>
                      <a:pt x="46401" y="18804"/>
                      <a:pt x="46373" y="18644"/>
                    </a:cubicBezTo>
                    <a:cubicBezTo>
                      <a:pt x="46343" y="18484"/>
                      <a:pt x="46125" y="18120"/>
                      <a:pt x="46416" y="17421"/>
                    </a:cubicBezTo>
                    <a:cubicBezTo>
                      <a:pt x="46547" y="17107"/>
                      <a:pt x="46775" y="17031"/>
                      <a:pt x="46993" y="17031"/>
                    </a:cubicBezTo>
                    <a:cubicBezTo>
                      <a:pt x="47195" y="17031"/>
                      <a:pt x="47388" y="17096"/>
                      <a:pt x="47488" y="17096"/>
                    </a:cubicBezTo>
                    <a:cubicBezTo>
                      <a:pt x="47519" y="17096"/>
                      <a:pt x="47541" y="17090"/>
                      <a:pt x="47551" y="17072"/>
                    </a:cubicBezTo>
                    <a:cubicBezTo>
                      <a:pt x="47623" y="16941"/>
                      <a:pt x="47682" y="16011"/>
                      <a:pt x="47682" y="16011"/>
                    </a:cubicBezTo>
                    <a:lnTo>
                      <a:pt x="48394" y="15879"/>
                    </a:lnTo>
                    <a:cubicBezTo>
                      <a:pt x="48394" y="15879"/>
                      <a:pt x="48322" y="15515"/>
                      <a:pt x="48599" y="15326"/>
                    </a:cubicBezTo>
                    <a:cubicBezTo>
                      <a:pt x="48875" y="15137"/>
                      <a:pt x="48540" y="15093"/>
                      <a:pt x="48293" y="14774"/>
                    </a:cubicBezTo>
                    <a:cubicBezTo>
                      <a:pt x="48046" y="14453"/>
                      <a:pt x="48671" y="14104"/>
                      <a:pt x="48671" y="14104"/>
                    </a:cubicBezTo>
                    <a:cubicBezTo>
                      <a:pt x="48671" y="14104"/>
                      <a:pt x="47682" y="13027"/>
                      <a:pt x="47740" y="12766"/>
                    </a:cubicBezTo>
                    <a:cubicBezTo>
                      <a:pt x="47799" y="12503"/>
                      <a:pt x="47449" y="12489"/>
                      <a:pt x="47260" y="12183"/>
                    </a:cubicBezTo>
                    <a:cubicBezTo>
                      <a:pt x="47071" y="11878"/>
                      <a:pt x="47405" y="11412"/>
                      <a:pt x="46999" y="11107"/>
                    </a:cubicBezTo>
                    <a:cubicBezTo>
                      <a:pt x="46590" y="10801"/>
                      <a:pt x="46969" y="10263"/>
                      <a:pt x="46912" y="9855"/>
                    </a:cubicBezTo>
                    <a:cubicBezTo>
                      <a:pt x="46853" y="9448"/>
                      <a:pt x="45747" y="9142"/>
                      <a:pt x="45267" y="8938"/>
                    </a:cubicBezTo>
                    <a:cubicBezTo>
                      <a:pt x="44786" y="8735"/>
                      <a:pt x="45062" y="7731"/>
                      <a:pt x="45062" y="7731"/>
                    </a:cubicBezTo>
                    <a:lnTo>
                      <a:pt x="45062" y="7731"/>
                    </a:lnTo>
                    <a:cubicBezTo>
                      <a:pt x="45062" y="7731"/>
                      <a:pt x="44365" y="8313"/>
                      <a:pt x="44001" y="8371"/>
                    </a:cubicBezTo>
                    <a:cubicBezTo>
                      <a:pt x="43996" y="8372"/>
                      <a:pt x="43992" y="8372"/>
                      <a:pt x="43987" y="8372"/>
                    </a:cubicBezTo>
                    <a:cubicBezTo>
                      <a:pt x="43566" y="8372"/>
                      <a:pt x="40595" y="5969"/>
                      <a:pt x="40495" y="5810"/>
                    </a:cubicBezTo>
                    <a:cubicBezTo>
                      <a:pt x="40393" y="5651"/>
                      <a:pt x="40422" y="5608"/>
                      <a:pt x="40117" y="5462"/>
                    </a:cubicBezTo>
                    <a:cubicBezTo>
                      <a:pt x="39811" y="5316"/>
                      <a:pt x="39680" y="5214"/>
                      <a:pt x="39432" y="5141"/>
                    </a:cubicBezTo>
                    <a:cubicBezTo>
                      <a:pt x="39229" y="5081"/>
                      <a:pt x="39163" y="5012"/>
                      <a:pt x="38946" y="4813"/>
                    </a:cubicBezTo>
                    <a:cubicBezTo>
                      <a:pt x="38897" y="4769"/>
                      <a:pt x="38843" y="4719"/>
                      <a:pt x="38778" y="4661"/>
                    </a:cubicBezTo>
                    <a:cubicBezTo>
                      <a:pt x="38706" y="4598"/>
                      <a:pt x="38660" y="4571"/>
                      <a:pt x="38631" y="4571"/>
                    </a:cubicBezTo>
                    <a:cubicBezTo>
                      <a:pt x="38512" y="4571"/>
                      <a:pt x="38670" y="5021"/>
                      <a:pt x="38472" y="5301"/>
                    </a:cubicBezTo>
                    <a:cubicBezTo>
                      <a:pt x="38435" y="5353"/>
                      <a:pt x="38384" y="5377"/>
                      <a:pt x="38323" y="5377"/>
                    </a:cubicBezTo>
                    <a:cubicBezTo>
                      <a:pt x="37973" y="5377"/>
                      <a:pt x="37278" y="4626"/>
                      <a:pt x="36784" y="4181"/>
                    </a:cubicBezTo>
                    <a:cubicBezTo>
                      <a:pt x="36202" y="3658"/>
                      <a:pt x="34892" y="2232"/>
                      <a:pt x="34514" y="1824"/>
                    </a:cubicBezTo>
                    <a:cubicBezTo>
                      <a:pt x="34407" y="1709"/>
                      <a:pt x="34314" y="1666"/>
                      <a:pt x="34231" y="1666"/>
                    </a:cubicBezTo>
                    <a:cubicBezTo>
                      <a:pt x="34021" y="1666"/>
                      <a:pt x="33875" y="1944"/>
                      <a:pt x="33729" y="2028"/>
                    </a:cubicBezTo>
                    <a:cubicBezTo>
                      <a:pt x="33639" y="2079"/>
                      <a:pt x="33515" y="2113"/>
                      <a:pt x="33380" y="2113"/>
                    </a:cubicBezTo>
                    <a:cubicBezTo>
                      <a:pt x="33209" y="2113"/>
                      <a:pt x="33018" y="2058"/>
                      <a:pt x="32855" y="1911"/>
                    </a:cubicBezTo>
                    <a:cubicBezTo>
                      <a:pt x="32824" y="1883"/>
                      <a:pt x="32789" y="1871"/>
                      <a:pt x="32751" y="1871"/>
                    </a:cubicBezTo>
                    <a:cubicBezTo>
                      <a:pt x="32436" y="1871"/>
                      <a:pt x="31894" y="2699"/>
                      <a:pt x="31601" y="2699"/>
                    </a:cubicBezTo>
                    <a:cubicBezTo>
                      <a:pt x="31592" y="2699"/>
                      <a:pt x="31584" y="2698"/>
                      <a:pt x="31575" y="2697"/>
                    </a:cubicBezTo>
                    <a:cubicBezTo>
                      <a:pt x="31417" y="2668"/>
                      <a:pt x="30731" y="2276"/>
                      <a:pt x="30004" y="1890"/>
                    </a:cubicBezTo>
                    <a:cubicBezTo>
                      <a:pt x="29428" y="1585"/>
                      <a:pt x="28825" y="1282"/>
                      <a:pt x="28441" y="1171"/>
                    </a:cubicBezTo>
                    <a:cubicBezTo>
                      <a:pt x="28340" y="1142"/>
                      <a:pt x="28254" y="1125"/>
                      <a:pt x="28188" y="1125"/>
                    </a:cubicBezTo>
                    <a:cubicBezTo>
                      <a:pt x="28182" y="1125"/>
                      <a:pt x="28176" y="1126"/>
                      <a:pt x="28171" y="1126"/>
                    </a:cubicBezTo>
                    <a:cubicBezTo>
                      <a:pt x="27560" y="1155"/>
                      <a:pt x="28054" y="3395"/>
                      <a:pt x="27850" y="4297"/>
                    </a:cubicBezTo>
                    <a:cubicBezTo>
                      <a:pt x="27791" y="4556"/>
                      <a:pt x="27668" y="4657"/>
                      <a:pt x="27516" y="4657"/>
                    </a:cubicBezTo>
                    <a:cubicBezTo>
                      <a:pt x="27140" y="4657"/>
                      <a:pt x="26590" y="4039"/>
                      <a:pt x="26424" y="3686"/>
                    </a:cubicBezTo>
                    <a:cubicBezTo>
                      <a:pt x="26299" y="3419"/>
                      <a:pt x="26224" y="3373"/>
                      <a:pt x="26073" y="3373"/>
                    </a:cubicBezTo>
                    <a:cubicBezTo>
                      <a:pt x="25991" y="3373"/>
                      <a:pt x="25887" y="3386"/>
                      <a:pt x="25741" y="3386"/>
                    </a:cubicBezTo>
                    <a:cubicBezTo>
                      <a:pt x="25655" y="3386"/>
                      <a:pt x="25555" y="3382"/>
                      <a:pt x="25435" y="3367"/>
                    </a:cubicBezTo>
                    <a:cubicBezTo>
                      <a:pt x="24736" y="3280"/>
                      <a:pt x="24242" y="2871"/>
                      <a:pt x="23602" y="1708"/>
                    </a:cubicBezTo>
                    <a:cubicBezTo>
                      <a:pt x="23202" y="980"/>
                      <a:pt x="22847" y="844"/>
                      <a:pt x="22480" y="844"/>
                    </a:cubicBezTo>
                    <a:cubicBezTo>
                      <a:pt x="22261" y="844"/>
                      <a:pt x="22037" y="893"/>
                      <a:pt x="21797" y="893"/>
                    </a:cubicBezTo>
                    <a:cubicBezTo>
                      <a:pt x="21230" y="893"/>
                      <a:pt x="19153" y="1"/>
                      <a:pt x="17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2"/>
              <p:cNvSpPr/>
              <p:nvPr/>
            </p:nvSpPr>
            <p:spPr>
              <a:xfrm>
                <a:off x="3015456" y="3331846"/>
                <a:ext cx="66" cy="22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2"/>
              <p:cNvSpPr/>
              <p:nvPr/>
            </p:nvSpPr>
            <p:spPr>
              <a:xfrm>
                <a:off x="2359195" y="3213184"/>
                <a:ext cx="894923" cy="779905"/>
              </a:xfrm>
              <a:custGeom>
                <a:avLst/>
                <a:gdLst/>
                <a:ahLst/>
                <a:cxnLst/>
                <a:rect l="l" t="t" r="r" b="b"/>
                <a:pathLst>
                  <a:path w="40771" h="35531" extrusionOk="0">
                    <a:moveTo>
                      <a:pt x="20511" y="0"/>
                    </a:moveTo>
                    <a:cubicBezTo>
                      <a:pt x="20161" y="0"/>
                      <a:pt x="18897" y="1295"/>
                      <a:pt x="18757" y="1533"/>
                    </a:cubicBezTo>
                    <a:cubicBezTo>
                      <a:pt x="18704" y="1622"/>
                      <a:pt x="18596" y="1649"/>
                      <a:pt x="18471" y="1649"/>
                    </a:cubicBezTo>
                    <a:cubicBezTo>
                      <a:pt x="18280" y="1649"/>
                      <a:pt x="18052" y="1586"/>
                      <a:pt x="17933" y="1586"/>
                    </a:cubicBezTo>
                    <a:cubicBezTo>
                      <a:pt x="17914" y="1586"/>
                      <a:pt x="17897" y="1587"/>
                      <a:pt x="17884" y="1591"/>
                    </a:cubicBezTo>
                    <a:cubicBezTo>
                      <a:pt x="17738" y="1635"/>
                      <a:pt x="18801" y="3076"/>
                      <a:pt x="18859" y="3527"/>
                    </a:cubicBezTo>
                    <a:cubicBezTo>
                      <a:pt x="18918" y="3977"/>
                      <a:pt x="17316" y="4632"/>
                      <a:pt x="16982" y="4778"/>
                    </a:cubicBezTo>
                    <a:cubicBezTo>
                      <a:pt x="16969" y="4784"/>
                      <a:pt x="16957" y="4787"/>
                      <a:pt x="16945" y="4787"/>
                    </a:cubicBezTo>
                    <a:cubicBezTo>
                      <a:pt x="16664" y="4787"/>
                      <a:pt x="16858" y="3156"/>
                      <a:pt x="16858" y="3156"/>
                    </a:cubicBezTo>
                    <a:lnTo>
                      <a:pt x="16858" y="3156"/>
                    </a:lnTo>
                    <a:lnTo>
                      <a:pt x="16371" y="3643"/>
                    </a:lnTo>
                    <a:lnTo>
                      <a:pt x="16029" y="3203"/>
                    </a:lnTo>
                    <a:lnTo>
                      <a:pt x="16029" y="3203"/>
                    </a:lnTo>
                    <a:cubicBezTo>
                      <a:pt x="16025" y="3623"/>
                      <a:pt x="16024" y="4345"/>
                      <a:pt x="16063" y="4684"/>
                    </a:cubicBezTo>
                    <a:cubicBezTo>
                      <a:pt x="16093" y="4940"/>
                      <a:pt x="16092" y="5068"/>
                      <a:pt x="15968" y="5068"/>
                    </a:cubicBezTo>
                    <a:cubicBezTo>
                      <a:pt x="15853" y="5068"/>
                      <a:pt x="15633" y="4958"/>
                      <a:pt x="15234" y="4741"/>
                    </a:cubicBezTo>
                    <a:cubicBezTo>
                      <a:pt x="15061" y="4647"/>
                      <a:pt x="14918" y="4608"/>
                      <a:pt x="14798" y="4608"/>
                    </a:cubicBezTo>
                    <a:cubicBezTo>
                      <a:pt x="14339" y="4608"/>
                      <a:pt x="14207" y="5175"/>
                      <a:pt x="14012" y="5440"/>
                    </a:cubicBezTo>
                    <a:cubicBezTo>
                      <a:pt x="13764" y="5775"/>
                      <a:pt x="14332" y="6066"/>
                      <a:pt x="14478" y="6720"/>
                    </a:cubicBezTo>
                    <a:cubicBezTo>
                      <a:pt x="14556" y="7073"/>
                      <a:pt x="14398" y="7177"/>
                      <a:pt x="14028" y="7177"/>
                    </a:cubicBezTo>
                    <a:cubicBezTo>
                      <a:pt x="13712" y="7177"/>
                      <a:pt x="13240" y="7101"/>
                      <a:pt x="12630" y="7040"/>
                    </a:cubicBezTo>
                    <a:cubicBezTo>
                      <a:pt x="12554" y="7033"/>
                      <a:pt x="12486" y="7029"/>
                      <a:pt x="12427" y="7029"/>
                    </a:cubicBezTo>
                    <a:cubicBezTo>
                      <a:pt x="11451" y="7029"/>
                      <a:pt x="12581" y="7980"/>
                      <a:pt x="11785" y="8117"/>
                    </a:cubicBezTo>
                    <a:cubicBezTo>
                      <a:pt x="11738" y="8126"/>
                      <a:pt x="11697" y="8129"/>
                      <a:pt x="11662" y="8129"/>
                    </a:cubicBezTo>
                    <a:cubicBezTo>
                      <a:pt x="11075" y="8129"/>
                      <a:pt x="12150" y="7034"/>
                      <a:pt x="11436" y="6677"/>
                    </a:cubicBezTo>
                    <a:cubicBezTo>
                      <a:pt x="11299" y="6608"/>
                      <a:pt x="11199" y="6582"/>
                      <a:pt x="11125" y="6582"/>
                    </a:cubicBezTo>
                    <a:cubicBezTo>
                      <a:pt x="10868" y="6582"/>
                      <a:pt x="10919" y="6901"/>
                      <a:pt x="10797" y="6901"/>
                    </a:cubicBezTo>
                    <a:cubicBezTo>
                      <a:pt x="10759" y="6901"/>
                      <a:pt x="10706" y="6871"/>
                      <a:pt x="10622" y="6793"/>
                    </a:cubicBezTo>
                    <a:cubicBezTo>
                      <a:pt x="10185" y="6386"/>
                      <a:pt x="10069" y="5731"/>
                      <a:pt x="9661" y="5353"/>
                    </a:cubicBezTo>
                    <a:cubicBezTo>
                      <a:pt x="9600" y="5296"/>
                      <a:pt x="9547" y="5270"/>
                      <a:pt x="9500" y="5270"/>
                    </a:cubicBezTo>
                    <a:cubicBezTo>
                      <a:pt x="9234" y="5270"/>
                      <a:pt x="9136" y="6079"/>
                      <a:pt x="8555" y="6560"/>
                    </a:cubicBezTo>
                    <a:cubicBezTo>
                      <a:pt x="8415" y="6676"/>
                      <a:pt x="8275" y="6726"/>
                      <a:pt x="8140" y="6726"/>
                    </a:cubicBezTo>
                    <a:cubicBezTo>
                      <a:pt x="7614" y="6726"/>
                      <a:pt x="7151" y="5981"/>
                      <a:pt x="6955" y="5484"/>
                    </a:cubicBezTo>
                    <a:cubicBezTo>
                      <a:pt x="6707" y="4858"/>
                      <a:pt x="6402" y="4756"/>
                      <a:pt x="5514" y="4596"/>
                    </a:cubicBezTo>
                    <a:cubicBezTo>
                      <a:pt x="4627" y="4436"/>
                      <a:pt x="5107" y="2836"/>
                      <a:pt x="4874" y="2093"/>
                    </a:cubicBezTo>
                    <a:cubicBezTo>
                      <a:pt x="4642" y="1352"/>
                      <a:pt x="4001" y="1991"/>
                      <a:pt x="3609" y="1410"/>
                    </a:cubicBezTo>
                    <a:cubicBezTo>
                      <a:pt x="3502" y="1252"/>
                      <a:pt x="3390" y="1194"/>
                      <a:pt x="3272" y="1194"/>
                    </a:cubicBezTo>
                    <a:cubicBezTo>
                      <a:pt x="2953" y="1194"/>
                      <a:pt x="2588" y="1618"/>
                      <a:pt x="2153" y="1671"/>
                    </a:cubicBezTo>
                    <a:cubicBezTo>
                      <a:pt x="2122" y="1675"/>
                      <a:pt x="2093" y="1677"/>
                      <a:pt x="2064" y="1677"/>
                    </a:cubicBezTo>
                    <a:cubicBezTo>
                      <a:pt x="1677" y="1677"/>
                      <a:pt x="1492" y="1350"/>
                      <a:pt x="1147" y="1350"/>
                    </a:cubicBezTo>
                    <a:cubicBezTo>
                      <a:pt x="1027" y="1350"/>
                      <a:pt x="887" y="1390"/>
                      <a:pt x="712" y="1497"/>
                    </a:cubicBezTo>
                    <a:cubicBezTo>
                      <a:pt x="1" y="1934"/>
                      <a:pt x="1149" y="3025"/>
                      <a:pt x="1614" y="3403"/>
                    </a:cubicBezTo>
                    <a:cubicBezTo>
                      <a:pt x="2081" y="3781"/>
                      <a:pt x="1614" y="3825"/>
                      <a:pt x="1324" y="4203"/>
                    </a:cubicBezTo>
                    <a:cubicBezTo>
                      <a:pt x="1033" y="4581"/>
                      <a:pt x="887" y="4596"/>
                      <a:pt x="917" y="5018"/>
                    </a:cubicBezTo>
                    <a:cubicBezTo>
                      <a:pt x="946" y="5440"/>
                      <a:pt x="757" y="5120"/>
                      <a:pt x="401" y="6175"/>
                    </a:cubicBezTo>
                    <a:cubicBezTo>
                      <a:pt x="178" y="6832"/>
                      <a:pt x="835" y="7272"/>
                      <a:pt x="1362" y="7511"/>
                    </a:cubicBezTo>
                    <a:cubicBezTo>
                      <a:pt x="1535" y="7510"/>
                      <a:pt x="1689" y="7507"/>
                      <a:pt x="1826" y="7507"/>
                    </a:cubicBezTo>
                    <a:cubicBezTo>
                      <a:pt x="2245" y="7507"/>
                      <a:pt x="2511" y="7538"/>
                      <a:pt x="2708" y="7783"/>
                    </a:cubicBezTo>
                    <a:cubicBezTo>
                      <a:pt x="3071" y="8233"/>
                      <a:pt x="4162" y="9310"/>
                      <a:pt x="4206" y="9979"/>
                    </a:cubicBezTo>
                    <a:cubicBezTo>
                      <a:pt x="4250" y="10648"/>
                      <a:pt x="3915" y="10867"/>
                      <a:pt x="4323" y="11216"/>
                    </a:cubicBezTo>
                    <a:cubicBezTo>
                      <a:pt x="4730" y="11565"/>
                      <a:pt x="5719" y="12772"/>
                      <a:pt x="5501" y="12963"/>
                    </a:cubicBezTo>
                    <a:cubicBezTo>
                      <a:pt x="5433" y="13021"/>
                      <a:pt x="5315" y="13034"/>
                      <a:pt x="5190" y="13034"/>
                    </a:cubicBezTo>
                    <a:cubicBezTo>
                      <a:pt x="5101" y="13034"/>
                      <a:pt x="5008" y="13027"/>
                      <a:pt x="4928" y="13027"/>
                    </a:cubicBezTo>
                    <a:cubicBezTo>
                      <a:pt x="4758" y="13027"/>
                      <a:pt x="4641" y="13055"/>
                      <a:pt x="4715" y="13224"/>
                    </a:cubicBezTo>
                    <a:cubicBezTo>
                      <a:pt x="4875" y="13587"/>
                      <a:pt x="5079" y="13850"/>
                      <a:pt x="5195" y="14359"/>
                    </a:cubicBezTo>
                    <a:cubicBezTo>
                      <a:pt x="5312" y="14868"/>
                      <a:pt x="5573" y="14926"/>
                      <a:pt x="5762" y="15174"/>
                    </a:cubicBezTo>
                    <a:cubicBezTo>
                      <a:pt x="5952" y="15421"/>
                      <a:pt x="6170" y="17429"/>
                      <a:pt x="6141" y="18215"/>
                    </a:cubicBezTo>
                    <a:cubicBezTo>
                      <a:pt x="6112" y="18995"/>
                      <a:pt x="6284" y="21785"/>
                      <a:pt x="6115" y="22365"/>
                    </a:cubicBezTo>
                    <a:cubicBezTo>
                      <a:pt x="6269" y="22493"/>
                      <a:pt x="6464" y="22742"/>
                      <a:pt x="6490" y="23190"/>
                    </a:cubicBezTo>
                    <a:cubicBezTo>
                      <a:pt x="6533" y="23947"/>
                      <a:pt x="6155" y="24500"/>
                      <a:pt x="6592" y="25359"/>
                    </a:cubicBezTo>
                    <a:cubicBezTo>
                      <a:pt x="7028" y="26217"/>
                      <a:pt x="7203" y="26450"/>
                      <a:pt x="7203" y="26450"/>
                    </a:cubicBezTo>
                    <a:cubicBezTo>
                      <a:pt x="7203" y="26450"/>
                      <a:pt x="7261" y="25068"/>
                      <a:pt x="7261" y="24937"/>
                    </a:cubicBezTo>
                    <a:cubicBezTo>
                      <a:pt x="7261" y="24806"/>
                      <a:pt x="8265" y="23686"/>
                      <a:pt x="8265" y="23686"/>
                    </a:cubicBezTo>
                    <a:lnTo>
                      <a:pt x="10331" y="25679"/>
                    </a:lnTo>
                    <a:lnTo>
                      <a:pt x="9648" y="27003"/>
                    </a:lnTo>
                    <a:lnTo>
                      <a:pt x="10659" y="28014"/>
                    </a:lnTo>
                    <a:lnTo>
                      <a:pt x="11976" y="27833"/>
                    </a:lnTo>
                    <a:lnTo>
                      <a:pt x="13328" y="29694"/>
                    </a:lnTo>
                    <a:lnTo>
                      <a:pt x="13270" y="30670"/>
                    </a:lnTo>
                    <a:lnTo>
                      <a:pt x="14013" y="30742"/>
                    </a:lnTo>
                    <a:lnTo>
                      <a:pt x="14013" y="31543"/>
                    </a:lnTo>
                    <a:lnTo>
                      <a:pt x="15161" y="32793"/>
                    </a:lnTo>
                    <a:cubicBezTo>
                      <a:pt x="15161" y="32793"/>
                      <a:pt x="14958" y="33420"/>
                      <a:pt x="15118" y="33536"/>
                    </a:cubicBezTo>
                    <a:cubicBezTo>
                      <a:pt x="15278" y="33652"/>
                      <a:pt x="15845" y="34321"/>
                      <a:pt x="15845" y="34321"/>
                    </a:cubicBezTo>
                    <a:lnTo>
                      <a:pt x="15845" y="34715"/>
                    </a:lnTo>
                    <a:cubicBezTo>
                      <a:pt x="15845" y="34715"/>
                      <a:pt x="16195" y="35238"/>
                      <a:pt x="16806" y="35499"/>
                    </a:cubicBezTo>
                    <a:cubicBezTo>
                      <a:pt x="16856" y="35521"/>
                      <a:pt x="16909" y="35530"/>
                      <a:pt x="16965" y="35530"/>
                    </a:cubicBezTo>
                    <a:cubicBezTo>
                      <a:pt x="17580" y="35530"/>
                      <a:pt x="18537" y="34348"/>
                      <a:pt x="19118" y="34348"/>
                    </a:cubicBezTo>
                    <a:cubicBezTo>
                      <a:pt x="19133" y="34348"/>
                      <a:pt x="19148" y="34349"/>
                      <a:pt x="19163" y="34350"/>
                    </a:cubicBezTo>
                    <a:cubicBezTo>
                      <a:pt x="19788" y="34423"/>
                      <a:pt x="19730" y="34729"/>
                      <a:pt x="20021" y="34729"/>
                    </a:cubicBezTo>
                    <a:cubicBezTo>
                      <a:pt x="20312" y="34729"/>
                      <a:pt x="21025" y="34380"/>
                      <a:pt x="21025" y="34045"/>
                    </a:cubicBezTo>
                    <a:cubicBezTo>
                      <a:pt x="21025" y="33710"/>
                      <a:pt x="21054" y="33915"/>
                      <a:pt x="21112" y="33521"/>
                    </a:cubicBezTo>
                    <a:cubicBezTo>
                      <a:pt x="21170" y="33128"/>
                      <a:pt x="20749" y="32648"/>
                      <a:pt x="20749" y="32139"/>
                    </a:cubicBezTo>
                    <a:cubicBezTo>
                      <a:pt x="20749" y="31630"/>
                      <a:pt x="20807" y="30960"/>
                      <a:pt x="20777" y="30698"/>
                    </a:cubicBezTo>
                    <a:cubicBezTo>
                      <a:pt x="20749" y="30436"/>
                      <a:pt x="20967" y="30261"/>
                      <a:pt x="21287" y="30015"/>
                    </a:cubicBezTo>
                    <a:cubicBezTo>
                      <a:pt x="21607" y="29767"/>
                      <a:pt x="23527" y="28124"/>
                      <a:pt x="23120" y="27600"/>
                    </a:cubicBezTo>
                    <a:cubicBezTo>
                      <a:pt x="22713" y="27076"/>
                      <a:pt x="22974" y="26698"/>
                      <a:pt x="23120" y="26494"/>
                    </a:cubicBezTo>
                    <a:cubicBezTo>
                      <a:pt x="23266" y="26290"/>
                      <a:pt x="23207" y="26057"/>
                      <a:pt x="23498" y="26029"/>
                    </a:cubicBezTo>
                    <a:cubicBezTo>
                      <a:pt x="23790" y="25999"/>
                      <a:pt x="24284" y="24573"/>
                      <a:pt x="24284" y="24573"/>
                    </a:cubicBezTo>
                    <a:lnTo>
                      <a:pt x="26146" y="24370"/>
                    </a:lnTo>
                    <a:cubicBezTo>
                      <a:pt x="26146" y="24370"/>
                      <a:pt x="26205" y="25097"/>
                      <a:pt x="26233" y="25534"/>
                    </a:cubicBezTo>
                    <a:cubicBezTo>
                      <a:pt x="26263" y="25970"/>
                      <a:pt x="26059" y="25999"/>
                      <a:pt x="26467" y="26756"/>
                    </a:cubicBezTo>
                    <a:cubicBezTo>
                      <a:pt x="26790" y="27357"/>
                      <a:pt x="26692" y="27738"/>
                      <a:pt x="27162" y="27738"/>
                    </a:cubicBezTo>
                    <a:cubicBezTo>
                      <a:pt x="27284" y="27738"/>
                      <a:pt x="27444" y="27712"/>
                      <a:pt x="27659" y="27658"/>
                    </a:cubicBezTo>
                    <a:cubicBezTo>
                      <a:pt x="28601" y="27422"/>
                      <a:pt x="28908" y="26576"/>
                      <a:pt x="29235" y="26576"/>
                    </a:cubicBezTo>
                    <a:cubicBezTo>
                      <a:pt x="29272" y="26576"/>
                      <a:pt x="29310" y="26587"/>
                      <a:pt x="29348" y="26610"/>
                    </a:cubicBezTo>
                    <a:cubicBezTo>
                      <a:pt x="29474" y="26688"/>
                      <a:pt x="29581" y="27062"/>
                      <a:pt x="29661" y="27526"/>
                    </a:cubicBezTo>
                    <a:cubicBezTo>
                      <a:pt x="29665" y="27525"/>
                      <a:pt x="29669" y="27524"/>
                      <a:pt x="29673" y="27524"/>
                    </a:cubicBezTo>
                    <a:cubicBezTo>
                      <a:pt x="29885" y="27499"/>
                      <a:pt x="30086" y="27449"/>
                      <a:pt x="30271" y="27379"/>
                    </a:cubicBezTo>
                    <a:cubicBezTo>
                      <a:pt x="30390" y="27333"/>
                      <a:pt x="30588" y="27257"/>
                      <a:pt x="30796" y="27257"/>
                    </a:cubicBezTo>
                    <a:cubicBezTo>
                      <a:pt x="30908" y="27257"/>
                      <a:pt x="31024" y="27279"/>
                      <a:pt x="31132" y="27340"/>
                    </a:cubicBezTo>
                    <a:cubicBezTo>
                      <a:pt x="31153" y="27352"/>
                      <a:pt x="31173" y="27364"/>
                      <a:pt x="31193" y="27379"/>
                    </a:cubicBezTo>
                    <a:cubicBezTo>
                      <a:pt x="31245" y="27416"/>
                      <a:pt x="31286" y="27457"/>
                      <a:pt x="31320" y="27500"/>
                    </a:cubicBezTo>
                    <a:cubicBezTo>
                      <a:pt x="31422" y="27629"/>
                      <a:pt x="31450" y="27776"/>
                      <a:pt x="31456" y="27891"/>
                    </a:cubicBezTo>
                    <a:lnTo>
                      <a:pt x="31468" y="27891"/>
                    </a:lnTo>
                    <a:cubicBezTo>
                      <a:pt x="31609" y="27891"/>
                      <a:pt x="31802" y="27861"/>
                      <a:pt x="31940" y="27774"/>
                    </a:cubicBezTo>
                    <a:cubicBezTo>
                      <a:pt x="32207" y="27605"/>
                      <a:pt x="32492" y="27567"/>
                      <a:pt x="32745" y="27567"/>
                    </a:cubicBezTo>
                    <a:cubicBezTo>
                      <a:pt x="32860" y="27567"/>
                      <a:pt x="32968" y="27574"/>
                      <a:pt x="33065" y="27582"/>
                    </a:cubicBezTo>
                    <a:cubicBezTo>
                      <a:pt x="33080" y="27583"/>
                      <a:pt x="33095" y="27584"/>
                      <a:pt x="33110" y="27585"/>
                    </a:cubicBezTo>
                    <a:cubicBezTo>
                      <a:pt x="33091" y="27480"/>
                      <a:pt x="33059" y="27342"/>
                      <a:pt x="33004" y="27170"/>
                    </a:cubicBezTo>
                    <a:cubicBezTo>
                      <a:pt x="32938" y="26959"/>
                      <a:pt x="32870" y="26795"/>
                      <a:pt x="32817" y="26688"/>
                    </a:cubicBezTo>
                    <a:cubicBezTo>
                      <a:pt x="32814" y="26682"/>
                      <a:pt x="32810" y="26674"/>
                      <a:pt x="32807" y="26668"/>
                    </a:cubicBezTo>
                    <a:cubicBezTo>
                      <a:pt x="32761" y="26670"/>
                      <a:pt x="32710" y="26672"/>
                      <a:pt x="32654" y="26672"/>
                    </a:cubicBezTo>
                    <a:cubicBezTo>
                      <a:pt x="32393" y="26672"/>
                      <a:pt x="32038" y="26627"/>
                      <a:pt x="31760" y="26323"/>
                    </a:cubicBezTo>
                    <a:cubicBezTo>
                      <a:pt x="31749" y="26325"/>
                      <a:pt x="31739" y="26328"/>
                      <a:pt x="31727" y="26331"/>
                    </a:cubicBezTo>
                    <a:cubicBezTo>
                      <a:pt x="31651" y="26352"/>
                      <a:pt x="31556" y="26372"/>
                      <a:pt x="31443" y="26382"/>
                    </a:cubicBezTo>
                    <a:cubicBezTo>
                      <a:pt x="31410" y="26386"/>
                      <a:pt x="31379" y="26387"/>
                      <a:pt x="31349" y="26387"/>
                    </a:cubicBezTo>
                    <a:cubicBezTo>
                      <a:pt x="31074" y="26387"/>
                      <a:pt x="30905" y="26258"/>
                      <a:pt x="30825" y="26176"/>
                    </a:cubicBezTo>
                    <a:cubicBezTo>
                      <a:pt x="30552" y="25893"/>
                      <a:pt x="30606" y="25497"/>
                      <a:pt x="30657" y="25115"/>
                    </a:cubicBezTo>
                    <a:cubicBezTo>
                      <a:pt x="30679" y="24950"/>
                      <a:pt x="30703" y="24780"/>
                      <a:pt x="30706" y="24613"/>
                    </a:cubicBezTo>
                    <a:cubicBezTo>
                      <a:pt x="30707" y="24587"/>
                      <a:pt x="30708" y="24560"/>
                      <a:pt x="30710" y="24531"/>
                    </a:cubicBezTo>
                    <a:cubicBezTo>
                      <a:pt x="30722" y="24332"/>
                      <a:pt x="30774" y="24081"/>
                      <a:pt x="30985" y="23905"/>
                    </a:cubicBezTo>
                    <a:cubicBezTo>
                      <a:pt x="31135" y="23780"/>
                      <a:pt x="31300" y="23749"/>
                      <a:pt x="31435" y="23749"/>
                    </a:cubicBezTo>
                    <a:cubicBezTo>
                      <a:pt x="31516" y="23749"/>
                      <a:pt x="31586" y="23760"/>
                      <a:pt x="31637" y="23768"/>
                    </a:cubicBezTo>
                    <a:cubicBezTo>
                      <a:pt x="31802" y="23618"/>
                      <a:pt x="32004" y="23525"/>
                      <a:pt x="32229" y="23494"/>
                    </a:cubicBezTo>
                    <a:cubicBezTo>
                      <a:pt x="32138" y="23442"/>
                      <a:pt x="32049" y="23410"/>
                      <a:pt x="31967" y="23410"/>
                    </a:cubicBezTo>
                    <a:cubicBezTo>
                      <a:pt x="31953" y="23410"/>
                      <a:pt x="31939" y="23411"/>
                      <a:pt x="31926" y="23413"/>
                    </a:cubicBezTo>
                    <a:cubicBezTo>
                      <a:pt x="31859" y="23422"/>
                      <a:pt x="31796" y="23426"/>
                      <a:pt x="31735" y="23426"/>
                    </a:cubicBezTo>
                    <a:cubicBezTo>
                      <a:pt x="31466" y="23426"/>
                      <a:pt x="31251" y="23341"/>
                      <a:pt x="31096" y="23170"/>
                    </a:cubicBezTo>
                    <a:cubicBezTo>
                      <a:pt x="30804" y="22849"/>
                      <a:pt x="30890" y="22425"/>
                      <a:pt x="30970" y="22077"/>
                    </a:cubicBezTo>
                    <a:cubicBezTo>
                      <a:pt x="30973" y="22066"/>
                      <a:pt x="30976" y="22054"/>
                      <a:pt x="30978" y="22044"/>
                    </a:cubicBezTo>
                    <a:cubicBezTo>
                      <a:pt x="30990" y="21990"/>
                      <a:pt x="31004" y="21933"/>
                      <a:pt x="31014" y="21879"/>
                    </a:cubicBezTo>
                    <a:lnTo>
                      <a:pt x="31014" y="21879"/>
                    </a:lnTo>
                    <a:lnTo>
                      <a:pt x="31003" y="21881"/>
                    </a:lnTo>
                    <a:cubicBezTo>
                      <a:pt x="30931" y="21894"/>
                      <a:pt x="30860" y="21900"/>
                      <a:pt x="30788" y="21900"/>
                    </a:cubicBezTo>
                    <a:cubicBezTo>
                      <a:pt x="30520" y="21900"/>
                      <a:pt x="30255" y="21810"/>
                      <a:pt x="30014" y="21633"/>
                    </a:cubicBezTo>
                    <a:cubicBezTo>
                      <a:pt x="29511" y="21267"/>
                      <a:pt x="29216" y="20609"/>
                      <a:pt x="29155" y="20154"/>
                    </a:cubicBezTo>
                    <a:cubicBezTo>
                      <a:pt x="29085" y="19644"/>
                      <a:pt x="29502" y="19218"/>
                      <a:pt x="29953" y="18811"/>
                    </a:cubicBezTo>
                    <a:cubicBezTo>
                      <a:pt x="30000" y="18769"/>
                      <a:pt x="30046" y="18727"/>
                      <a:pt x="30093" y="18685"/>
                    </a:cubicBezTo>
                    <a:cubicBezTo>
                      <a:pt x="30213" y="18578"/>
                      <a:pt x="30379" y="18430"/>
                      <a:pt x="30474" y="18328"/>
                    </a:cubicBezTo>
                    <a:cubicBezTo>
                      <a:pt x="30393" y="18025"/>
                      <a:pt x="30393" y="17720"/>
                      <a:pt x="30481" y="17327"/>
                    </a:cubicBezTo>
                    <a:cubicBezTo>
                      <a:pt x="30485" y="17308"/>
                      <a:pt x="30489" y="17289"/>
                      <a:pt x="30495" y="17269"/>
                    </a:cubicBezTo>
                    <a:cubicBezTo>
                      <a:pt x="30517" y="17173"/>
                      <a:pt x="30545" y="17071"/>
                      <a:pt x="30579" y="16964"/>
                    </a:cubicBezTo>
                    <a:cubicBezTo>
                      <a:pt x="30611" y="16856"/>
                      <a:pt x="30650" y="16742"/>
                      <a:pt x="30693" y="16620"/>
                    </a:cubicBezTo>
                    <a:cubicBezTo>
                      <a:pt x="30852" y="16172"/>
                      <a:pt x="31208" y="15915"/>
                      <a:pt x="31659" y="15915"/>
                    </a:cubicBezTo>
                    <a:cubicBezTo>
                      <a:pt x="31697" y="15915"/>
                      <a:pt x="31736" y="15917"/>
                      <a:pt x="31775" y="15921"/>
                    </a:cubicBezTo>
                    <a:cubicBezTo>
                      <a:pt x="32140" y="15954"/>
                      <a:pt x="32473" y="16144"/>
                      <a:pt x="32666" y="16278"/>
                    </a:cubicBezTo>
                    <a:cubicBezTo>
                      <a:pt x="32686" y="16292"/>
                      <a:pt x="32705" y="16305"/>
                      <a:pt x="32722" y="16318"/>
                    </a:cubicBezTo>
                    <a:cubicBezTo>
                      <a:pt x="32888" y="16439"/>
                      <a:pt x="33081" y="16609"/>
                      <a:pt x="33196" y="16808"/>
                    </a:cubicBezTo>
                    <a:cubicBezTo>
                      <a:pt x="33202" y="16808"/>
                      <a:pt x="33209" y="16808"/>
                      <a:pt x="33215" y="16808"/>
                    </a:cubicBezTo>
                    <a:cubicBezTo>
                      <a:pt x="33393" y="16808"/>
                      <a:pt x="33721" y="16751"/>
                      <a:pt x="34014" y="16559"/>
                    </a:cubicBezTo>
                    <a:cubicBezTo>
                      <a:pt x="34203" y="16437"/>
                      <a:pt x="34380" y="16399"/>
                      <a:pt x="34527" y="16399"/>
                    </a:cubicBezTo>
                    <a:cubicBezTo>
                      <a:pt x="34603" y="16399"/>
                      <a:pt x="34671" y="16409"/>
                      <a:pt x="34729" y="16423"/>
                    </a:cubicBezTo>
                    <a:cubicBezTo>
                      <a:pt x="35141" y="16522"/>
                      <a:pt x="35394" y="16892"/>
                      <a:pt x="35580" y="17206"/>
                    </a:cubicBezTo>
                    <a:cubicBezTo>
                      <a:pt x="35743" y="17042"/>
                      <a:pt x="35959" y="16809"/>
                      <a:pt x="36206" y="16517"/>
                    </a:cubicBezTo>
                    <a:cubicBezTo>
                      <a:pt x="36649" y="15991"/>
                      <a:pt x="37010" y="15491"/>
                      <a:pt x="37148" y="15211"/>
                    </a:cubicBezTo>
                    <a:cubicBezTo>
                      <a:pt x="37165" y="15177"/>
                      <a:pt x="37180" y="15145"/>
                      <a:pt x="37196" y="15114"/>
                    </a:cubicBezTo>
                    <a:cubicBezTo>
                      <a:pt x="37429" y="14648"/>
                      <a:pt x="37551" y="14489"/>
                      <a:pt x="37665" y="14359"/>
                    </a:cubicBezTo>
                    <a:cubicBezTo>
                      <a:pt x="37690" y="14330"/>
                      <a:pt x="37690" y="14330"/>
                      <a:pt x="37694" y="14321"/>
                    </a:cubicBezTo>
                    <a:cubicBezTo>
                      <a:pt x="37915" y="13910"/>
                      <a:pt x="38468" y="13877"/>
                      <a:pt x="39053" y="13842"/>
                    </a:cubicBezTo>
                    <a:cubicBezTo>
                      <a:pt x="39064" y="13841"/>
                      <a:pt x="39075" y="13841"/>
                      <a:pt x="39085" y="13840"/>
                    </a:cubicBezTo>
                    <a:cubicBezTo>
                      <a:pt x="39089" y="13832"/>
                      <a:pt x="39094" y="13824"/>
                      <a:pt x="39098" y="13815"/>
                    </a:cubicBezTo>
                    <a:cubicBezTo>
                      <a:pt x="39128" y="13751"/>
                      <a:pt x="39168" y="13653"/>
                      <a:pt x="39220" y="13508"/>
                    </a:cubicBezTo>
                    <a:cubicBezTo>
                      <a:pt x="39302" y="13270"/>
                      <a:pt x="39383" y="12987"/>
                      <a:pt x="39455" y="12736"/>
                    </a:cubicBezTo>
                    <a:cubicBezTo>
                      <a:pt x="39504" y="12563"/>
                      <a:pt x="39551" y="12399"/>
                      <a:pt x="39597" y="12258"/>
                    </a:cubicBezTo>
                    <a:cubicBezTo>
                      <a:pt x="39611" y="12211"/>
                      <a:pt x="39626" y="12167"/>
                      <a:pt x="39641" y="12126"/>
                    </a:cubicBezTo>
                    <a:cubicBezTo>
                      <a:pt x="39805" y="11657"/>
                      <a:pt x="40222" y="11070"/>
                      <a:pt x="40560" y="10598"/>
                    </a:cubicBezTo>
                    <a:cubicBezTo>
                      <a:pt x="40637" y="10490"/>
                      <a:pt x="40712" y="10384"/>
                      <a:pt x="40771" y="10297"/>
                    </a:cubicBezTo>
                    <a:cubicBezTo>
                      <a:pt x="40762" y="10287"/>
                      <a:pt x="40753" y="10275"/>
                      <a:pt x="40743" y="10264"/>
                    </a:cubicBezTo>
                    <a:cubicBezTo>
                      <a:pt x="40677" y="10183"/>
                      <a:pt x="40589" y="10087"/>
                      <a:pt x="40532" y="10025"/>
                    </a:cubicBezTo>
                    <a:cubicBezTo>
                      <a:pt x="40457" y="9945"/>
                      <a:pt x="40383" y="9865"/>
                      <a:pt x="40316" y="9784"/>
                    </a:cubicBezTo>
                    <a:cubicBezTo>
                      <a:pt x="40146" y="9577"/>
                      <a:pt x="40024" y="9364"/>
                      <a:pt x="40050" y="9105"/>
                    </a:cubicBezTo>
                    <a:cubicBezTo>
                      <a:pt x="40060" y="9009"/>
                      <a:pt x="40085" y="8917"/>
                      <a:pt x="40121" y="8824"/>
                    </a:cubicBezTo>
                    <a:lnTo>
                      <a:pt x="40121" y="8824"/>
                    </a:lnTo>
                    <a:cubicBezTo>
                      <a:pt x="39932" y="8919"/>
                      <a:pt x="39721" y="9031"/>
                      <a:pt x="39497" y="9160"/>
                    </a:cubicBezTo>
                    <a:cubicBezTo>
                      <a:pt x="39291" y="9279"/>
                      <a:pt x="39094" y="9340"/>
                      <a:pt x="38906" y="9340"/>
                    </a:cubicBezTo>
                    <a:cubicBezTo>
                      <a:pt x="38887" y="9340"/>
                      <a:pt x="38868" y="9339"/>
                      <a:pt x="38849" y="9338"/>
                    </a:cubicBezTo>
                    <a:cubicBezTo>
                      <a:pt x="38841" y="9338"/>
                      <a:pt x="38831" y="9337"/>
                      <a:pt x="38823" y="9336"/>
                    </a:cubicBezTo>
                    <a:cubicBezTo>
                      <a:pt x="38779" y="9331"/>
                      <a:pt x="38736" y="9324"/>
                      <a:pt x="38693" y="9312"/>
                    </a:cubicBezTo>
                    <a:cubicBezTo>
                      <a:pt x="38666" y="9306"/>
                      <a:pt x="38641" y="9298"/>
                      <a:pt x="38616" y="9289"/>
                    </a:cubicBezTo>
                    <a:cubicBezTo>
                      <a:pt x="38186" y="9134"/>
                      <a:pt x="38029" y="8709"/>
                      <a:pt x="37902" y="8366"/>
                    </a:cubicBezTo>
                    <a:cubicBezTo>
                      <a:pt x="37872" y="8285"/>
                      <a:pt x="37842" y="8204"/>
                      <a:pt x="37812" y="8133"/>
                    </a:cubicBezTo>
                    <a:cubicBezTo>
                      <a:pt x="37754" y="8144"/>
                      <a:pt x="37688" y="8152"/>
                      <a:pt x="37615" y="8152"/>
                    </a:cubicBezTo>
                    <a:cubicBezTo>
                      <a:pt x="37474" y="8152"/>
                      <a:pt x="37305" y="8124"/>
                      <a:pt x="37107" y="8040"/>
                    </a:cubicBezTo>
                    <a:cubicBezTo>
                      <a:pt x="37097" y="8036"/>
                      <a:pt x="37088" y="8031"/>
                      <a:pt x="37079" y="8027"/>
                    </a:cubicBezTo>
                    <a:cubicBezTo>
                      <a:pt x="36863" y="7937"/>
                      <a:pt x="36772" y="7916"/>
                      <a:pt x="36670" y="7916"/>
                    </a:cubicBezTo>
                    <a:cubicBezTo>
                      <a:pt x="36633" y="7916"/>
                      <a:pt x="36594" y="7919"/>
                      <a:pt x="36547" y="7922"/>
                    </a:cubicBezTo>
                    <a:cubicBezTo>
                      <a:pt x="36466" y="7928"/>
                      <a:pt x="36366" y="7936"/>
                      <a:pt x="36236" y="7936"/>
                    </a:cubicBezTo>
                    <a:cubicBezTo>
                      <a:pt x="36221" y="7936"/>
                      <a:pt x="36206" y="7936"/>
                      <a:pt x="36191" y="7935"/>
                    </a:cubicBezTo>
                    <a:cubicBezTo>
                      <a:pt x="35964" y="7923"/>
                      <a:pt x="35755" y="7828"/>
                      <a:pt x="35600" y="7663"/>
                    </a:cubicBezTo>
                    <a:cubicBezTo>
                      <a:pt x="35486" y="7543"/>
                      <a:pt x="35399" y="7386"/>
                      <a:pt x="35344" y="7197"/>
                    </a:cubicBezTo>
                    <a:cubicBezTo>
                      <a:pt x="35309" y="7079"/>
                      <a:pt x="35288" y="6959"/>
                      <a:pt x="35277" y="6848"/>
                    </a:cubicBezTo>
                    <a:cubicBezTo>
                      <a:pt x="35259" y="6847"/>
                      <a:pt x="35241" y="6847"/>
                      <a:pt x="35222" y="6847"/>
                    </a:cubicBezTo>
                    <a:cubicBezTo>
                      <a:pt x="35071" y="6847"/>
                      <a:pt x="34894" y="6862"/>
                      <a:pt x="34788" y="6895"/>
                    </a:cubicBezTo>
                    <a:cubicBezTo>
                      <a:pt x="34726" y="6914"/>
                      <a:pt x="34627" y="6957"/>
                      <a:pt x="34512" y="7006"/>
                    </a:cubicBezTo>
                    <a:cubicBezTo>
                      <a:pt x="34381" y="7062"/>
                      <a:pt x="34228" y="7128"/>
                      <a:pt x="34049" y="7194"/>
                    </a:cubicBezTo>
                    <a:cubicBezTo>
                      <a:pt x="34033" y="7201"/>
                      <a:pt x="34017" y="7207"/>
                      <a:pt x="34001" y="7212"/>
                    </a:cubicBezTo>
                    <a:cubicBezTo>
                      <a:pt x="33668" y="7333"/>
                      <a:pt x="33254" y="7452"/>
                      <a:pt x="32747" y="7511"/>
                    </a:cubicBezTo>
                    <a:cubicBezTo>
                      <a:pt x="32704" y="7516"/>
                      <a:pt x="32662" y="7519"/>
                      <a:pt x="32621" y="7522"/>
                    </a:cubicBezTo>
                    <a:cubicBezTo>
                      <a:pt x="32587" y="7524"/>
                      <a:pt x="32553" y="7525"/>
                      <a:pt x="32520" y="7525"/>
                    </a:cubicBezTo>
                    <a:cubicBezTo>
                      <a:pt x="32174" y="7525"/>
                      <a:pt x="31913" y="7419"/>
                      <a:pt x="31743" y="7209"/>
                    </a:cubicBezTo>
                    <a:cubicBezTo>
                      <a:pt x="31691" y="7144"/>
                      <a:pt x="31636" y="7055"/>
                      <a:pt x="31601" y="6937"/>
                    </a:cubicBezTo>
                    <a:cubicBezTo>
                      <a:pt x="31590" y="6897"/>
                      <a:pt x="31580" y="6855"/>
                      <a:pt x="31574" y="6809"/>
                    </a:cubicBezTo>
                    <a:cubicBezTo>
                      <a:pt x="31296" y="6911"/>
                      <a:pt x="30956" y="7002"/>
                      <a:pt x="30559" y="7033"/>
                    </a:cubicBezTo>
                    <a:cubicBezTo>
                      <a:pt x="30498" y="7037"/>
                      <a:pt x="30440" y="7040"/>
                      <a:pt x="30384" y="7040"/>
                    </a:cubicBezTo>
                    <a:cubicBezTo>
                      <a:pt x="29975" y="7040"/>
                      <a:pt x="29677" y="6915"/>
                      <a:pt x="29498" y="6670"/>
                    </a:cubicBezTo>
                    <a:cubicBezTo>
                      <a:pt x="29454" y="6610"/>
                      <a:pt x="29404" y="6520"/>
                      <a:pt x="29372" y="6402"/>
                    </a:cubicBezTo>
                    <a:cubicBezTo>
                      <a:pt x="29348" y="6562"/>
                      <a:pt x="29329" y="6751"/>
                      <a:pt x="29219" y="6947"/>
                    </a:cubicBezTo>
                    <a:cubicBezTo>
                      <a:pt x="29122" y="7117"/>
                      <a:pt x="28843" y="7182"/>
                      <a:pt x="28486" y="7182"/>
                    </a:cubicBezTo>
                    <a:cubicBezTo>
                      <a:pt x="27716" y="7182"/>
                      <a:pt x="26585" y="6878"/>
                      <a:pt x="26148" y="6669"/>
                    </a:cubicBezTo>
                    <a:cubicBezTo>
                      <a:pt x="25508" y="6364"/>
                      <a:pt x="26002" y="5695"/>
                      <a:pt x="26104" y="5403"/>
                    </a:cubicBezTo>
                    <a:cubicBezTo>
                      <a:pt x="26206" y="5113"/>
                      <a:pt x="25800" y="5084"/>
                      <a:pt x="25508" y="4808"/>
                    </a:cubicBezTo>
                    <a:cubicBezTo>
                      <a:pt x="25217" y="4530"/>
                      <a:pt x="25610" y="4517"/>
                      <a:pt x="25508" y="4124"/>
                    </a:cubicBezTo>
                    <a:cubicBezTo>
                      <a:pt x="25406" y="3730"/>
                      <a:pt x="25217" y="3673"/>
                      <a:pt x="25130" y="3017"/>
                    </a:cubicBezTo>
                    <a:cubicBezTo>
                      <a:pt x="25091" y="2727"/>
                      <a:pt x="24912" y="2643"/>
                      <a:pt x="24675" y="2643"/>
                    </a:cubicBezTo>
                    <a:cubicBezTo>
                      <a:pt x="24378" y="2643"/>
                      <a:pt x="23991" y="2775"/>
                      <a:pt x="23675" y="2799"/>
                    </a:cubicBezTo>
                    <a:cubicBezTo>
                      <a:pt x="23629" y="2802"/>
                      <a:pt x="23586" y="2804"/>
                      <a:pt x="23547" y="2804"/>
                    </a:cubicBezTo>
                    <a:cubicBezTo>
                      <a:pt x="23108" y="2804"/>
                      <a:pt x="23102" y="2584"/>
                      <a:pt x="22874" y="2290"/>
                    </a:cubicBezTo>
                    <a:cubicBezTo>
                      <a:pt x="22782" y="2170"/>
                      <a:pt x="22724" y="2128"/>
                      <a:pt x="22647" y="2128"/>
                    </a:cubicBezTo>
                    <a:cubicBezTo>
                      <a:pt x="22517" y="2128"/>
                      <a:pt x="22334" y="2246"/>
                      <a:pt x="21842" y="2319"/>
                    </a:cubicBezTo>
                    <a:cubicBezTo>
                      <a:pt x="21751" y="2332"/>
                      <a:pt x="21677" y="2339"/>
                      <a:pt x="21617" y="2339"/>
                    </a:cubicBezTo>
                    <a:cubicBezTo>
                      <a:pt x="21163" y="2339"/>
                      <a:pt x="21542" y="1962"/>
                      <a:pt x="21478" y="1461"/>
                    </a:cubicBezTo>
                    <a:cubicBezTo>
                      <a:pt x="21405" y="893"/>
                      <a:pt x="20838" y="107"/>
                      <a:pt x="20546" y="6"/>
                    </a:cubicBezTo>
                    <a:cubicBezTo>
                      <a:pt x="20536" y="2"/>
                      <a:pt x="20524" y="0"/>
                      <a:pt x="205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2"/>
              <p:cNvSpPr/>
              <p:nvPr/>
            </p:nvSpPr>
            <p:spPr>
              <a:xfrm>
                <a:off x="3008937" y="3405071"/>
                <a:ext cx="385683" cy="349817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5937" extrusionOk="0">
                    <a:moveTo>
                      <a:pt x="11144" y="0"/>
                    </a:moveTo>
                    <a:cubicBezTo>
                      <a:pt x="11057" y="156"/>
                      <a:pt x="10982" y="304"/>
                      <a:pt x="10970" y="415"/>
                    </a:cubicBezTo>
                    <a:cubicBezTo>
                      <a:pt x="10941" y="706"/>
                      <a:pt x="11916" y="1332"/>
                      <a:pt x="11713" y="1681"/>
                    </a:cubicBezTo>
                    <a:cubicBezTo>
                      <a:pt x="11509" y="2030"/>
                      <a:pt x="10738" y="2975"/>
                      <a:pt x="10534" y="3558"/>
                    </a:cubicBezTo>
                    <a:cubicBezTo>
                      <a:pt x="10330" y="4140"/>
                      <a:pt x="10024" y="5580"/>
                      <a:pt x="9705" y="5609"/>
                    </a:cubicBezTo>
                    <a:cubicBezTo>
                      <a:pt x="9384" y="5638"/>
                      <a:pt x="8657" y="5638"/>
                      <a:pt x="8555" y="5827"/>
                    </a:cubicBezTo>
                    <a:cubicBezTo>
                      <a:pt x="8453" y="6017"/>
                      <a:pt x="8394" y="5929"/>
                      <a:pt x="8017" y="6701"/>
                    </a:cubicBezTo>
                    <a:cubicBezTo>
                      <a:pt x="7638" y="7472"/>
                      <a:pt x="6140" y="9174"/>
                      <a:pt x="5893" y="9203"/>
                    </a:cubicBezTo>
                    <a:cubicBezTo>
                      <a:pt x="5890" y="9203"/>
                      <a:pt x="5888" y="9204"/>
                      <a:pt x="5885" y="9204"/>
                    </a:cubicBezTo>
                    <a:cubicBezTo>
                      <a:pt x="5670" y="9204"/>
                      <a:pt x="5400" y="8182"/>
                      <a:pt x="4926" y="8182"/>
                    </a:cubicBezTo>
                    <a:cubicBezTo>
                      <a:pt x="4855" y="8182"/>
                      <a:pt x="4780" y="8205"/>
                      <a:pt x="4699" y="8257"/>
                    </a:cubicBezTo>
                    <a:cubicBezTo>
                      <a:pt x="4350" y="8485"/>
                      <a:pt x="3927" y="8590"/>
                      <a:pt x="3615" y="8590"/>
                    </a:cubicBezTo>
                    <a:cubicBezTo>
                      <a:pt x="3369" y="8590"/>
                      <a:pt x="3191" y="8525"/>
                      <a:pt x="3172" y="8403"/>
                    </a:cubicBezTo>
                    <a:cubicBezTo>
                      <a:pt x="3141" y="8210"/>
                      <a:pt x="2530" y="7698"/>
                      <a:pt x="2059" y="7698"/>
                    </a:cubicBezTo>
                    <a:cubicBezTo>
                      <a:pt x="1855" y="7698"/>
                      <a:pt x="1678" y="7794"/>
                      <a:pt x="1586" y="8053"/>
                    </a:cubicBezTo>
                    <a:cubicBezTo>
                      <a:pt x="1280" y="8912"/>
                      <a:pt x="1295" y="9246"/>
                      <a:pt x="1426" y="9596"/>
                    </a:cubicBezTo>
                    <a:cubicBezTo>
                      <a:pt x="1556" y="9946"/>
                      <a:pt x="0" y="10803"/>
                      <a:pt x="72" y="11342"/>
                    </a:cubicBezTo>
                    <a:cubicBezTo>
                      <a:pt x="140" y="11846"/>
                      <a:pt x="592" y="12633"/>
                      <a:pt x="1189" y="12633"/>
                    </a:cubicBezTo>
                    <a:cubicBezTo>
                      <a:pt x="1228" y="12633"/>
                      <a:pt x="1269" y="12629"/>
                      <a:pt x="1309" y="12622"/>
                    </a:cubicBezTo>
                    <a:cubicBezTo>
                      <a:pt x="1566" y="12577"/>
                      <a:pt x="1722" y="12538"/>
                      <a:pt x="1817" y="12538"/>
                    </a:cubicBezTo>
                    <a:cubicBezTo>
                      <a:pt x="1965" y="12538"/>
                      <a:pt x="1965" y="12632"/>
                      <a:pt x="1965" y="12942"/>
                    </a:cubicBezTo>
                    <a:cubicBezTo>
                      <a:pt x="1965" y="13422"/>
                      <a:pt x="1539" y="14159"/>
                      <a:pt x="2132" y="14159"/>
                    </a:cubicBezTo>
                    <a:cubicBezTo>
                      <a:pt x="2169" y="14159"/>
                      <a:pt x="2210" y="14156"/>
                      <a:pt x="2256" y="14150"/>
                    </a:cubicBezTo>
                    <a:cubicBezTo>
                      <a:pt x="2292" y="14145"/>
                      <a:pt x="2328" y="14143"/>
                      <a:pt x="2363" y="14143"/>
                    </a:cubicBezTo>
                    <a:cubicBezTo>
                      <a:pt x="2826" y="14143"/>
                      <a:pt x="3260" y="14525"/>
                      <a:pt x="3546" y="14906"/>
                    </a:cubicBezTo>
                    <a:cubicBezTo>
                      <a:pt x="3627" y="14857"/>
                      <a:pt x="3722" y="14830"/>
                      <a:pt x="3819" y="14830"/>
                    </a:cubicBezTo>
                    <a:cubicBezTo>
                      <a:pt x="3833" y="14830"/>
                      <a:pt x="3846" y="14831"/>
                      <a:pt x="3859" y="14832"/>
                    </a:cubicBezTo>
                    <a:cubicBezTo>
                      <a:pt x="3914" y="14836"/>
                      <a:pt x="4001" y="14843"/>
                      <a:pt x="4097" y="14872"/>
                    </a:cubicBezTo>
                    <a:cubicBezTo>
                      <a:pt x="4098" y="14869"/>
                      <a:pt x="4098" y="14867"/>
                      <a:pt x="4099" y="14865"/>
                    </a:cubicBezTo>
                    <a:cubicBezTo>
                      <a:pt x="4086" y="14640"/>
                      <a:pt x="4192" y="14437"/>
                      <a:pt x="4384" y="14329"/>
                    </a:cubicBezTo>
                    <a:cubicBezTo>
                      <a:pt x="4405" y="14317"/>
                      <a:pt x="4426" y="14307"/>
                      <a:pt x="4447" y="14298"/>
                    </a:cubicBezTo>
                    <a:cubicBezTo>
                      <a:pt x="4519" y="14268"/>
                      <a:pt x="4591" y="14256"/>
                      <a:pt x="4660" y="14256"/>
                    </a:cubicBezTo>
                    <a:cubicBezTo>
                      <a:pt x="4891" y="14256"/>
                      <a:pt x="5092" y="14391"/>
                      <a:pt x="5173" y="14446"/>
                    </a:cubicBezTo>
                    <a:cubicBezTo>
                      <a:pt x="5305" y="14535"/>
                      <a:pt x="5456" y="14659"/>
                      <a:pt x="5599" y="14795"/>
                    </a:cubicBezTo>
                    <a:cubicBezTo>
                      <a:pt x="5600" y="14796"/>
                      <a:pt x="5601" y="14797"/>
                      <a:pt x="5601" y="14797"/>
                    </a:cubicBezTo>
                    <a:cubicBezTo>
                      <a:pt x="5602" y="14790"/>
                      <a:pt x="5603" y="14781"/>
                      <a:pt x="5604" y="14774"/>
                    </a:cubicBezTo>
                    <a:cubicBezTo>
                      <a:pt x="5628" y="14592"/>
                      <a:pt x="5679" y="14342"/>
                      <a:pt x="5848" y="14152"/>
                    </a:cubicBezTo>
                    <a:cubicBezTo>
                      <a:pt x="5872" y="14125"/>
                      <a:pt x="5899" y="14100"/>
                      <a:pt x="5929" y="14074"/>
                    </a:cubicBezTo>
                    <a:cubicBezTo>
                      <a:pt x="6128" y="13909"/>
                      <a:pt x="6351" y="13898"/>
                      <a:pt x="6484" y="13891"/>
                    </a:cubicBezTo>
                    <a:cubicBezTo>
                      <a:pt x="6585" y="13885"/>
                      <a:pt x="6617" y="13883"/>
                      <a:pt x="6663" y="13852"/>
                    </a:cubicBezTo>
                    <a:cubicBezTo>
                      <a:pt x="6866" y="13717"/>
                      <a:pt x="7073" y="13671"/>
                      <a:pt x="7266" y="13671"/>
                    </a:cubicBezTo>
                    <a:cubicBezTo>
                      <a:pt x="7458" y="13671"/>
                      <a:pt x="7636" y="13716"/>
                      <a:pt x="7783" y="13763"/>
                    </a:cubicBezTo>
                    <a:cubicBezTo>
                      <a:pt x="7793" y="13766"/>
                      <a:pt x="7802" y="13769"/>
                      <a:pt x="7811" y="13772"/>
                    </a:cubicBezTo>
                    <a:cubicBezTo>
                      <a:pt x="7818" y="13667"/>
                      <a:pt x="7820" y="13553"/>
                      <a:pt x="7822" y="13466"/>
                    </a:cubicBezTo>
                    <a:cubicBezTo>
                      <a:pt x="7825" y="13306"/>
                      <a:pt x="7829" y="13141"/>
                      <a:pt x="7843" y="12984"/>
                    </a:cubicBezTo>
                    <a:cubicBezTo>
                      <a:pt x="7847" y="12932"/>
                      <a:pt x="7853" y="12881"/>
                      <a:pt x="7861" y="12830"/>
                    </a:cubicBezTo>
                    <a:cubicBezTo>
                      <a:pt x="7865" y="12804"/>
                      <a:pt x="7869" y="12778"/>
                      <a:pt x="7876" y="12753"/>
                    </a:cubicBezTo>
                    <a:cubicBezTo>
                      <a:pt x="7935" y="12512"/>
                      <a:pt x="8101" y="12329"/>
                      <a:pt x="8329" y="12259"/>
                    </a:cubicBezTo>
                    <a:cubicBezTo>
                      <a:pt x="8398" y="12237"/>
                      <a:pt x="8470" y="12226"/>
                      <a:pt x="8544" y="12226"/>
                    </a:cubicBezTo>
                    <a:cubicBezTo>
                      <a:pt x="8715" y="12226"/>
                      <a:pt x="8903" y="12284"/>
                      <a:pt x="9119" y="12404"/>
                    </a:cubicBezTo>
                    <a:cubicBezTo>
                      <a:pt x="9222" y="12462"/>
                      <a:pt x="9331" y="12533"/>
                      <a:pt x="9449" y="12619"/>
                    </a:cubicBezTo>
                    <a:cubicBezTo>
                      <a:pt x="9728" y="12825"/>
                      <a:pt x="9996" y="13072"/>
                      <a:pt x="10170" y="13252"/>
                    </a:cubicBezTo>
                    <a:cubicBezTo>
                      <a:pt x="10227" y="13215"/>
                      <a:pt x="10299" y="13162"/>
                      <a:pt x="10358" y="13119"/>
                    </a:cubicBezTo>
                    <a:cubicBezTo>
                      <a:pt x="10368" y="13112"/>
                      <a:pt x="10379" y="13103"/>
                      <a:pt x="10389" y="13095"/>
                    </a:cubicBezTo>
                    <a:cubicBezTo>
                      <a:pt x="10554" y="12975"/>
                      <a:pt x="10755" y="12831"/>
                      <a:pt x="11001" y="12720"/>
                    </a:cubicBezTo>
                    <a:cubicBezTo>
                      <a:pt x="11163" y="12646"/>
                      <a:pt x="11306" y="12618"/>
                      <a:pt x="11431" y="12618"/>
                    </a:cubicBezTo>
                    <a:cubicBezTo>
                      <a:pt x="11650" y="12618"/>
                      <a:pt x="11809" y="12704"/>
                      <a:pt x="11900" y="12773"/>
                    </a:cubicBezTo>
                    <a:cubicBezTo>
                      <a:pt x="12272" y="13051"/>
                      <a:pt x="12293" y="13581"/>
                      <a:pt x="12301" y="13755"/>
                    </a:cubicBezTo>
                    <a:cubicBezTo>
                      <a:pt x="12310" y="13997"/>
                      <a:pt x="12293" y="14286"/>
                      <a:pt x="12248" y="14635"/>
                    </a:cubicBezTo>
                    <a:cubicBezTo>
                      <a:pt x="12348" y="14616"/>
                      <a:pt x="12460" y="14598"/>
                      <a:pt x="12578" y="14594"/>
                    </a:cubicBezTo>
                    <a:cubicBezTo>
                      <a:pt x="12595" y="14593"/>
                      <a:pt x="12612" y="14593"/>
                      <a:pt x="12629" y="14593"/>
                    </a:cubicBezTo>
                    <a:cubicBezTo>
                      <a:pt x="12865" y="14593"/>
                      <a:pt x="13074" y="14682"/>
                      <a:pt x="13215" y="14844"/>
                    </a:cubicBezTo>
                    <a:cubicBezTo>
                      <a:pt x="13364" y="15014"/>
                      <a:pt x="13405" y="15214"/>
                      <a:pt x="13407" y="15399"/>
                    </a:cubicBezTo>
                    <a:cubicBezTo>
                      <a:pt x="13418" y="15400"/>
                      <a:pt x="13429" y="15402"/>
                      <a:pt x="13440" y="15405"/>
                    </a:cubicBezTo>
                    <a:cubicBezTo>
                      <a:pt x="13518" y="15422"/>
                      <a:pt x="13596" y="15456"/>
                      <a:pt x="13672" y="15517"/>
                    </a:cubicBezTo>
                    <a:cubicBezTo>
                      <a:pt x="13748" y="15579"/>
                      <a:pt x="13804" y="15657"/>
                      <a:pt x="13840" y="15744"/>
                    </a:cubicBezTo>
                    <a:cubicBezTo>
                      <a:pt x="13930" y="15803"/>
                      <a:pt x="14084" y="15878"/>
                      <a:pt x="14222" y="15936"/>
                    </a:cubicBezTo>
                    <a:cubicBezTo>
                      <a:pt x="14293" y="15733"/>
                      <a:pt x="14389" y="15413"/>
                      <a:pt x="14495" y="14972"/>
                    </a:cubicBezTo>
                    <a:cubicBezTo>
                      <a:pt x="14607" y="14513"/>
                      <a:pt x="14677" y="14132"/>
                      <a:pt x="14716" y="13853"/>
                    </a:cubicBezTo>
                    <a:cubicBezTo>
                      <a:pt x="14612" y="13807"/>
                      <a:pt x="14521" y="13725"/>
                      <a:pt x="14465" y="13615"/>
                    </a:cubicBezTo>
                    <a:cubicBezTo>
                      <a:pt x="14375" y="13442"/>
                      <a:pt x="14392" y="13243"/>
                      <a:pt x="14490" y="13091"/>
                    </a:cubicBezTo>
                    <a:cubicBezTo>
                      <a:pt x="14407" y="13050"/>
                      <a:pt x="14278" y="12994"/>
                      <a:pt x="14075" y="12917"/>
                    </a:cubicBezTo>
                    <a:cubicBezTo>
                      <a:pt x="13949" y="12870"/>
                      <a:pt x="13837" y="12821"/>
                      <a:pt x="13737" y="12767"/>
                    </a:cubicBezTo>
                    <a:cubicBezTo>
                      <a:pt x="13480" y="12630"/>
                      <a:pt x="13301" y="12468"/>
                      <a:pt x="13186" y="12270"/>
                    </a:cubicBezTo>
                    <a:cubicBezTo>
                      <a:pt x="13074" y="12081"/>
                      <a:pt x="13041" y="11893"/>
                      <a:pt x="13030" y="11722"/>
                    </a:cubicBezTo>
                    <a:cubicBezTo>
                      <a:pt x="13026" y="11645"/>
                      <a:pt x="13026" y="11571"/>
                      <a:pt x="13026" y="11502"/>
                    </a:cubicBezTo>
                    <a:cubicBezTo>
                      <a:pt x="13027" y="11401"/>
                      <a:pt x="13027" y="11304"/>
                      <a:pt x="13014" y="11211"/>
                    </a:cubicBezTo>
                    <a:cubicBezTo>
                      <a:pt x="13008" y="11180"/>
                      <a:pt x="13003" y="11150"/>
                      <a:pt x="12998" y="11121"/>
                    </a:cubicBezTo>
                    <a:cubicBezTo>
                      <a:pt x="12961" y="10918"/>
                      <a:pt x="12911" y="10765"/>
                      <a:pt x="12853" y="10639"/>
                    </a:cubicBezTo>
                    <a:cubicBezTo>
                      <a:pt x="12805" y="10705"/>
                      <a:pt x="12752" y="10756"/>
                      <a:pt x="12700" y="10796"/>
                    </a:cubicBezTo>
                    <a:cubicBezTo>
                      <a:pt x="12612" y="10863"/>
                      <a:pt x="12524" y="10898"/>
                      <a:pt x="12451" y="10916"/>
                    </a:cubicBezTo>
                    <a:cubicBezTo>
                      <a:pt x="12395" y="10929"/>
                      <a:pt x="12342" y="10935"/>
                      <a:pt x="12291" y="10935"/>
                    </a:cubicBezTo>
                    <a:cubicBezTo>
                      <a:pt x="12054" y="10935"/>
                      <a:pt x="11864" y="10808"/>
                      <a:pt x="11742" y="10726"/>
                    </a:cubicBezTo>
                    <a:cubicBezTo>
                      <a:pt x="11708" y="10704"/>
                      <a:pt x="11664" y="10674"/>
                      <a:pt x="11639" y="10661"/>
                    </a:cubicBezTo>
                    <a:cubicBezTo>
                      <a:pt x="11636" y="10659"/>
                      <a:pt x="11633" y="10657"/>
                      <a:pt x="11630" y="10656"/>
                    </a:cubicBezTo>
                    <a:cubicBezTo>
                      <a:pt x="11467" y="10589"/>
                      <a:pt x="11343" y="10462"/>
                      <a:pt x="11283" y="10298"/>
                    </a:cubicBezTo>
                    <a:cubicBezTo>
                      <a:pt x="11168" y="9986"/>
                      <a:pt x="11321" y="9687"/>
                      <a:pt x="11498" y="9342"/>
                    </a:cubicBezTo>
                    <a:cubicBezTo>
                      <a:pt x="11617" y="9110"/>
                      <a:pt x="11751" y="8847"/>
                      <a:pt x="11814" y="8591"/>
                    </a:cubicBezTo>
                    <a:cubicBezTo>
                      <a:pt x="11815" y="8583"/>
                      <a:pt x="11818" y="8575"/>
                      <a:pt x="11820" y="8568"/>
                    </a:cubicBezTo>
                    <a:cubicBezTo>
                      <a:pt x="11846" y="8453"/>
                      <a:pt x="11853" y="8384"/>
                      <a:pt x="11855" y="8345"/>
                    </a:cubicBezTo>
                    <a:cubicBezTo>
                      <a:pt x="11803" y="8319"/>
                      <a:pt x="11717" y="8286"/>
                      <a:pt x="11650" y="8260"/>
                    </a:cubicBezTo>
                    <a:lnTo>
                      <a:pt x="11611" y="8245"/>
                    </a:lnTo>
                    <a:cubicBezTo>
                      <a:pt x="11527" y="8213"/>
                      <a:pt x="11451" y="8174"/>
                      <a:pt x="11386" y="8131"/>
                    </a:cubicBezTo>
                    <a:cubicBezTo>
                      <a:pt x="11219" y="8020"/>
                      <a:pt x="11116" y="7873"/>
                      <a:pt x="11078" y="7694"/>
                    </a:cubicBezTo>
                    <a:cubicBezTo>
                      <a:pt x="11002" y="7320"/>
                      <a:pt x="11264" y="7061"/>
                      <a:pt x="11406" y="6921"/>
                    </a:cubicBezTo>
                    <a:cubicBezTo>
                      <a:pt x="11427" y="6899"/>
                      <a:pt x="11459" y="6868"/>
                      <a:pt x="11474" y="6851"/>
                    </a:cubicBezTo>
                    <a:cubicBezTo>
                      <a:pt x="11476" y="6848"/>
                      <a:pt x="11478" y="6846"/>
                      <a:pt x="11479" y="6845"/>
                    </a:cubicBezTo>
                    <a:cubicBezTo>
                      <a:pt x="11480" y="6844"/>
                      <a:pt x="11480" y="6844"/>
                      <a:pt x="11480" y="6843"/>
                    </a:cubicBezTo>
                    <a:cubicBezTo>
                      <a:pt x="11747" y="6502"/>
                      <a:pt x="12308" y="6410"/>
                      <a:pt x="12960" y="6332"/>
                    </a:cubicBezTo>
                    <a:cubicBezTo>
                      <a:pt x="12969" y="6331"/>
                      <a:pt x="12978" y="6330"/>
                      <a:pt x="12985" y="6329"/>
                    </a:cubicBezTo>
                    <a:cubicBezTo>
                      <a:pt x="12986" y="6328"/>
                      <a:pt x="12987" y="6327"/>
                      <a:pt x="12987" y="6326"/>
                    </a:cubicBezTo>
                    <a:cubicBezTo>
                      <a:pt x="13028" y="6265"/>
                      <a:pt x="13084" y="6182"/>
                      <a:pt x="13169" y="6078"/>
                    </a:cubicBezTo>
                    <a:cubicBezTo>
                      <a:pt x="13269" y="5954"/>
                      <a:pt x="13483" y="5761"/>
                      <a:pt x="13850" y="5742"/>
                    </a:cubicBezTo>
                    <a:cubicBezTo>
                      <a:pt x="13871" y="5741"/>
                      <a:pt x="13892" y="5740"/>
                      <a:pt x="13914" y="5740"/>
                    </a:cubicBezTo>
                    <a:cubicBezTo>
                      <a:pt x="13947" y="5740"/>
                      <a:pt x="13982" y="5742"/>
                      <a:pt x="14017" y="5744"/>
                    </a:cubicBezTo>
                    <a:cubicBezTo>
                      <a:pt x="14236" y="5763"/>
                      <a:pt x="14441" y="5834"/>
                      <a:pt x="14591" y="5887"/>
                    </a:cubicBezTo>
                    <a:cubicBezTo>
                      <a:pt x="14633" y="5902"/>
                      <a:pt x="14685" y="5920"/>
                      <a:pt x="14712" y="5927"/>
                    </a:cubicBezTo>
                    <a:cubicBezTo>
                      <a:pt x="14715" y="5927"/>
                      <a:pt x="14720" y="5927"/>
                      <a:pt x="14725" y="5927"/>
                    </a:cubicBezTo>
                    <a:cubicBezTo>
                      <a:pt x="14762" y="5927"/>
                      <a:pt x="14840" y="5920"/>
                      <a:pt x="14936" y="5892"/>
                    </a:cubicBezTo>
                    <a:cubicBezTo>
                      <a:pt x="15049" y="5860"/>
                      <a:pt x="15113" y="5821"/>
                      <a:pt x="15134" y="5805"/>
                    </a:cubicBezTo>
                    <a:cubicBezTo>
                      <a:pt x="15186" y="5731"/>
                      <a:pt x="15343" y="5538"/>
                      <a:pt x="15969" y="5123"/>
                    </a:cubicBezTo>
                    <a:cubicBezTo>
                      <a:pt x="16114" y="5026"/>
                      <a:pt x="16607" y="4706"/>
                      <a:pt x="16860" y="4619"/>
                    </a:cubicBezTo>
                    <a:cubicBezTo>
                      <a:pt x="17011" y="4567"/>
                      <a:pt x="17146" y="4564"/>
                      <a:pt x="17254" y="4561"/>
                    </a:cubicBezTo>
                    <a:lnTo>
                      <a:pt x="17277" y="4561"/>
                    </a:lnTo>
                    <a:cubicBezTo>
                      <a:pt x="17328" y="4560"/>
                      <a:pt x="17374" y="4558"/>
                      <a:pt x="17395" y="4548"/>
                    </a:cubicBezTo>
                    <a:cubicBezTo>
                      <a:pt x="17398" y="4548"/>
                      <a:pt x="17399" y="4547"/>
                      <a:pt x="17401" y="4546"/>
                    </a:cubicBezTo>
                    <a:cubicBezTo>
                      <a:pt x="17425" y="4533"/>
                      <a:pt x="17467" y="4495"/>
                      <a:pt x="17517" y="4418"/>
                    </a:cubicBezTo>
                    <a:cubicBezTo>
                      <a:pt x="17523" y="4410"/>
                      <a:pt x="17528" y="4401"/>
                      <a:pt x="17532" y="4393"/>
                    </a:cubicBezTo>
                    <a:cubicBezTo>
                      <a:pt x="17571" y="4309"/>
                      <a:pt x="17545" y="4204"/>
                      <a:pt x="17426" y="3941"/>
                    </a:cubicBezTo>
                    <a:cubicBezTo>
                      <a:pt x="17413" y="3912"/>
                      <a:pt x="17400" y="3882"/>
                      <a:pt x="17387" y="3853"/>
                    </a:cubicBezTo>
                    <a:cubicBezTo>
                      <a:pt x="17331" y="3725"/>
                      <a:pt x="17284" y="3592"/>
                      <a:pt x="17283" y="3445"/>
                    </a:cubicBezTo>
                    <a:cubicBezTo>
                      <a:pt x="17247" y="3334"/>
                      <a:pt x="17106" y="3071"/>
                      <a:pt x="17028" y="2925"/>
                    </a:cubicBezTo>
                    <a:cubicBezTo>
                      <a:pt x="16936" y="2753"/>
                      <a:pt x="16865" y="2620"/>
                      <a:pt x="16816" y="2509"/>
                    </a:cubicBezTo>
                    <a:cubicBezTo>
                      <a:pt x="16783" y="2504"/>
                      <a:pt x="16746" y="2502"/>
                      <a:pt x="16709" y="2502"/>
                    </a:cubicBezTo>
                    <a:cubicBezTo>
                      <a:pt x="16655" y="2502"/>
                      <a:pt x="16602" y="2507"/>
                      <a:pt x="16570" y="2517"/>
                    </a:cubicBezTo>
                    <a:cubicBezTo>
                      <a:pt x="16435" y="2618"/>
                      <a:pt x="16282" y="2669"/>
                      <a:pt x="16130" y="2669"/>
                    </a:cubicBezTo>
                    <a:cubicBezTo>
                      <a:pt x="16062" y="2669"/>
                      <a:pt x="15995" y="2659"/>
                      <a:pt x="15929" y="2638"/>
                    </a:cubicBezTo>
                    <a:cubicBezTo>
                      <a:pt x="15919" y="2636"/>
                      <a:pt x="15911" y="2633"/>
                      <a:pt x="15902" y="2630"/>
                    </a:cubicBezTo>
                    <a:lnTo>
                      <a:pt x="15900" y="2630"/>
                    </a:lnTo>
                    <a:cubicBezTo>
                      <a:pt x="15900" y="2630"/>
                      <a:pt x="15900" y="2629"/>
                      <a:pt x="15899" y="2629"/>
                    </a:cubicBezTo>
                    <a:cubicBezTo>
                      <a:pt x="15639" y="2534"/>
                      <a:pt x="15450" y="2294"/>
                      <a:pt x="15346" y="1926"/>
                    </a:cubicBezTo>
                    <a:cubicBezTo>
                      <a:pt x="15258" y="1959"/>
                      <a:pt x="15134" y="2009"/>
                      <a:pt x="14962" y="2087"/>
                    </a:cubicBezTo>
                    <a:cubicBezTo>
                      <a:pt x="14822" y="2150"/>
                      <a:pt x="14619" y="2241"/>
                      <a:pt x="14407" y="2241"/>
                    </a:cubicBezTo>
                    <a:cubicBezTo>
                      <a:pt x="14298" y="2241"/>
                      <a:pt x="14186" y="2217"/>
                      <a:pt x="14078" y="2152"/>
                    </a:cubicBezTo>
                    <a:cubicBezTo>
                      <a:pt x="13853" y="2014"/>
                      <a:pt x="13799" y="1798"/>
                      <a:pt x="13783" y="1655"/>
                    </a:cubicBezTo>
                    <a:cubicBezTo>
                      <a:pt x="13779" y="1623"/>
                      <a:pt x="13778" y="1593"/>
                      <a:pt x="13776" y="1570"/>
                    </a:cubicBezTo>
                    <a:cubicBezTo>
                      <a:pt x="13776" y="1559"/>
                      <a:pt x="13775" y="1544"/>
                      <a:pt x="13774" y="1531"/>
                    </a:cubicBezTo>
                    <a:cubicBezTo>
                      <a:pt x="13701" y="1440"/>
                      <a:pt x="13602" y="1324"/>
                      <a:pt x="13506" y="1212"/>
                    </a:cubicBezTo>
                    <a:cubicBezTo>
                      <a:pt x="13387" y="1075"/>
                      <a:pt x="13291" y="960"/>
                      <a:pt x="13213" y="861"/>
                    </a:cubicBezTo>
                    <a:cubicBezTo>
                      <a:pt x="13188" y="829"/>
                      <a:pt x="13164" y="797"/>
                      <a:pt x="13142" y="768"/>
                    </a:cubicBezTo>
                    <a:lnTo>
                      <a:pt x="13131" y="768"/>
                    </a:lnTo>
                    <a:cubicBezTo>
                      <a:pt x="13106" y="766"/>
                      <a:pt x="13079" y="765"/>
                      <a:pt x="13050" y="763"/>
                    </a:cubicBezTo>
                    <a:cubicBezTo>
                      <a:pt x="13036" y="763"/>
                      <a:pt x="13021" y="762"/>
                      <a:pt x="13006" y="761"/>
                    </a:cubicBezTo>
                    <a:cubicBezTo>
                      <a:pt x="12991" y="759"/>
                      <a:pt x="12976" y="757"/>
                      <a:pt x="12960" y="756"/>
                    </a:cubicBezTo>
                    <a:cubicBezTo>
                      <a:pt x="12944" y="755"/>
                      <a:pt x="12928" y="753"/>
                      <a:pt x="12912" y="751"/>
                    </a:cubicBezTo>
                    <a:cubicBezTo>
                      <a:pt x="12904" y="750"/>
                      <a:pt x="12896" y="750"/>
                      <a:pt x="12888" y="749"/>
                    </a:cubicBezTo>
                    <a:cubicBezTo>
                      <a:pt x="12713" y="727"/>
                      <a:pt x="12505" y="682"/>
                      <a:pt x="12287" y="569"/>
                    </a:cubicBezTo>
                    <a:cubicBezTo>
                      <a:pt x="11885" y="361"/>
                      <a:pt x="11237" y="45"/>
                      <a:pt x="11164" y="10"/>
                    </a:cubicBezTo>
                    <a:cubicBezTo>
                      <a:pt x="11157" y="7"/>
                      <a:pt x="11151" y="3"/>
                      <a:pt x="111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2"/>
              <p:cNvSpPr/>
              <p:nvPr/>
            </p:nvSpPr>
            <p:spPr>
              <a:xfrm>
                <a:off x="2961700" y="3943197"/>
                <a:ext cx="640699" cy="469928"/>
              </a:xfrm>
              <a:custGeom>
                <a:avLst/>
                <a:gdLst/>
                <a:ahLst/>
                <a:cxnLst/>
                <a:rect l="l" t="t" r="r" b="b"/>
                <a:pathLst>
                  <a:path w="29189" h="21409" extrusionOk="0">
                    <a:moveTo>
                      <a:pt x="24903" y="0"/>
                    </a:moveTo>
                    <a:cubicBezTo>
                      <a:pt x="24786" y="145"/>
                      <a:pt x="24654" y="305"/>
                      <a:pt x="24465" y="404"/>
                    </a:cubicBezTo>
                    <a:cubicBezTo>
                      <a:pt x="24328" y="476"/>
                      <a:pt x="24195" y="512"/>
                      <a:pt x="24068" y="512"/>
                    </a:cubicBezTo>
                    <a:cubicBezTo>
                      <a:pt x="23967" y="512"/>
                      <a:pt x="23869" y="490"/>
                      <a:pt x="23775" y="445"/>
                    </a:cubicBezTo>
                    <a:cubicBezTo>
                      <a:pt x="23769" y="441"/>
                      <a:pt x="23762" y="438"/>
                      <a:pt x="23756" y="435"/>
                    </a:cubicBezTo>
                    <a:cubicBezTo>
                      <a:pt x="23705" y="601"/>
                      <a:pt x="23589" y="747"/>
                      <a:pt x="23410" y="871"/>
                    </a:cubicBezTo>
                    <a:cubicBezTo>
                      <a:pt x="23288" y="955"/>
                      <a:pt x="23140" y="1031"/>
                      <a:pt x="22938" y="1131"/>
                    </a:cubicBezTo>
                    <a:lnTo>
                      <a:pt x="22897" y="1151"/>
                    </a:lnTo>
                    <a:lnTo>
                      <a:pt x="22842" y="1180"/>
                    </a:lnTo>
                    <a:cubicBezTo>
                      <a:pt x="22841" y="1181"/>
                      <a:pt x="22839" y="1181"/>
                      <a:pt x="22838" y="1182"/>
                    </a:cubicBezTo>
                    <a:cubicBezTo>
                      <a:pt x="22837" y="1186"/>
                      <a:pt x="22835" y="1191"/>
                      <a:pt x="22834" y="1196"/>
                    </a:cubicBezTo>
                    <a:cubicBezTo>
                      <a:pt x="22831" y="1212"/>
                      <a:pt x="22827" y="1231"/>
                      <a:pt x="22824" y="1247"/>
                    </a:cubicBezTo>
                    <a:cubicBezTo>
                      <a:pt x="22793" y="1403"/>
                      <a:pt x="22720" y="1771"/>
                      <a:pt x="22310" y="1938"/>
                    </a:cubicBezTo>
                    <a:cubicBezTo>
                      <a:pt x="22234" y="1969"/>
                      <a:pt x="22136" y="1995"/>
                      <a:pt x="22023" y="1995"/>
                    </a:cubicBezTo>
                    <a:cubicBezTo>
                      <a:pt x="21897" y="1995"/>
                      <a:pt x="21753" y="1964"/>
                      <a:pt x="21596" y="1873"/>
                    </a:cubicBezTo>
                    <a:cubicBezTo>
                      <a:pt x="21546" y="1843"/>
                      <a:pt x="21499" y="1811"/>
                      <a:pt x="21452" y="1776"/>
                    </a:cubicBezTo>
                    <a:cubicBezTo>
                      <a:pt x="21377" y="1717"/>
                      <a:pt x="21304" y="1652"/>
                      <a:pt x="21230" y="1585"/>
                    </a:cubicBezTo>
                    <a:cubicBezTo>
                      <a:pt x="21117" y="1482"/>
                      <a:pt x="21002" y="1378"/>
                      <a:pt x="20873" y="1299"/>
                    </a:cubicBezTo>
                    <a:cubicBezTo>
                      <a:pt x="20861" y="1355"/>
                      <a:pt x="20851" y="1414"/>
                      <a:pt x="20842" y="1463"/>
                    </a:cubicBezTo>
                    <a:cubicBezTo>
                      <a:pt x="20841" y="1469"/>
                      <a:pt x="20840" y="1477"/>
                      <a:pt x="20839" y="1483"/>
                    </a:cubicBezTo>
                    <a:cubicBezTo>
                      <a:pt x="20800" y="1708"/>
                      <a:pt x="20756" y="1963"/>
                      <a:pt x="20651" y="2186"/>
                    </a:cubicBezTo>
                    <a:cubicBezTo>
                      <a:pt x="20496" y="2517"/>
                      <a:pt x="20182" y="2709"/>
                      <a:pt x="19791" y="2711"/>
                    </a:cubicBezTo>
                    <a:lnTo>
                      <a:pt x="19786" y="2711"/>
                    </a:lnTo>
                    <a:cubicBezTo>
                      <a:pt x="19550" y="2711"/>
                      <a:pt x="19319" y="2644"/>
                      <a:pt x="19133" y="2592"/>
                    </a:cubicBezTo>
                    <a:cubicBezTo>
                      <a:pt x="19001" y="2844"/>
                      <a:pt x="18714" y="3031"/>
                      <a:pt x="18468" y="3128"/>
                    </a:cubicBezTo>
                    <a:cubicBezTo>
                      <a:pt x="18305" y="3191"/>
                      <a:pt x="18145" y="3223"/>
                      <a:pt x="17995" y="3223"/>
                    </a:cubicBezTo>
                    <a:cubicBezTo>
                      <a:pt x="17912" y="3223"/>
                      <a:pt x="17832" y="3213"/>
                      <a:pt x="17756" y="3194"/>
                    </a:cubicBezTo>
                    <a:cubicBezTo>
                      <a:pt x="17755" y="3195"/>
                      <a:pt x="17754" y="3197"/>
                      <a:pt x="17752" y="3198"/>
                    </a:cubicBezTo>
                    <a:cubicBezTo>
                      <a:pt x="17735" y="3238"/>
                      <a:pt x="17712" y="3343"/>
                      <a:pt x="17697" y="3414"/>
                    </a:cubicBezTo>
                    <a:cubicBezTo>
                      <a:pt x="17673" y="3530"/>
                      <a:pt x="17646" y="3661"/>
                      <a:pt x="17596" y="3783"/>
                    </a:cubicBezTo>
                    <a:cubicBezTo>
                      <a:pt x="17475" y="4082"/>
                      <a:pt x="17272" y="4200"/>
                      <a:pt x="17124" y="4245"/>
                    </a:cubicBezTo>
                    <a:cubicBezTo>
                      <a:pt x="17033" y="4273"/>
                      <a:pt x="16948" y="4284"/>
                      <a:pt x="16869" y="4284"/>
                    </a:cubicBezTo>
                    <a:cubicBezTo>
                      <a:pt x="16718" y="4284"/>
                      <a:pt x="16593" y="4246"/>
                      <a:pt x="16505" y="4220"/>
                    </a:cubicBezTo>
                    <a:cubicBezTo>
                      <a:pt x="16504" y="4219"/>
                      <a:pt x="16503" y="4219"/>
                      <a:pt x="16502" y="4219"/>
                    </a:cubicBezTo>
                    <a:cubicBezTo>
                      <a:pt x="16490" y="4262"/>
                      <a:pt x="16478" y="4310"/>
                      <a:pt x="16469" y="4348"/>
                    </a:cubicBezTo>
                    <a:cubicBezTo>
                      <a:pt x="16438" y="4473"/>
                      <a:pt x="16404" y="4617"/>
                      <a:pt x="16346" y="4762"/>
                    </a:cubicBezTo>
                    <a:cubicBezTo>
                      <a:pt x="16320" y="4828"/>
                      <a:pt x="16289" y="4894"/>
                      <a:pt x="16252" y="4958"/>
                    </a:cubicBezTo>
                    <a:cubicBezTo>
                      <a:pt x="16245" y="4971"/>
                      <a:pt x="16237" y="4985"/>
                      <a:pt x="16228" y="4998"/>
                    </a:cubicBezTo>
                    <a:cubicBezTo>
                      <a:pt x="16103" y="5191"/>
                      <a:pt x="15909" y="5303"/>
                      <a:pt x="15690" y="5310"/>
                    </a:cubicBezTo>
                    <a:lnTo>
                      <a:pt x="15672" y="5310"/>
                    </a:lnTo>
                    <a:cubicBezTo>
                      <a:pt x="15266" y="5310"/>
                      <a:pt x="14975" y="4947"/>
                      <a:pt x="14691" y="4516"/>
                    </a:cubicBezTo>
                    <a:cubicBezTo>
                      <a:pt x="14660" y="4564"/>
                      <a:pt x="14627" y="4613"/>
                      <a:pt x="14591" y="4661"/>
                    </a:cubicBezTo>
                    <a:cubicBezTo>
                      <a:pt x="14540" y="4728"/>
                      <a:pt x="14521" y="4879"/>
                      <a:pt x="14505" y="5001"/>
                    </a:cubicBezTo>
                    <a:cubicBezTo>
                      <a:pt x="14496" y="5082"/>
                      <a:pt x="14485" y="5164"/>
                      <a:pt x="14466" y="5244"/>
                    </a:cubicBezTo>
                    <a:cubicBezTo>
                      <a:pt x="14459" y="5272"/>
                      <a:pt x="14451" y="5298"/>
                      <a:pt x="14443" y="5325"/>
                    </a:cubicBezTo>
                    <a:cubicBezTo>
                      <a:pt x="14337" y="5644"/>
                      <a:pt x="14102" y="5743"/>
                      <a:pt x="13975" y="5774"/>
                    </a:cubicBezTo>
                    <a:cubicBezTo>
                      <a:pt x="13962" y="5777"/>
                      <a:pt x="13950" y="5780"/>
                      <a:pt x="13939" y="5781"/>
                    </a:cubicBezTo>
                    <a:cubicBezTo>
                      <a:pt x="13764" y="5813"/>
                      <a:pt x="13636" y="5836"/>
                      <a:pt x="13482" y="5927"/>
                    </a:cubicBezTo>
                    <a:cubicBezTo>
                      <a:pt x="13456" y="5943"/>
                      <a:pt x="13429" y="5957"/>
                      <a:pt x="13400" y="5970"/>
                    </a:cubicBezTo>
                    <a:cubicBezTo>
                      <a:pt x="13381" y="5978"/>
                      <a:pt x="13362" y="5986"/>
                      <a:pt x="13343" y="5992"/>
                    </a:cubicBezTo>
                    <a:cubicBezTo>
                      <a:pt x="13333" y="5996"/>
                      <a:pt x="13323" y="5999"/>
                      <a:pt x="13313" y="6003"/>
                    </a:cubicBezTo>
                    <a:cubicBezTo>
                      <a:pt x="13215" y="6034"/>
                      <a:pt x="13108" y="6048"/>
                      <a:pt x="13000" y="6048"/>
                    </a:cubicBezTo>
                    <a:cubicBezTo>
                      <a:pt x="12637" y="6048"/>
                      <a:pt x="12241" y="5891"/>
                      <a:pt x="11955" y="5697"/>
                    </a:cubicBezTo>
                    <a:cubicBezTo>
                      <a:pt x="11923" y="5732"/>
                      <a:pt x="11886" y="5767"/>
                      <a:pt x="11846" y="5802"/>
                    </a:cubicBezTo>
                    <a:cubicBezTo>
                      <a:pt x="11733" y="5899"/>
                      <a:pt x="11591" y="5951"/>
                      <a:pt x="11446" y="5951"/>
                    </a:cubicBezTo>
                    <a:cubicBezTo>
                      <a:pt x="11443" y="5951"/>
                      <a:pt x="11441" y="5951"/>
                      <a:pt x="11438" y="5951"/>
                    </a:cubicBezTo>
                    <a:cubicBezTo>
                      <a:pt x="11403" y="5951"/>
                      <a:pt x="11370" y="5948"/>
                      <a:pt x="11335" y="5942"/>
                    </a:cubicBezTo>
                    <a:cubicBezTo>
                      <a:pt x="10961" y="5873"/>
                      <a:pt x="10752" y="5512"/>
                      <a:pt x="10452" y="4963"/>
                    </a:cubicBezTo>
                    <a:cubicBezTo>
                      <a:pt x="10442" y="4945"/>
                      <a:pt x="10432" y="4927"/>
                      <a:pt x="10422" y="4910"/>
                    </a:cubicBezTo>
                    <a:cubicBezTo>
                      <a:pt x="10403" y="4875"/>
                      <a:pt x="10385" y="4840"/>
                      <a:pt x="10365" y="4804"/>
                    </a:cubicBezTo>
                    <a:cubicBezTo>
                      <a:pt x="10307" y="4699"/>
                      <a:pt x="10248" y="4594"/>
                      <a:pt x="10188" y="4491"/>
                    </a:cubicBezTo>
                    <a:cubicBezTo>
                      <a:pt x="10168" y="4518"/>
                      <a:pt x="10149" y="4545"/>
                      <a:pt x="10134" y="4569"/>
                    </a:cubicBezTo>
                    <a:cubicBezTo>
                      <a:pt x="10065" y="4668"/>
                      <a:pt x="9990" y="4777"/>
                      <a:pt x="9907" y="4881"/>
                    </a:cubicBezTo>
                    <a:cubicBezTo>
                      <a:pt x="9895" y="4896"/>
                      <a:pt x="9883" y="4911"/>
                      <a:pt x="9870" y="4925"/>
                    </a:cubicBezTo>
                    <a:cubicBezTo>
                      <a:pt x="9850" y="4949"/>
                      <a:pt x="9834" y="4973"/>
                      <a:pt x="9821" y="4995"/>
                    </a:cubicBezTo>
                    <a:cubicBezTo>
                      <a:pt x="9781" y="5063"/>
                      <a:pt x="9767" y="5131"/>
                      <a:pt x="9746" y="5234"/>
                    </a:cubicBezTo>
                    <a:cubicBezTo>
                      <a:pt x="9709" y="5420"/>
                      <a:pt x="9652" y="5704"/>
                      <a:pt x="9376" y="5935"/>
                    </a:cubicBezTo>
                    <a:cubicBezTo>
                      <a:pt x="9299" y="5999"/>
                      <a:pt x="9205" y="6060"/>
                      <a:pt x="9090" y="6113"/>
                    </a:cubicBezTo>
                    <a:cubicBezTo>
                      <a:pt x="8884" y="6207"/>
                      <a:pt x="8702" y="6259"/>
                      <a:pt x="8543" y="6305"/>
                    </a:cubicBezTo>
                    <a:cubicBezTo>
                      <a:pt x="8260" y="6386"/>
                      <a:pt x="8037" y="6450"/>
                      <a:pt x="7673" y="6743"/>
                    </a:cubicBezTo>
                    <a:cubicBezTo>
                      <a:pt x="7621" y="6785"/>
                      <a:pt x="7575" y="6823"/>
                      <a:pt x="7534" y="6855"/>
                    </a:cubicBezTo>
                    <a:cubicBezTo>
                      <a:pt x="7350" y="7004"/>
                      <a:pt x="7266" y="7073"/>
                      <a:pt x="7166" y="7124"/>
                    </a:cubicBezTo>
                    <a:cubicBezTo>
                      <a:pt x="7052" y="7183"/>
                      <a:pt x="6948" y="7201"/>
                      <a:pt x="6861" y="7201"/>
                    </a:cubicBezTo>
                    <a:cubicBezTo>
                      <a:pt x="6773" y="7201"/>
                      <a:pt x="6703" y="7183"/>
                      <a:pt x="6658" y="7171"/>
                    </a:cubicBezTo>
                    <a:cubicBezTo>
                      <a:pt x="6635" y="7166"/>
                      <a:pt x="6609" y="7159"/>
                      <a:pt x="6568" y="7155"/>
                    </a:cubicBezTo>
                    <a:lnTo>
                      <a:pt x="6568" y="7155"/>
                    </a:lnTo>
                    <a:cubicBezTo>
                      <a:pt x="6569" y="7240"/>
                      <a:pt x="6569" y="7336"/>
                      <a:pt x="6559" y="7440"/>
                    </a:cubicBezTo>
                    <a:cubicBezTo>
                      <a:pt x="6539" y="7670"/>
                      <a:pt x="6474" y="7937"/>
                      <a:pt x="6277" y="8195"/>
                    </a:cubicBezTo>
                    <a:cubicBezTo>
                      <a:pt x="6147" y="8365"/>
                      <a:pt x="5903" y="8558"/>
                      <a:pt x="5468" y="8558"/>
                    </a:cubicBezTo>
                    <a:cubicBezTo>
                      <a:pt x="5429" y="8558"/>
                      <a:pt x="5388" y="8557"/>
                      <a:pt x="5345" y="8553"/>
                    </a:cubicBezTo>
                    <a:cubicBezTo>
                      <a:pt x="5095" y="8533"/>
                      <a:pt x="4803" y="8456"/>
                      <a:pt x="4453" y="8316"/>
                    </a:cubicBezTo>
                    <a:cubicBezTo>
                      <a:pt x="4416" y="8301"/>
                      <a:pt x="4380" y="8285"/>
                      <a:pt x="4344" y="8271"/>
                    </a:cubicBezTo>
                    <a:cubicBezTo>
                      <a:pt x="3792" y="8039"/>
                      <a:pt x="3197" y="7702"/>
                      <a:pt x="2712" y="7429"/>
                    </a:cubicBezTo>
                    <a:cubicBezTo>
                      <a:pt x="2625" y="7378"/>
                      <a:pt x="2539" y="7331"/>
                      <a:pt x="2461" y="7287"/>
                    </a:cubicBezTo>
                    <a:cubicBezTo>
                      <a:pt x="2405" y="7256"/>
                      <a:pt x="2364" y="7238"/>
                      <a:pt x="2336" y="7227"/>
                    </a:cubicBezTo>
                    <a:cubicBezTo>
                      <a:pt x="2325" y="7224"/>
                      <a:pt x="2317" y="7221"/>
                      <a:pt x="2311" y="7219"/>
                    </a:cubicBezTo>
                    <a:cubicBezTo>
                      <a:pt x="2251" y="7289"/>
                      <a:pt x="2159" y="7461"/>
                      <a:pt x="2096" y="7580"/>
                    </a:cubicBezTo>
                    <a:cubicBezTo>
                      <a:pt x="1930" y="7894"/>
                      <a:pt x="1724" y="8283"/>
                      <a:pt x="1357" y="8625"/>
                    </a:cubicBezTo>
                    <a:cubicBezTo>
                      <a:pt x="1078" y="8884"/>
                      <a:pt x="759" y="9014"/>
                      <a:pt x="428" y="9014"/>
                    </a:cubicBezTo>
                    <a:cubicBezTo>
                      <a:pt x="287" y="9014"/>
                      <a:pt x="144" y="8990"/>
                      <a:pt x="0" y="8943"/>
                    </a:cubicBezTo>
                    <a:lnTo>
                      <a:pt x="0" y="8943"/>
                    </a:lnTo>
                    <a:cubicBezTo>
                      <a:pt x="277" y="9453"/>
                      <a:pt x="294" y="9678"/>
                      <a:pt x="325" y="9678"/>
                    </a:cubicBezTo>
                    <a:cubicBezTo>
                      <a:pt x="338" y="9678"/>
                      <a:pt x="352" y="9642"/>
                      <a:pt x="386" y="9575"/>
                    </a:cubicBezTo>
                    <a:cubicBezTo>
                      <a:pt x="488" y="9370"/>
                      <a:pt x="591" y="9175"/>
                      <a:pt x="748" y="9175"/>
                    </a:cubicBezTo>
                    <a:cubicBezTo>
                      <a:pt x="792" y="9175"/>
                      <a:pt x="841" y="9190"/>
                      <a:pt x="895" y="9225"/>
                    </a:cubicBezTo>
                    <a:cubicBezTo>
                      <a:pt x="1143" y="9385"/>
                      <a:pt x="2306" y="9371"/>
                      <a:pt x="2438" y="9968"/>
                    </a:cubicBezTo>
                    <a:cubicBezTo>
                      <a:pt x="2548" y="10467"/>
                      <a:pt x="2860" y="10691"/>
                      <a:pt x="3233" y="10691"/>
                    </a:cubicBezTo>
                    <a:cubicBezTo>
                      <a:pt x="3306" y="10691"/>
                      <a:pt x="3380" y="10683"/>
                      <a:pt x="3456" y="10666"/>
                    </a:cubicBezTo>
                    <a:cubicBezTo>
                      <a:pt x="3798" y="10591"/>
                      <a:pt x="4054" y="10154"/>
                      <a:pt x="4276" y="10154"/>
                    </a:cubicBezTo>
                    <a:cubicBezTo>
                      <a:pt x="4355" y="10154"/>
                      <a:pt x="4430" y="10211"/>
                      <a:pt x="4503" y="10360"/>
                    </a:cubicBezTo>
                    <a:cubicBezTo>
                      <a:pt x="4715" y="10795"/>
                      <a:pt x="4790" y="10999"/>
                      <a:pt x="4990" y="10999"/>
                    </a:cubicBezTo>
                    <a:cubicBezTo>
                      <a:pt x="5051" y="10999"/>
                      <a:pt x="5124" y="10980"/>
                      <a:pt x="5216" y="10942"/>
                    </a:cubicBezTo>
                    <a:cubicBezTo>
                      <a:pt x="5441" y="10851"/>
                      <a:pt x="5580" y="10735"/>
                      <a:pt x="5718" y="10735"/>
                    </a:cubicBezTo>
                    <a:cubicBezTo>
                      <a:pt x="5821" y="10735"/>
                      <a:pt x="5924" y="10800"/>
                      <a:pt x="6060" y="10986"/>
                    </a:cubicBezTo>
                    <a:cubicBezTo>
                      <a:pt x="6381" y="11422"/>
                      <a:pt x="7021" y="12732"/>
                      <a:pt x="6438" y="13022"/>
                    </a:cubicBezTo>
                    <a:cubicBezTo>
                      <a:pt x="6252" y="13115"/>
                      <a:pt x="6077" y="13140"/>
                      <a:pt x="5918" y="13140"/>
                    </a:cubicBezTo>
                    <a:cubicBezTo>
                      <a:pt x="5740" y="13140"/>
                      <a:pt x="5583" y="13109"/>
                      <a:pt x="5458" y="13109"/>
                    </a:cubicBezTo>
                    <a:cubicBezTo>
                      <a:pt x="5346" y="13109"/>
                      <a:pt x="5258" y="13134"/>
                      <a:pt x="5202" y="13227"/>
                    </a:cubicBezTo>
                    <a:cubicBezTo>
                      <a:pt x="5084" y="13425"/>
                      <a:pt x="4451" y="14237"/>
                      <a:pt x="4060" y="14735"/>
                    </a:cubicBezTo>
                    <a:lnTo>
                      <a:pt x="4409" y="15065"/>
                    </a:lnTo>
                    <a:cubicBezTo>
                      <a:pt x="4409" y="15065"/>
                      <a:pt x="5717" y="15487"/>
                      <a:pt x="5805" y="15487"/>
                    </a:cubicBezTo>
                    <a:cubicBezTo>
                      <a:pt x="5892" y="15487"/>
                      <a:pt x="7056" y="15327"/>
                      <a:pt x="7056" y="15327"/>
                    </a:cubicBezTo>
                    <a:lnTo>
                      <a:pt x="7493" y="15807"/>
                    </a:lnTo>
                    <a:cubicBezTo>
                      <a:pt x="7493" y="15807"/>
                      <a:pt x="8066" y="15514"/>
                      <a:pt x="8545" y="15514"/>
                    </a:cubicBezTo>
                    <a:cubicBezTo>
                      <a:pt x="8773" y="15514"/>
                      <a:pt x="8980" y="15580"/>
                      <a:pt x="9093" y="15778"/>
                    </a:cubicBezTo>
                    <a:cubicBezTo>
                      <a:pt x="9443" y="16389"/>
                      <a:pt x="8133" y="17495"/>
                      <a:pt x="8452" y="17625"/>
                    </a:cubicBezTo>
                    <a:cubicBezTo>
                      <a:pt x="8773" y="17757"/>
                      <a:pt x="9282" y="18004"/>
                      <a:pt x="9282" y="18004"/>
                    </a:cubicBezTo>
                    <a:lnTo>
                      <a:pt x="9180" y="18775"/>
                    </a:lnTo>
                    <a:cubicBezTo>
                      <a:pt x="9180" y="18775"/>
                      <a:pt x="10839" y="20695"/>
                      <a:pt x="11974" y="20943"/>
                    </a:cubicBezTo>
                    <a:cubicBezTo>
                      <a:pt x="12469" y="21051"/>
                      <a:pt x="12917" y="21081"/>
                      <a:pt x="13264" y="21081"/>
                    </a:cubicBezTo>
                    <a:cubicBezTo>
                      <a:pt x="13714" y="21081"/>
                      <a:pt x="13997" y="21030"/>
                      <a:pt x="13997" y="21030"/>
                    </a:cubicBezTo>
                    <a:cubicBezTo>
                      <a:pt x="13997" y="21030"/>
                      <a:pt x="14356" y="20846"/>
                      <a:pt x="14740" y="20846"/>
                    </a:cubicBezTo>
                    <a:cubicBezTo>
                      <a:pt x="14862" y="20846"/>
                      <a:pt x="14986" y="20865"/>
                      <a:pt x="15103" y="20914"/>
                    </a:cubicBezTo>
                    <a:cubicBezTo>
                      <a:pt x="15179" y="20946"/>
                      <a:pt x="15233" y="20960"/>
                      <a:pt x="15272" y="20960"/>
                    </a:cubicBezTo>
                    <a:cubicBezTo>
                      <a:pt x="15474" y="20960"/>
                      <a:pt x="15274" y="20593"/>
                      <a:pt x="15735" y="20593"/>
                    </a:cubicBezTo>
                    <a:cubicBezTo>
                      <a:pt x="15742" y="20593"/>
                      <a:pt x="15749" y="20593"/>
                      <a:pt x="15757" y="20593"/>
                    </a:cubicBezTo>
                    <a:cubicBezTo>
                      <a:pt x="16111" y="20602"/>
                      <a:pt x="16287" y="20768"/>
                      <a:pt x="16368" y="20768"/>
                    </a:cubicBezTo>
                    <a:cubicBezTo>
                      <a:pt x="16419" y="20768"/>
                      <a:pt x="16431" y="20699"/>
                      <a:pt x="16426" y="20477"/>
                    </a:cubicBezTo>
                    <a:cubicBezTo>
                      <a:pt x="16412" y="19910"/>
                      <a:pt x="16586" y="19532"/>
                      <a:pt x="16586" y="19532"/>
                    </a:cubicBezTo>
                    <a:cubicBezTo>
                      <a:pt x="16586" y="19532"/>
                      <a:pt x="17089" y="20494"/>
                      <a:pt x="17737" y="20494"/>
                    </a:cubicBezTo>
                    <a:cubicBezTo>
                      <a:pt x="17751" y="20494"/>
                      <a:pt x="17765" y="20494"/>
                      <a:pt x="17779" y="20493"/>
                    </a:cubicBezTo>
                    <a:cubicBezTo>
                      <a:pt x="17912" y="20484"/>
                      <a:pt x="18033" y="20479"/>
                      <a:pt x="18139" y="20479"/>
                    </a:cubicBezTo>
                    <a:cubicBezTo>
                      <a:pt x="18568" y="20479"/>
                      <a:pt x="18783" y="20556"/>
                      <a:pt x="18783" y="20754"/>
                    </a:cubicBezTo>
                    <a:cubicBezTo>
                      <a:pt x="18783" y="21001"/>
                      <a:pt x="18827" y="21408"/>
                      <a:pt x="19205" y="21408"/>
                    </a:cubicBezTo>
                    <a:cubicBezTo>
                      <a:pt x="19583" y="21408"/>
                      <a:pt x="20209" y="21395"/>
                      <a:pt x="20442" y="20871"/>
                    </a:cubicBezTo>
                    <a:cubicBezTo>
                      <a:pt x="20612" y="20486"/>
                      <a:pt x="20611" y="20219"/>
                      <a:pt x="20695" y="20219"/>
                    </a:cubicBezTo>
                    <a:cubicBezTo>
                      <a:pt x="20726" y="20219"/>
                      <a:pt x="20768" y="20255"/>
                      <a:pt x="20834" y="20332"/>
                    </a:cubicBezTo>
                    <a:cubicBezTo>
                      <a:pt x="20844" y="20344"/>
                      <a:pt x="20855" y="20355"/>
                      <a:pt x="20865" y="20368"/>
                    </a:cubicBezTo>
                    <a:cubicBezTo>
                      <a:pt x="20885" y="20328"/>
                      <a:pt x="20907" y="20293"/>
                      <a:pt x="20931" y="20260"/>
                    </a:cubicBezTo>
                    <a:cubicBezTo>
                      <a:pt x="21110" y="20016"/>
                      <a:pt x="21387" y="19980"/>
                      <a:pt x="21632" y="19950"/>
                    </a:cubicBezTo>
                    <a:cubicBezTo>
                      <a:pt x="21761" y="19933"/>
                      <a:pt x="21919" y="19913"/>
                      <a:pt x="22016" y="19866"/>
                    </a:cubicBezTo>
                    <a:cubicBezTo>
                      <a:pt x="22048" y="19803"/>
                      <a:pt x="22067" y="19633"/>
                      <a:pt x="22055" y="19508"/>
                    </a:cubicBezTo>
                    <a:cubicBezTo>
                      <a:pt x="22020" y="19225"/>
                      <a:pt x="22219" y="18972"/>
                      <a:pt x="22500" y="18931"/>
                    </a:cubicBezTo>
                    <a:cubicBezTo>
                      <a:pt x="22506" y="18930"/>
                      <a:pt x="22973" y="18860"/>
                      <a:pt x="23404" y="18719"/>
                    </a:cubicBezTo>
                    <a:cubicBezTo>
                      <a:pt x="23465" y="18699"/>
                      <a:pt x="23526" y="18678"/>
                      <a:pt x="23585" y="18655"/>
                    </a:cubicBezTo>
                    <a:cubicBezTo>
                      <a:pt x="23583" y="18650"/>
                      <a:pt x="23580" y="18644"/>
                      <a:pt x="23578" y="18638"/>
                    </a:cubicBezTo>
                    <a:cubicBezTo>
                      <a:pt x="23570" y="18622"/>
                      <a:pt x="23563" y="18607"/>
                      <a:pt x="23557" y="18594"/>
                    </a:cubicBezTo>
                    <a:cubicBezTo>
                      <a:pt x="23503" y="18483"/>
                      <a:pt x="23432" y="18334"/>
                      <a:pt x="23428" y="18167"/>
                    </a:cubicBezTo>
                    <a:cubicBezTo>
                      <a:pt x="23426" y="18151"/>
                      <a:pt x="23428" y="18135"/>
                      <a:pt x="23429" y="18118"/>
                    </a:cubicBezTo>
                    <a:cubicBezTo>
                      <a:pt x="23430" y="18094"/>
                      <a:pt x="23433" y="18070"/>
                      <a:pt x="23437" y="18045"/>
                    </a:cubicBezTo>
                    <a:cubicBezTo>
                      <a:pt x="23446" y="17994"/>
                      <a:pt x="23463" y="17944"/>
                      <a:pt x="23488" y="17893"/>
                    </a:cubicBezTo>
                    <a:cubicBezTo>
                      <a:pt x="23489" y="17892"/>
                      <a:pt x="23489" y="17891"/>
                      <a:pt x="23491" y="17889"/>
                    </a:cubicBezTo>
                    <a:cubicBezTo>
                      <a:pt x="23540" y="17790"/>
                      <a:pt x="23666" y="17614"/>
                      <a:pt x="23948" y="17558"/>
                    </a:cubicBezTo>
                    <a:cubicBezTo>
                      <a:pt x="24032" y="17541"/>
                      <a:pt x="24118" y="17536"/>
                      <a:pt x="24208" y="17530"/>
                    </a:cubicBezTo>
                    <a:cubicBezTo>
                      <a:pt x="24398" y="17520"/>
                      <a:pt x="24630" y="17507"/>
                      <a:pt x="24891" y="17376"/>
                    </a:cubicBezTo>
                    <a:cubicBezTo>
                      <a:pt x="24877" y="17354"/>
                      <a:pt x="24858" y="17328"/>
                      <a:pt x="24834" y="17298"/>
                    </a:cubicBezTo>
                    <a:cubicBezTo>
                      <a:pt x="24758" y="17203"/>
                      <a:pt x="24664" y="17109"/>
                      <a:pt x="24583" y="17027"/>
                    </a:cubicBezTo>
                    <a:cubicBezTo>
                      <a:pt x="24514" y="16958"/>
                      <a:pt x="24454" y="16897"/>
                      <a:pt x="24407" y="16838"/>
                    </a:cubicBezTo>
                    <a:cubicBezTo>
                      <a:pt x="24400" y="16829"/>
                      <a:pt x="24391" y="16818"/>
                      <a:pt x="24384" y="16808"/>
                    </a:cubicBezTo>
                    <a:cubicBezTo>
                      <a:pt x="24275" y="16654"/>
                      <a:pt x="24238" y="16467"/>
                      <a:pt x="24285" y="16288"/>
                    </a:cubicBezTo>
                    <a:cubicBezTo>
                      <a:pt x="24304" y="16213"/>
                      <a:pt x="24337" y="16147"/>
                      <a:pt x="24375" y="16092"/>
                    </a:cubicBezTo>
                    <a:cubicBezTo>
                      <a:pt x="24490" y="15922"/>
                      <a:pt x="24664" y="15831"/>
                      <a:pt x="24742" y="15791"/>
                    </a:cubicBezTo>
                    <a:cubicBezTo>
                      <a:pt x="24871" y="15724"/>
                      <a:pt x="25025" y="15662"/>
                      <a:pt x="25202" y="15591"/>
                    </a:cubicBezTo>
                    <a:cubicBezTo>
                      <a:pt x="25382" y="15518"/>
                      <a:pt x="25584" y="15437"/>
                      <a:pt x="25780" y="15341"/>
                    </a:cubicBezTo>
                    <a:cubicBezTo>
                      <a:pt x="26373" y="15051"/>
                      <a:pt x="26787" y="14728"/>
                      <a:pt x="27209" y="14224"/>
                    </a:cubicBezTo>
                    <a:cubicBezTo>
                      <a:pt x="27425" y="13965"/>
                      <a:pt x="27226" y="13328"/>
                      <a:pt x="27107" y="12947"/>
                    </a:cubicBezTo>
                    <a:cubicBezTo>
                      <a:pt x="27086" y="12881"/>
                      <a:pt x="27067" y="12819"/>
                      <a:pt x="27049" y="12760"/>
                    </a:cubicBezTo>
                    <a:cubicBezTo>
                      <a:pt x="27041" y="12730"/>
                      <a:pt x="27033" y="12703"/>
                      <a:pt x="27026" y="12676"/>
                    </a:cubicBezTo>
                    <a:cubicBezTo>
                      <a:pt x="26924" y="12266"/>
                      <a:pt x="26998" y="12014"/>
                      <a:pt x="27090" y="11773"/>
                    </a:cubicBezTo>
                    <a:cubicBezTo>
                      <a:pt x="27111" y="11716"/>
                      <a:pt x="27129" y="11672"/>
                      <a:pt x="27141" y="11623"/>
                    </a:cubicBezTo>
                    <a:cubicBezTo>
                      <a:pt x="27145" y="11606"/>
                      <a:pt x="27148" y="11589"/>
                      <a:pt x="27151" y="11571"/>
                    </a:cubicBezTo>
                    <a:cubicBezTo>
                      <a:pt x="27221" y="11110"/>
                      <a:pt x="27526" y="10930"/>
                      <a:pt x="27727" y="10810"/>
                    </a:cubicBezTo>
                    <a:cubicBezTo>
                      <a:pt x="27815" y="10757"/>
                      <a:pt x="27893" y="10711"/>
                      <a:pt x="27972" y="10638"/>
                    </a:cubicBezTo>
                    <a:cubicBezTo>
                      <a:pt x="27927" y="10544"/>
                      <a:pt x="27908" y="10444"/>
                      <a:pt x="27916" y="10343"/>
                    </a:cubicBezTo>
                    <a:cubicBezTo>
                      <a:pt x="27918" y="10309"/>
                      <a:pt x="27923" y="10275"/>
                      <a:pt x="27931" y="10242"/>
                    </a:cubicBezTo>
                    <a:cubicBezTo>
                      <a:pt x="27992" y="10002"/>
                      <a:pt x="28170" y="9886"/>
                      <a:pt x="28353" y="9784"/>
                    </a:cubicBezTo>
                    <a:cubicBezTo>
                      <a:pt x="28372" y="9773"/>
                      <a:pt x="28391" y="9763"/>
                      <a:pt x="28410" y="9752"/>
                    </a:cubicBezTo>
                    <a:cubicBezTo>
                      <a:pt x="28578" y="9661"/>
                      <a:pt x="28808" y="9535"/>
                      <a:pt x="28910" y="9369"/>
                    </a:cubicBezTo>
                    <a:cubicBezTo>
                      <a:pt x="28952" y="9300"/>
                      <a:pt x="28956" y="9162"/>
                      <a:pt x="28951" y="9017"/>
                    </a:cubicBezTo>
                    <a:cubicBezTo>
                      <a:pt x="28950" y="8969"/>
                      <a:pt x="28947" y="8921"/>
                      <a:pt x="28945" y="8874"/>
                    </a:cubicBezTo>
                    <a:cubicBezTo>
                      <a:pt x="28928" y="8568"/>
                      <a:pt x="28907" y="8187"/>
                      <a:pt x="29126" y="7864"/>
                    </a:cubicBezTo>
                    <a:cubicBezTo>
                      <a:pt x="29143" y="7839"/>
                      <a:pt x="29157" y="7816"/>
                      <a:pt x="29165" y="7788"/>
                    </a:cubicBezTo>
                    <a:cubicBezTo>
                      <a:pt x="29188" y="7706"/>
                      <a:pt x="29165" y="7588"/>
                      <a:pt x="29040" y="7316"/>
                    </a:cubicBezTo>
                    <a:cubicBezTo>
                      <a:pt x="29012" y="7255"/>
                      <a:pt x="28986" y="7193"/>
                      <a:pt x="28960" y="7134"/>
                    </a:cubicBezTo>
                    <a:cubicBezTo>
                      <a:pt x="28923" y="7044"/>
                      <a:pt x="28883" y="6952"/>
                      <a:pt x="28841" y="6867"/>
                    </a:cubicBezTo>
                    <a:cubicBezTo>
                      <a:pt x="28752" y="6694"/>
                      <a:pt x="28669" y="6589"/>
                      <a:pt x="28568" y="6528"/>
                    </a:cubicBezTo>
                    <a:cubicBezTo>
                      <a:pt x="28517" y="6553"/>
                      <a:pt x="28436" y="6606"/>
                      <a:pt x="28374" y="6647"/>
                    </a:cubicBezTo>
                    <a:cubicBezTo>
                      <a:pt x="28305" y="6693"/>
                      <a:pt x="28229" y="6743"/>
                      <a:pt x="28144" y="6793"/>
                    </a:cubicBezTo>
                    <a:cubicBezTo>
                      <a:pt x="27928" y="6921"/>
                      <a:pt x="27654" y="7049"/>
                      <a:pt x="27301" y="7095"/>
                    </a:cubicBezTo>
                    <a:cubicBezTo>
                      <a:pt x="27250" y="7101"/>
                      <a:pt x="27201" y="7104"/>
                      <a:pt x="27155" y="7104"/>
                    </a:cubicBezTo>
                    <a:cubicBezTo>
                      <a:pt x="26834" y="7104"/>
                      <a:pt x="26644" y="6955"/>
                      <a:pt x="26549" y="6850"/>
                    </a:cubicBezTo>
                    <a:cubicBezTo>
                      <a:pt x="26545" y="6847"/>
                      <a:pt x="26542" y="6843"/>
                      <a:pt x="26539" y="6838"/>
                    </a:cubicBezTo>
                    <a:cubicBezTo>
                      <a:pt x="26302" y="6564"/>
                      <a:pt x="26310" y="6191"/>
                      <a:pt x="26382" y="5826"/>
                    </a:cubicBezTo>
                    <a:lnTo>
                      <a:pt x="26382" y="5826"/>
                    </a:lnTo>
                    <a:cubicBezTo>
                      <a:pt x="26333" y="5850"/>
                      <a:pt x="26282" y="5872"/>
                      <a:pt x="26230" y="5893"/>
                    </a:cubicBezTo>
                    <a:cubicBezTo>
                      <a:pt x="26005" y="5986"/>
                      <a:pt x="25764" y="6053"/>
                      <a:pt x="25520" y="6053"/>
                    </a:cubicBezTo>
                    <a:cubicBezTo>
                      <a:pt x="25493" y="6053"/>
                      <a:pt x="25466" y="6052"/>
                      <a:pt x="25438" y="6051"/>
                    </a:cubicBezTo>
                    <a:cubicBezTo>
                      <a:pt x="25001" y="6022"/>
                      <a:pt x="24824" y="5783"/>
                      <a:pt x="24758" y="5644"/>
                    </a:cubicBezTo>
                    <a:cubicBezTo>
                      <a:pt x="24745" y="5616"/>
                      <a:pt x="24734" y="5589"/>
                      <a:pt x="24725" y="5561"/>
                    </a:cubicBezTo>
                    <a:cubicBezTo>
                      <a:pt x="24662" y="5364"/>
                      <a:pt x="24694" y="5145"/>
                      <a:pt x="24819" y="4906"/>
                    </a:cubicBezTo>
                    <a:cubicBezTo>
                      <a:pt x="24891" y="4769"/>
                      <a:pt x="24987" y="4635"/>
                      <a:pt x="25079" y="4507"/>
                    </a:cubicBezTo>
                    <a:cubicBezTo>
                      <a:pt x="25093" y="4487"/>
                      <a:pt x="25110" y="4465"/>
                      <a:pt x="25125" y="4442"/>
                    </a:cubicBezTo>
                    <a:cubicBezTo>
                      <a:pt x="25175" y="4373"/>
                      <a:pt x="25227" y="4296"/>
                      <a:pt x="25245" y="4258"/>
                    </a:cubicBezTo>
                    <a:cubicBezTo>
                      <a:pt x="25306" y="4041"/>
                      <a:pt x="25456" y="3795"/>
                      <a:pt x="25717" y="3490"/>
                    </a:cubicBezTo>
                    <a:cubicBezTo>
                      <a:pt x="25799" y="3393"/>
                      <a:pt x="25877" y="3308"/>
                      <a:pt x="25938" y="3244"/>
                    </a:cubicBezTo>
                    <a:cubicBezTo>
                      <a:pt x="25949" y="3161"/>
                      <a:pt x="25952" y="3032"/>
                      <a:pt x="25912" y="2887"/>
                    </a:cubicBezTo>
                    <a:cubicBezTo>
                      <a:pt x="25791" y="2447"/>
                      <a:pt x="25982" y="2128"/>
                      <a:pt x="26158" y="1900"/>
                    </a:cubicBezTo>
                    <a:cubicBezTo>
                      <a:pt x="26098" y="1886"/>
                      <a:pt x="26036" y="1870"/>
                      <a:pt x="25973" y="1847"/>
                    </a:cubicBezTo>
                    <a:cubicBezTo>
                      <a:pt x="25732" y="1766"/>
                      <a:pt x="25470" y="1646"/>
                      <a:pt x="25349" y="1377"/>
                    </a:cubicBezTo>
                    <a:cubicBezTo>
                      <a:pt x="25226" y="1104"/>
                      <a:pt x="25326" y="867"/>
                      <a:pt x="25386" y="725"/>
                    </a:cubicBezTo>
                    <a:cubicBezTo>
                      <a:pt x="25434" y="610"/>
                      <a:pt x="25471" y="523"/>
                      <a:pt x="25438" y="364"/>
                    </a:cubicBezTo>
                    <a:cubicBezTo>
                      <a:pt x="25433" y="341"/>
                      <a:pt x="25427" y="316"/>
                      <a:pt x="25419" y="290"/>
                    </a:cubicBezTo>
                    <a:cubicBezTo>
                      <a:pt x="25382" y="161"/>
                      <a:pt x="25348" y="105"/>
                      <a:pt x="25333" y="85"/>
                    </a:cubicBezTo>
                    <a:cubicBezTo>
                      <a:pt x="25312" y="81"/>
                      <a:pt x="25277" y="78"/>
                      <a:pt x="25248" y="75"/>
                    </a:cubicBezTo>
                    <a:cubicBezTo>
                      <a:pt x="25163" y="67"/>
                      <a:pt x="25036" y="53"/>
                      <a:pt x="249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2"/>
              <p:cNvSpPr/>
              <p:nvPr/>
            </p:nvSpPr>
            <p:spPr>
              <a:xfrm>
                <a:off x="2874339" y="3684956"/>
                <a:ext cx="497431" cy="444575"/>
              </a:xfrm>
              <a:custGeom>
                <a:avLst/>
                <a:gdLst/>
                <a:ahLst/>
                <a:cxnLst/>
                <a:rect l="l" t="t" r="r" b="b"/>
                <a:pathLst>
                  <a:path w="22662" h="20254" extrusionOk="0">
                    <a:moveTo>
                      <a:pt x="14676" y="0"/>
                    </a:moveTo>
                    <a:cubicBezTo>
                      <a:pt x="14589" y="0"/>
                      <a:pt x="14529" y="46"/>
                      <a:pt x="14513" y="155"/>
                    </a:cubicBezTo>
                    <a:cubicBezTo>
                      <a:pt x="14440" y="649"/>
                      <a:pt x="14542" y="1436"/>
                      <a:pt x="14310" y="1595"/>
                    </a:cubicBezTo>
                    <a:cubicBezTo>
                      <a:pt x="14277" y="1618"/>
                      <a:pt x="14237" y="1628"/>
                      <a:pt x="14192" y="1628"/>
                    </a:cubicBezTo>
                    <a:cubicBezTo>
                      <a:pt x="13995" y="1628"/>
                      <a:pt x="13695" y="1446"/>
                      <a:pt x="13403" y="1446"/>
                    </a:cubicBezTo>
                    <a:cubicBezTo>
                      <a:pt x="13295" y="1446"/>
                      <a:pt x="13188" y="1471"/>
                      <a:pt x="13088" y="1538"/>
                    </a:cubicBezTo>
                    <a:cubicBezTo>
                      <a:pt x="12651" y="1829"/>
                      <a:pt x="12345" y="1421"/>
                      <a:pt x="12258" y="2090"/>
                    </a:cubicBezTo>
                    <a:cubicBezTo>
                      <a:pt x="12171" y="2759"/>
                      <a:pt x="11953" y="3079"/>
                      <a:pt x="11734" y="3079"/>
                    </a:cubicBezTo>
                    <a:cubicBezTo>
                      <a:pt x="11516" y="3079"/>
                      <a:pt x="11662" y="2701"/>
                      <a:pt x="11371" y="2425"/>
                    </a:cubicBezTo>
                    <a:cubicBezTo>
                      <a:pt x="11155" y="2220"/>
                      <a:pt x="10898" y="2030"/>
                      <a:pt x="10798" y="2030"/>
                    </a:cubicBezTo>
                    <a:cubicBezTo>
                      <a:pt x="10764" y="2030"/>
                      <a:pt x="10748" y="2052"/>
                      <a:pt x="10760" y="2105"/>
                    </a:cubicBezTo>
                    <a:cubicBezTo>
                      <a:pt x="10794" y="2269"/>
                      <a:pt x="10282" y="3445"/>
                      <a:pt x="10173" y="3445"/>
                    </a:cubicBezTo>
                    <a:cubicBezTo>
                      <a:pt x="10147" y="3445"/>
                      <a:pt x="10144" y="3377"/>
                      <a:pt x="10178" y="3210"/>
                    </a:cubicBezTo>
                    <a:cubicBezTo>
                      <a:pt x="10289" y="2660"/>
                      <a:pt x="10172" y="2621"/>
                      <a:pt x="9951" y="2605"/>
                    </a:cubicBezTo>
                    <a:lnTo>
                      <a:pt x="9951" y="2605"/>
                    </a:lnTo>
                    <a:cubicBezTo>
                      <a:pt x="9973" y="2653"/>
                      <a:pt x="9991" y="2698"/>
                      <a:pt x="10004" y="2737"/>
                    </a:cubicBezTo>
                    <a:cubicBezTo>
                      <a:pt x="10041" y="2859"/>
                      <a:pt x="10022" y="2903"/>
                      <a:pt x="9970" y="2903"/>
                    </a:cubicBezTo>
                    <a:cubicBezTo>
                      <a:pt x="9843" y="2903"/>
                      <a:pt x="9519" y="2633"/>
                      <a:pt x="9363" y="2592"/>
                    </a:cubicBezTo>
                    <a:cubicBezTo>
                      <a:pt x="9252" y="2562"/>
                      <a:pt x="9095" y="2514"/>
                      <a:pt x="8931" y="2514"/>
                    </a:cubicBezTo>
                    <a:cubicBezTo>
                      <a:pt x="8774" y="2514"/>
                      <a:pt x="8611" y="2559"/>
                      <a:pt x="8476" y="2708"/>
                    </a:cubicBezTo>
                    <a:cubicBezTo>
                      <a:pt x="8404" y="2788"/>
                      <a:pt x="8322" y="2809"/>
                      <a:pt x="8241" y="2809"/>
                    </a:cubicBezTo>
                    <a:cubicBezTo>
                      <a:pt x="8144" y="2809"/>
                      <a:pt x="8048" y="2779"/>
                      <a:pt x="7967" y="2779"/>
                    </a:cubicBezTo>
                    <a:cubicBezTo>
                      <a:pt x="7852" y="2779"/>
                      <a:pt x="7769" y="2840"/>
                      <a:pt x="7763" y="3131"/>
                    </a:cubicBezTo>
                    <a:cubicBezTo>
                      <a:pt x="7749" y="3777"/>
                      <a:pt x="7503" y="4369"/>
                      <a:pt x="7880" y="4369"/>
                    </a:cubicBezTo>
                    <a:cubicBezTo>
                      <a:pt x="7893" y="4369"/>
                      <a:pt x="7907" y="4368"/>
                      <a:pt x="7922" y="4367"/>
                    </a:cubicBezTo>
                    <a:cubicBezTo>
                      <a:pt x="8177" y="4341"/>
                      <a:pt x="8293" y="4257"/>
                      <a:pt x="8397" y="4257"/>
                    </a:cubicBezTo>
                    <a:cubicBezTo>
                      <a:pt x="8472" y="4257"/>
                      <a:pt x="8541" y="4300"/>
                      <a:pt x="8650" y="4440"/>
                    </a:cubicBezTo>
                    <a:cubicBezTo>
                      <a:pt x="8792" y="4622"/>
                      <a:pt x="8991" y="4654"/>
                      <a:pt x="9180" y="4654"/>
                    </a:cubicBezTo>
                    <a:cubicBezTo>
                      <a:pt x="9278" y="4654"/>
                      <a:pt x="9374" y="4645"/>
                      <a:pt x="9457" y="4645"/>
                    </a:cubicBezTo>
                    <a:cubicBezTo>
                      <a:pt x="9509" y="4645"/>
                      <a:pt x="9556" y="4648"/>
                      <a:pt x="9596" y="4658"/>
                    </a:cubicBezTo>
                    <a:cubicBezTo>
                      <a:pt x="9828" y="4716"/>
                      <a:pt x="10410" y="6389"/>
                      <a:pt x="10104" y="6564"/>
                    </a:cubicBezTo>
                    <a:cubicBezTo>
                      <a:pt x="10023" y="6611"/>
                      <a:pt x="9921" y="6624"/>
                      <a:pt x="9805" y="6624"/>
                    </a:cubicBezTo>
                    <a:cubicBezTo>
                      <a:pt x="9645" y="6624"/>
                      <a:pt x="9460" y="6598"/>
                      <a:pt x="9275" y="6598"/>
                    </a:cubicBezTo>
                    <a:cubicBezTo>
                      <a:pt x="9093" y="6598"/>
                      <a:pt x="8911" y="6623"/>
                      <a:pt x="8752" y="6724"/>
                    </a:cubicBezTo>
                    <a:cubicBezTo>
                      <a:pt x="8536" y="6860"/>
                      <a:pt x="8250" y="6922"/>
                      <a:pt x="8003" y="6922"/>
                    </a:cubicBezTo>
                    <a:cubicBezTo>
                      <a:pt x="7749" y="6922"/>
                      <a:pt x="7537" y="6857"/>
                      <a:pt x="7486" y="6739"/>
                    </a:cubicBezTo>
                    <a:cubicBezTo>
                      <a:pt x="7408" y="6560"/>
                      <a:pt x="7561" y="6288"/>
                      <a:pt x="7329" y="6288"/>
                    </a:cubicBezTo>
                    <a:cubicBezTo>
                      <a:pt x="7258" y="6288"/>
                      <a:pt x="7151" y="6313"/>
                      <a:pt x="6991" y="6374"/>
                    </a:cubicBezTo>
                    <a:cubicBezTo>
                      <a:pt x="6731" y="6475"/>
                      <a:pt x="6480" y="6526"/>
                      <a:pt x="6267" y="6551"/>
                    </a:cubicBezTo>
                    <a:cubicBezTo>
                      <a:pt x="6364" y="7369"/>
                      <a:pt x="6382" y="8230"/>
                      <a:pt x="6286" y="8230"/>
                    </a:cubicBezTo>
                    <a:cubicBezTo>
                      <a:pt x="6112" y="8230"/>
                      <a:pt x="5297" y="8317"/>
                      <a:pt x="5093" y="8376"/>
                    </a:cubicBezTo>
                    <a:cubicBezTo>
                      <a:pt x="4929" y="8422"/>
                      <a:pt x="4412" y="8688"/>
                      <a:pt x="4004" y="8688"/>
                    </a:cubicBezTo>
                    <a:cubicBezTo>
                      <a:pt x="3908" y="8688"/>
                      <a:pt x="3818" y="8673"/>
                      <a:pt x="3740" y="8637"/>
                    </a:cubicBezTo>
                    <a:cubicBezTo>
                      <a:pt x="3427" y="8492"/>
                      <a:pt x="3372" y="8039"/>
                      <a:pt x="3245" y="8039"/>
                    </a:cubicBezTo>
                    <a:cubicBezTo>
                      <a:pt x="3206" y="8039"/>
                      <a:pt x="3161" y="8081"/>
                      <a:pt x="3099" y="8186"/>
                    </a:cubicBezTo>
                    <a:cubicBezTo>
                      <a:pt x="2863" y="8593"/>
                      <a:pt x="2722" y="8835"/>
                      <a:pt x="2440" y="8835"/>
                    </a:cubicBezTo>
                    <a:cubicBezTo>
                      <a:pt x="2409" y="8835"/>
                      <a:pt x="2377" y="8832"/>
                      <a:pt x="2343" y="8826"/>
                    </a:cubicBezTo>
                    <a:cubicBezTo>
                      <a:pt x="2035" y="8774"/>
                      <a:pt x="1566" y="8075"/>
                      <a:pt x="1422" y="8075"/>
                    </a:cubicBezTo>
                    <a:cubicBezTo>
                      <a:pt x="1403" y="8075"/>
                      <a:pt x="1389" y="8086"/>
                      <a:pt x="1383" y="8113"/>
                    </a:cubicBezTo>
                    <a:cubicBezTo>
                      <a:pt x="1325" y="8346"/>
                      <a:pt x="1" y="9481"/>
                      <a:pt x="147" y="9626"/>
                    </a:cubicBezTo>
                    <a:cubicBezTo>
                      <a:pt x="292" y="9772"/>
                      <a:pt x="991" y="9569"/>
                      <a:pt x="714" y="10063"/>
                    </a:cubicBezTo>
                    <a:cubicBezTo>
                      <a:pt x="437" y="10558"/>
                      <a:pt x="147" y="10515"/>
                      <a:pt x="467" y="11052"/>
                    </a:cubicBezTo>
                    <a:cubicBezTo>
                      <a:pt x="727" y="11491"/>
                      <a:pt x="650" y="11997"/>
                      <a:pt x="1028" y="11997"/>
                    </a:cubicBezTo>
                    <a:cubicBezTo>
                      <a:pt x="1115" y="11997"/>
                      <a:pt x="1225" y="11971"/>
                      <a:pt x="1368" y="11911"/>
                    </a:cubicBezTo>
                    <a:cubicBezTo>
                      <a:pt x="1971" y="11661"/>
                      <a:pt x="2121" y="11349"/>
                      <a:pt x="2310" y="11349"/>
                    </a:cubicBezTo>
                    <a:cubicBezTo>
                      <a:pt x="2362" y="11349"/>
                      <a:pt x="2418" y="11373"/>
                      <a:pt x="2488" y="11430"/>
                    </a:cubicBezTo>
                    <a:cubicBezTo>
                      <a:pt x="2581" y="11507"/>
                      <a:pt x="2652" y="11534"/>
                      <a:pt x="2712" y="11534"/>
                    </a:cubicBezTo>
                    <a:cubicBezTo>
                      <a:pt x="2859" y="11534"/>
                      <a:pt x="2939" y="11373"/>
                      <a:pt x="3114" y="11373"/>
                    </a:cubicBezTo>
                    <a:cubicBezTo>
                      <a:pt x="3362" y="11373"/>
                      <a:pt x="4584" y="12188"/>
                      <a:pt x="4337" y="12667"/>
                    </a:cubicBezTo>
                    <a:cubicBezTo>
                      <a:pt x="4090" y="13147"/>
                      <a:pt x="3697" y="13147"/>
                      <a:pt x="3712" y="13482"/>
                    </a:cubicBezTo>
                    <a:cubicBezTo>
                      <a:pt x="3726" y="13817"/>
                      <a:pt x="3245" y="14603"/>
                      <a:pt x="3086" y="15025"/>
                    </a:cubicBezTo>
                    <a:cubicBezTo>
                      <a:pt x="2925" y="15447"/>
                      <a:pt x="5079" y="16844"/>
                      <a:pt x="4714" y="17629"/>
                    </a:cubicBezTo>
                    <a:cubicBezTo>
                      <a:pt x="4418" y="18270"/>
                      <a:pt x="3658" y="19143"/>
                      <a:pt x="3686" y="19940"/>
                    </a:cubicBezTo>
                    <a:cubicBezTo>
                      <a:pt x="3881" y="20105"/>
                      <a:pt x="4133" y="20254"/>
                      <a:pt x="4405" y="20254"/>
                    </a:cubicBezTo>
                    <a:cubicBezTo>
                      <a:pt x="4590" y="20254"/>
                      <a:pt x="4786" y="20185"/>
                      <a:pt x="4979" y="20004"/>
                    </a:cubicBezTo>
                    <a:cubicBezTo>
                      <a:pt x="5661" y="19371"/>
                      <a:pt x="5713" y="18452"/>
                      <a:pt x="6260" y="18452"/>
                    </a:cubicBezTo>
                    <a:cubicBezTo>
                      <a:pt x="6378" y="18452"/>
                      <a:pt x="6520" y="18495"/>
                      <a:pt x="6696" y="18593"/>
                    </a:cubicBezTo>
                    <a:cubicBezTo>
                      <a:pt x="7489" y="19036"/>
                      <a:pt x="8758" y="19798"/>
                      <a:pt x="9448" y="19798"/>
                    </a:cubicBezTo>
                    <a:cubicBezTo>
                      <a:pt x="9619" y="19798"/>
                      <a:pt x="9755" y="19751"/>
                      <a:pt x="9839" y="19641"/>
                    </a:cubicBezTo>
                    <a:cubicBezTo>
                      <a:pt x="10261" y="19088"/>
                      <a:pt x="9723" y="18404"/>
                      <a:pt x="10377" y="18389"/>
                    </a:cubicBezTo>
                    <a:cubicBezTo>
                      <a:pt x="10396" y="18389"/>
                      <a:pt x="10413" y="18389"/>
                      <a:pt x="10430" y="18389"/>
                    </a:cubicBezTo>
                    <a:cubicBezTo>
                      <a:pt x="10704" y="18389"/>
                      <a:pt x="10774" y="18440"/>
                      <a:pt x="10839" y="18440"/>
                    </a:cubicBezTo>
                    <a:cubicBezTo>
                      <a:pt x="10912" y="18440"/>
                      <a:pt x="10979" y="18375"/>
                      <a:pt x="11324" y="18098"/>
                    </a:cubicBezTo>
                    <a:cubicBezTo>
                      <a:pt x="11992" y="17561"/>
                      <a:pt x="12342" y="17633"/>
                      <a:pt x="12850" y="17400"/>
                    </a:cubicBezTo>
                    <a:cubicBezTo>
                      <a:pt x="13361" y="17167"/>
                      <a:pt x="13069" y="16804"/>
                      <a:pt x="13448" y="16352"/>
                    </a:cubicBezTo>
                    <a:cubicBezTo>
                      <a:pt x="13717" y="16031"/>
                      <a:pt x="13935" y="15555"/>
                      <a:pt x="14190" y="15555"/>
                    </a:cubicBezTo>
                    <a:cubicBezTo>
                      <a:pt x="14293" y="15555"/>
                      <a:pt x="14403" y="15632"/>
                      <a:pt x="14524" y="15829"/>
                    </a:cubicBezTo>
                    <a:cubicBezTo>
                      <a:pt x="14907" y="16450"/>
                      <a:pt x="15219" y="17191"/>
                      <a:pt x="15425" y="17191"/>
                    </a:cubicBezTo>
                    <a:cubicBezTo>
                      <a:pt x="15445" y="17191"/>
                      <a:pt x="15465" y="17183"/>
                      <a:pt x="15484" y="17167"/>
                    </a:cubicBezTo>
                    <a:cubicBezTo>
                      <a:pt x="15633" y="17040"/>
                      <a:pt x="15743" y="16835"/>
                      <a:pt x="15904" y="16835"/>
                    </a:cubicBezTo>
                    <a:cubicBezTo>
                      <a:pt x="15964" y="16835"/>
                      <a:pt x="16031" y="16863"/>
                      <a:pt x="16110" y="16934"/>
                    </a:cubicBezTo>
                    <a:cubicBezTo>
                      <a:pt x="16332" y="17134"/>
                      <a:pt x="16711" y="17288"/>
                      <a:pt x="16982" y="17288"/>
                    </a:cubicBezTo>
                    <a:cubicBezTo>
                      <a:pt x="17066" y="17288"/>
                      <a:pt x="17139" y="17273"/>
                      <a:pt x="17195" y="17240"/>
                    </a:cubicBezTo>
                    <a:cubicBezTo>
                      <a:pt x="17428" y="17102"/>
                      <a:pt x="17623" y="17066"/>
                      <a:pt x="17827" y="17029"/>
                    </a:cubicBezTo>
                    <a:cubicBezTo>
                      <a:pt x="18031" y="16993"/>
                      <a:pt x="17885" y="16454"/>
                      <a:pt x="18154" y="16105"/>
                    </a:cubicBezTo>
                    <a:cubicBezTo>
                      <a:pt x="18358" y="15840"/>
                      <a:pt x="18475" y="15411"/>
                      <a:pt x="18646" y="15411"/>
                    </a:cubicBezTo>
                    <a:cubicBezTo>
                      <a:pt x="18701" y="15411"/>
                      <a:pt x="18761" y="15454"/>
                      <a:pt x="18831" y="15559"/>
                    </a:cubicBezTo>
                    <a:cubicBezTo>
                      <a:pt x="19072" y="15922"/>
                      <a:pt x="19423" y="16549"/>
                      <a:pt x="19653" y="16549"/>
                    </a:cubicBezTo>
                    <a:cubicBezTo>
                      <a:pt x="19700" y="16549"/>
                      <a:pt x="19742" y="16522"/>
                      <a:pt x="19777" y="16461"/>
                    </a:cubicBezTo>
                    <a:cubicBezTo>
                      <a:pt x="19980" y="16105"/>
                      <a:pt x="19936" y="15552"/>
                      <a:pt x="20234" y="15457"/>
                    </a:cubicBezTo>
                    <a:cubicBezTo>
                      <a:pt x="20289" y="15440"/>
                      <a:pt x="20340" y="15433"/>
                      <a:pt x="20388" y="15433"/>
                    </a:cubicBezTo>
                    <a:cubicBezTo>
                      <a:pt x="20564" y="15433"/>
                      <a:pt x="20700" y="15524"/>
                      <a:pt x="20848" y="15524"/>
                    </a:cubicBezTo>
                    <a:cubicBezTo>
                      <a:pt x="20880" y="15524"/>
                      <a:pt x="20913" y="15520"/>
                      <a:pt x="20947" y="15509"/>
                    </a:cubicBezTo>
                    <a:cubicBezTo>
                      <a:pt x="21181" y="15436"/>
                      <a:pt x="21130" y="14890"/>
                      <a:pt x="21304" y="14657"/>
                    </a:cubicBezTo>
                    <a:cubicBezTo>
                      <a:pt x="21431" y="14488"/>
                      <a:pt x="21477" y="14354"/>
                      <a:pt x="21601" y="14354"/>
                    </a:cubicBezTo>
                    <a:cubicBezTo>
                      <a:pt x="21648" y="14354"/>
                      <a:pt x="21706" y="14374"/>
                      <a:pt x="21784" y="14418"/>
                    </a:cubicBezTo>
                    <a:cubicBezTo>
                      <a:pt x="21840" y="14449"/>
                      <a:pt x="21905" y="14463"/>
                      <a:pt x="21974" y="14463"/>
                    </a:cubicBezTo>
                    <a:cubicBezTo>
                      <a:pt x="22258" y="14463"/>
                      <a:pt x="22611" y="14236"/>
                      <a:pt x="22657" y="14090"/>
                    </a:cubicBezTo>
                    <a:cubicBezTo>
                      <a:pt x="22659" y="14086"/>
                      <a:pt x="22660" y="14083"/>
                      <a:pt x="22661" y="14079"/>
                    </a:cubicBezTo>
                    <a:cubicBezTo>
                      <a:pt x="22657" y="14072"/>
                      <a:pt x="22653" y="14065"/>
                      <a:pt x="22650" y="14059"/>
                    </a:cubicBezTo>
                    <a:cubicBezTo>
                      <a:pt x="22612" y="13988"/>
                      <a:pt x="22554" y="13929"/>
                      <a:pt x="22474" y="13877"/>
                    </a:cubicBezTo>
                    <a:cubicBezTo>
                      <a:pt x="22303" y="13766"/>
                      <a:pt x="22117" y="13623"/>
                      <a:pt x="22034" y="13404"/>
                    </a:cubicBezTo>
                    <a:cubicBezTo>
                      <a:pt x="22007" y="13328"/>
                      <a:pt x="21994" y="13257"/>
                      <a:pt x="21992" y="13191"/>
                    </a:cubicBezTo>
                    <a:cubicBezTo>
                      <a:pt x="21988" y="13025"/>
                      <a:pt x="22051" y="12895"/>
                      <a:pt x="22084" y="12829"/>
                    </a:cubicBezTo>
                    <a:cubicBezTo>
                      <a:pt x="22061" y="12748"/>
                      <a:pt x="22027" y="12714"/>
                      <a:pt x="21947" y="12632"/>
                    </a:cubicBezTo>
                    <a:cubicBezTo>
                      <a:pt x="21852" y="12532"/>
                      <a:pt x="21719" y="12396"/>
                      <a:pt x="21631" y="12176"/>
                    </a:cubicBezTo>
                    <a:cubicBezTo>
                      <a:pt x="21513" y="11879"/>
                      <a:pt x="21607" y="11560"/>
                      <a:pt x="21736" y="11259"/>
                    </a:cubicBezTo>
                    <a:cubicBezTo>
                      <a:pt x="21772" y="11175"/>
                      <a:pt x="21812" y="11093"/>
                      <a:pt x="21849" y="11012"/>
                    </a:cubicBezTo>
                    <a:cubicBezTo>
                      <a:pt x="21854" y="11003"/>
                      <a:pt x="21858" y="10994"/>
                      <a:pt x="21863" y="10983"/>
                    </a:cubicBezTo>
                    <a:cubicBezTo>
                      <a:pt x="21896" y="10913"/>
                      <a:pt x="21936" y="10828"/>
                      <a:pt x="21962" y="10762"/>
                    </a:cubicBezTo>
                    <a:cubicBezTo>
                      <a:pt x="21947" y="10745"/>
                      <a:pt x="21932" y="10726"/>
                      <a:pt x="21917" y="10704"/>
                    </a:cubicBezTo>
                    <a:cubicBezTo>
                      <a:pt x="21870" y="10639"/>
                      <a:pt x="21823" y="10553"/>
                      <a:pt x="21802" y="10442"/>
                    </a:cubicBezTo>
                    <a:cubicBezTo>
                      <a:pt x="21774" y="10298"/>
                      <a:pt x="21783" y="10078"/>
                      <a:pt x="21986" y="9846"/>
                    </a:cubicBezTo>
                    <a:cubicBezTo>
                      <a:pt x="22089" y="9727"/>
                      <a:pt x="22194" y="9574"/>
                      <a:pt x="22240" y="9320"/>
                    </a:cubicBezTo>
                    <a:cubicBezTo>
                      <a:pt x="22255" y="9236"/>
                      <a:pt x="22264" y="9140"/>
                      <a:pt x="22264" y="9031"/>
                    </a:cubicBezTo>
                    <a:cubicBezTo>
                      <a:pt x="22254" y="9030"/>
                      <a:pt x="22243" y="9030"/>
                      <a:pt x="22231" y="9030"/>
                    </a:cubicBezTo>
                    <a:cubicBezTo>
                      <a:pt x="22206" y="9030"/>
                      <a:pt x="22178" y="9031"/>
                      <a:pt x="22146" y="9034"/>
                    </a:cubicBezTo>
                    <a:cubicBezTo>
                      <a:pt x="22002" y="9047"/>
                      <a:pt x="21782" y="9093"/>
                      <a:pt x="21503" y="9207"/>
                    </a:cubicBezTo>
                    <a:cubicBezTo>
                      <a:pt x="21355" y="9268"/>
                      <a:pt x="21243" y="9323"/>
                      <a:pt x="21144" y="9371"/>
                    </a:cubicBezTo>
                    <a:cubicBezTo>
                      <a:pt x="20904" y="9488"/>
                      <a:pt x="20712" y="9573"/>
                      <a:pt x="20454" y="9573"/>
                    </a:cubicBezTo>
                    <a:cubicBezTo>
                      <a:pt x="20311" y="9573"/>
                      <a:pt x="20149" y="9547"/>
                      <a:pt x="19947" y="9487"/>
                    </a:cubicBezTo>
                    <a:cubicBezTo>
                      <a:pt x="19722" y="9420"/>
                      <a:pt x="19560" y="9248"/>
                      <a:pt x="19514" y="9027"/>
                    </a:cubicBezTo>
                    <a:cubicBezTo>
                      <a:pt x="19509" y="9004"/>
                      <a:pt x="19506" y="8981"/>
                      <a:pt x="19503" y="8957"/>
                    </a:cubicBezTo>
                    <a:cubicBezTo>
                      <a:pt x="19468" y="8615"/>
                      <a:pt x="19719" y="8297"/>
                      <a:pt x="20154" y="7877"/>
                    </a:cubicBezTo>
                    <a:cubicBezTo>
                      <a:pt x="20472" y="7569"/>
                      <a:pt x="20881" y="7222"/>
                      <a:pt x="21241" y="6915"/>
                    </a:cubicBezTo>
                    <a:cubicBezTo>
                      <a:pt x="21504" y="6691"/>
                      <a:pt x="21857" y="6391"/>
                      <a:pt x="21966" y="6275"/>
                    </a:cubicBezTo>
                    <a:cubicBezTo>
                      <a:pt x="21966" y="6271"/>
                      <a:pt x="21967" y="6268"/>
                      <a:pt x="21967" y="6264"/>
                    </a:cubicBezTo>
                    <a:cubicBezTo>
                      <a:pt x="21968" y="6235"/>
                      <a:pt x="21965" y="6183"/>
                      <a:pt x="21939" y="6112"/>
                    </a:cubicBezTo>
                    <a:cubicBezTo>
                      <a:pt x="21895" y="5990"/>
                      <a:pt x="21807" y="5864"/>
                      <a:pt x="21698" y="5768"/>
                    </a:cubicBezTo>
                    <a:cubicBezTo>
                      <a:pt x="21387" y="5493"/>
                      <a:pt x="21348" y="5113"/>
                      <a:pt x="21356" y="4766"/>
                    </a:cubicBezTo>
                    <a:cubicBezTo>
                      <a:pt x="21356" y="4752"/>
                      <a:pt x="21357" y="4738"/>
                      <a:pt x="21357" y="4726"/>
                    </a:cubicBezTo>
                    <a:cubicBezTo>
                      <a:pt x="21358" y="4698"/>
                      <a:pt x="21359" y="4672"/>
                      <a:pt x="21360" y="4646"/>
                    </a:cubicBezTo>
                    <a:cubicBezTo>
                      <a:pt x="21362" y="4607"/>
                      <a:pt x="21364" y="4569"/>
                      <a:pt x="21366" y="4531"/>
                    </a:cubicBezTo>
                    <a:cubicBezTo>
                      <a:pt x="21375" y="4387"/>
                      <a:pt x="21382" y="4249"/>
                      <a:pt x="21372" y="4139"/>
                    </a:cubicBezTo>
                    <a:cubicBezTo>
                      <a:pt x="21362" y="4040"/>
                      <a:pt x="21342" y="4012"/>
                      <a:pt x="21340" y="4010"/>
                    </a:cubicBezTo>
                    <a:cubicBezTo>
                      <a:pt x="21198" y="3826"/>
                      <a:pt x="21052" y="3556"/>
                      <a:pt x="20902" y="3203"/>
                    </a:cubicBezTo>
                    <a:cubicBezTo>
                      <a:pt x="20792" y="3549"/>
                      <a:pt x="20688" y="3785"/>
                      <a:pt x="20624" y="3793"/>
                    </a:cubicBezTo>
                    <a:cubicBezTo>
                      <a:pt x="20617" y="3794"/>
                      <a:pt x="20608" y="3795"/>
                      <a:pt x="20599" y="3795"/>
                    </a:cubicBezTo>
                    <a:cubicBezTo>
                      <a:pt x="20334" y="3795"/>
                      <a:pt x="19476" y="3395"/>
                      <a:pt x="19490" y="3225"/>
                    </a:cubicBezTo>
                    <a:cubicBezTo>
                      <a:pt x="19494" y="3179"/>
                      <a:pt x="19472" y="3163"/>
                      <a:pt x="19436" y="3163"/>
                    </a:cubicBezTo>
                    <a:cubicBezTo>
                      <a:pt x="19358" y="3163"/>
                      <a:pt x="19213" y="3235"/>
                      <a:pt x="19100" y="3235"/>
                    </a:cubicBezTo>
                    <a:cubicBezTo>
                      <a:pt x="19066" y="3235"/>
                      <a:pt x="19034" y="3228"/>
                      <a:pt x="19009" y="3210"/>
                    </a:cubicBezTo>
                    <a:cubicBezTo>
                      <a:pt x="18864" y="3109"/>
                      <a:pt x="19242" y="2367"/>
                      <a:pt x="18762" y="2367"/>
                    </a:cubicBezTo>
                    <a:cubicBezTo>
                      <a:pt x="18529" y="2367"/>
                      <a:pt x="18278" y="2460"/>
                      <a:pt x="18095" y="2460"/>
                    </a:cubicBezTo>
                    <a:cubicBezTo>
                      <a:pt x="17902" y="2460"/>
                      <a:pt x="17785" y="2356"/>
                      <a:pt x="17845" y="1930"/>
                    </a:cubicBezTo>
                    <a:cubicBezTo>
                      <a:pt x="17947" y="1206"/>
                      <a:pt x="17982" y="393"/>
                      <a:pt x="17562" y="393"/>
                    </a:cubicBezTo>
                    <a:cubicBezTo>
                      <a:pt x="17501" y="393"/>
                      <a:pt x="17431" y="410"/>
                      <a:pt x="17350" y="447"/>
                    </a:cubicBezTo>
                    <a:cubicBezTo>
                      <a:pt x="16869" y="665"/>
                      <a:pt x="16561" y="1064"/>
                      <a:pt x="16264" y="1064"/>
                    </a:cubicBezTo>
                    <a:cubicBezTo>
                      <a:pt x="16166" y="1064"/>
                      <a:pt x="16069" y="1020"/>
                      <a:pt x="15968" y="912"/>
                    </a:cubicBezTo>
                    <a:cubicBezTo>
                      <a:pt x="15650" y="571"/>
                      <a:pt x="14988" y="0"/>
                      <a:pt x="146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2"/>
              <p:cNvSpPr/>
              <p:nvPr/>
            </p:nvSpPr>
            <p:spPr>
              <a:xfrm>
                <a:off x="3427962" y="4009881"/>
                <a:ext cx="625048" cy="506891"/>
              </a:xfrm>
              <a:custGeom>
                <a:avLst/>
                <a:gdLst/>
                <a:ahLst/>
                <a:cxnLst/>
                <a:rect l="l" t="t" r="r" b="b"/>
                <a:pathLst>
                  <a:path w="28476" h="23093" extrusionOk="0">
                    <a:moveTo>
                      <a:pt x="12831" y="1"/>
                    </a:moveTo>
                    <a:cubicBezTo>
                      <a:pt x="12816" y="1"/>
                      <a:pt x="12802" y="5"/>
                      <a:pt x="12785" y="11"/>
                    </a:cubicBezTo>
                    <a:cubicBezTo>
                      <a:pt x="12672" y="45"/>
                      <a:pt x="12527" y="156"/>
                      <a:pt x="12409" y="244"/>
                    </a:cubicBezTo>
                    <a:cubicBezTo>
                      <a:pt x="12386" y="262"/>
                      <a:pt x="12363" y="280"/>
                      <a:pt x="12340" y="297"/>
                    </a:cubicBezTo>
                    <a:cubicBezTo>
                      <a:pt x="12506" y="419"/>
                      <a:pt x="12618" y="591"/>
                      <a:pt x="12662" y="795"/>
                    </a:cubicBezTo>
                    <a:cubicBezTo>
                      <a:pt x="12665" y="809"/>
                      <a:pt x="12668" y="822"/>
                      <a:pt x="12670" y="836"/>
                    </a:cubicBezTo>
                    <a:cubicBezTo>
                      <a:pt x="12686" y="927"/>
                      <a:pt x="12687" y="1019"/>
                      <a:pt x="12678" y="1109"/>
                    </a:cubicBezTo>
                    <a:cubicBezTo>
                      <a:pt x="12677" y="1127"/>
                      <a:pt x="12674" y="1145"/>
                      <a:pt x="12672" y="1163"/>
                    </a:cubicBezTo>
                    <a:cubicBezTo>
                      <a:pt x="12666" y="1198"/>
                      <a:pt x="12659" y="1234"/>
                      <a:pt x="12651" y="1270"/>
                    </a:cubicBezTo>
                    <a:cubicBezTo>
                      <a:pt x="12645" y="1288"/>
                      <a:pt x="12641" y="1304"/>
                      <a:pt x="12636" y="1322"/>
                    </a:cubicBezTo>
                    <a:cubicBezTo>
                      <a:pt x="12634" y="1331"/>
                      <a:pt x="12631" y="1340"/>
                      <a:pt x="12628" y="1349"/>
                    </a:cubicBezTo>
                    <a:cubicBezTo>
                      <a:pt x="12508" y="1741"/>
                      <a:pt x="12216" y="2093"/>
                      <a:pt x="12012" y="2302"/>
                    </a:cubicBezTo>
                    <a:cubicBezTo>
                      <a:pt x="11912" y="2405"/>
                      <a:pt x="11660" y="2665"/>
                      <a:pt x="11317" y="2665"/>
                    </a:cubicBezTo>
                    <a:cubicBezTo>
                      <a:pt x="11285" y="2665"/>
                      <a:pt x="11253" y="2663"/>
                      <a:pt x="11219" y="2658"/>
                    </a:cubicBezTo>
                    <a:cubicBezTo>
                      <a:pt x="11019" y="2630"/>
                      <a:pt x="10847" y="2516"/>
                      <a:pt x="10706" y="2323"/>
                    </a:cubicBezTo>
                    <a:cubicBezTo>
                      <a:pt x="10632" y="2222"/>
                      <a:pt x="10572" y="2109"/>
                      <a:pt x="10503" y="1977"/>
                    </a:cubicBezTo>
                    <a:cubicBezTo>
                      <a:pt x="10496" y="1962"/>
                      <a:pt x="10487" y="1946"/>
                      <a:pt x="10479" y="1931"/>
                    </a:cubicBezTo>
                    <a:cubicBezTo>
                      <a:pt x="10421" y="1822"/>
                      <a:pt x="10357" y="1703"/>
                      <a:pt x="10277" y="1581"/>
                    </a:cubicBezTo>
                    <a:cubicBezTo>
                      <a:pt x="10239" y="1519"/>
                      <a:pt x="10209" y="1483"/>
                      <a:pt x="10190" y="1463"/>
                    </a:cubicBezTo>
                    <a:cubicBezTo>
                      <a:pt x="10186" y="1459"/>
                      <a:pt x="10182" y="1455"/>
                      <a:pt x="10179" y="1451"/>
                    </a:cubicBezTo>
                    <a:cubicBezTo>
                      <a:pt x="10173" y="1453"/>
                      <a:pt x="10166" y="1453"/>
                      <a:pt x="10159" y="1454"/>
                    </a:cubicBezTo>
                    <a:cubicBezTo>
                      <a:pt x="10108" y="1461"/>
                      <a:pt x="10030" y="1480"/>
                      <a:pt x="9968" y="1493"/>
                    </a:cubicBezTo>
                    <a:cubicBezTo>
                      <a:pt x="9790" y="1535"/>
                      <a:pt x="9547" y="1591"/>
                      <a:pt x="9239" y="1603"/>
                    </a:cubicBezTo>
                    <a:cubicBezTo>
                      <a:pt x="9218" y="1603"/>
                      <a:pt x="9199" y="1604"/>
                      <a:pt x="9183" y="1606"/>
                    </a:cubicBezTo>
                    <a:cubicBezTo>
                      <a:pt x="9189" y="1690"/>
                      <a:pt x="9205" y="1800"/>
                      <a:pt x="9220" y="1903"/>
                    </a:cubicBezTo>
                    <a:cubicBezTo>
                      <a:pt x="9222" y="1918"/>
                      <a:pt x="9224" y="1931"/>
                      <a:pt x="9225" y="1946"/>
                    </a:cubicBezTo>
                    <a:cubicBezTo>
                      <a:pt x="9250" y="2120"/>
                      <a:pt x="9279" y="2319"/>
                      <a:pt x="9300" y="2551"/>
                    </a:cubicBezTo>
                    <a:cubicBezTo>
                      <a:pt x="9351" y="3118"/>
                      <a:pt x="9138" y="3476"/>
                      <a:pt x="8951" y="3677"/>
                    </a:cubicBezTo>
                    <a:cubicBezTo>
                      <a:pt x="8779" y="3861"/>
                      <a:pt x="8554" y="3996"/>
                      <a:pt x="8283" y="4078"/>
                    </a:cubicBezTo>
                    <a:cubicBezTo>
                      <a:pt x="8440" y="4421"/>
                      <a:pt x="8563" y="4764"/>
                      <a:pt x="8319" y="5123"/>
                    </a:cubicBezTo>
                    <a:cubicBezTo>
                      <a:pt x="8072" y="5486"/>
                      <a:pt x="8391" y="6156"/>
                      <a:pt x="8115" y="6606"/>
                    </a:cubicBezTo>
                    <a:cubicBezTo>
                      <a:pt x="7839" y="7058"/>
                      <a:pt x="7228" y="7217"/>
                      <a:pt x="7199" y="7334"/>
                    </a:cubicBezTo>
                    <a:cubicBezTo>
                      <a:pt x="7169" y="7451"/>
                      <a:pt x="7548" y="7479"/>
                      <a:pt x="7184" y="7887"/>
                    </a:cubicBezTo>
                    <a:cubicBezTo>
                      <a:pt x="6821" y="8294"/>
                      <a:pt x="6486" y="8236"/>
                      <a:pt x="6428" y="8614"/>
                    </a:cubicBezTo>
                    <a:cubicBezTo>
                      <a:pt x="6369" y="8992"/>
                      <a:pt x="6165" y="9080"/>
                      <a:pt x="6311" y="9575"/>
                    </a:cubicBezTo>
                    <a:cubicBezTo>
                      <a:pt x="6456" y="10069"/>
                      <a:pt x="6821" y="10986"/>
                      <a:pt x="6369" y="11524"/>
                    </a:cubicBezTo>
                    <a:cubicBezTo>
                      <a:pt x="5919" y="12062"/>
                      <a:pt x="5452" y="12442"/>
                      <a:pt x="4769" y="12775"/>
                    </a:cubicBezTo>
                    <a:cubicBezTo>
                      <a:pt x="4085" y="13110"/>
                      <a:pt x="3401" y="13255"/>
                      <a:pt x="3576" y="13474"/>
                    </a:cubicBezTo>
                    <a:cubicBezTo>
                      <a:pt x="3750" y="13692"/>
                      <a:pt x="4637" y="14377"/>
                      <a:pt x="3983" y="14755"/>
                    </a:cubicBezTo>
                    <a:cubicBezTo>
                      <a:pt x="3328" y="15133"/>
                      <a:pt x="2790" y="14944"/>
                      <a:pt x="2717" y="15089"/>
                    </a:cubicBezTo>
                    <a:cubicBezTo>
                      <a:pt x="2644" y="15235"/>
                      <a:pt x="3226" y="15802"/>
                      <a:pt x="2674" y="16050"/>
                    </a:cubicBezTo>
                    <a:cubicBezTo>
                      <a:pt x="2120" y="16297"/>
                      <a:pt x="1335" y="16413"/>
                      <a:pt x="1335" y="16413"/>
                    </a:cubicBezTo>
                    <a:cubicBezTo>
                      <a:pt x="1335" y="16413"/>
                      <a:pt x="1407" y="17068"/>
                      <a:pt x="1059" y="17272"/>
                    </a:cubicBezTo>
                    <a:cubicBezTo>
                      <a:pt x="709" y="17476"/>
                      <a:pt x="211" y="17399"/>
                      <a:pt x="113" y="17533"/>
                    </a:cubicBezTo>
                    <a:cubicBezTo>
                      <a:pt x="87" y="17568"/>
                      <a:pt x="65" y="17626"/>
                      <a:pt x="47" y="17691"/>
                    </a:cubicBezTo>
                    <a:cubicBezTo>
                      <a:pt x="191" y="17795"/>
                      <a:pt x="306" y="17862"/>
                      <a:pt x="306" y="17862"/>
                    </a:cubicBezTo>
                    <a:cubicBezTo>
                      <a:pt x="306" y="17862"/>
                      <a:pt x="960" y="18051"/>
                      <a:pt x="931" y="18138"/>
                    </a:cubicBezTo>
                    <a:cubicBezTo>
                      <a:pt x="902" y="18225"/>
                      <a:pt x="0" y="19405"/>
                      <a:pt x="175" y="20321"/>
                    </a:cubicBezTo>
                    <a:cubicBezTo>
                      <a:pt x="343" y="21206"/>
                      <a:pt x="1501" y="23093"/>
                      <a:pt x="2470" y="23093"/>
                    </a:cubicBezTo>
                    <a:cubicBezTo>
                      <a:pt x="2505" y="23093"/>
                      <a:pt x="2540" y="23090"/>
                      <a:pt x="2575" y="23085"/>
                    </a:cubicBezTo>
                    <a:cubicBezTo>
                      <a:pt x="3565" y="22940"/>
                      <a:pt x="3608" y="22067"/>
                      <a:pt x="3579" y="21994"/>
                    </a:cubicBezTo>
                    <a:cubicBezTo>
                      <a:pt x="3551" y="21922"/>
                      <a:pt x="3121" y="21834"/>
                      <a:pt x="3005" y="21696"/>
                    </a:cubicBezTo>
                    <a:cubicBezTo>
                      <a:pt x="2888" y="21557"/>
                      <a:pt x="2860" y="21456"/>
                      <a:pt x="2764" y="21434"/>
                    </a:cubicBezTo>
                    <a:cubicBezTo>
                      <a:pt x="2670" y="21412"/>
                      <a:pt x="2655" y="21055"/>
                      <a:pt x="2597" y="20968"/>
                    </a:cubicBezTo>
                    <a:cubicBezTo>
                      <a:pt x="2539" y="20881"/>
                      <a:pt x="2299" y="20787"/>
                      <a:pt x="2168" y="20707"/>
                    </a:cubicBezTo>
                    <a:cubicBezTo>
                      <a:pt x="2037" y="20627"/>
                      <a:pt x="2001" y="20444"/>
                      <a:pt x="2008" y="20350"/>
                    </a:cubicBezTo>
                    <a:cubicBezTo>
                      <a:pt x="2015" y="20255"/>
                      <a:pt x="1782" y="19797"/>
                      <a:pt x="2168" y="19659"/>
                    </a:cubicBezTo>
                    <a:cubicBezTo>
                      <a:pt x="2519" y="19534"/>
                      <a:pt x="2797" y="19498"/>
                      <a:pt x="2877" y="19498"/>
                    </a:cubicBezTo>
                    <a:cubicBezTo>
                      <a:pt x="2885" y="19498"/>
                      <a:pt x="2891" y="19498"/>
                      <a:pt x="2895" y="19499"/>
                    </a:cubicBezTo>
                    <a:cubicBezTo>
                      <a:pt x="2896" y="19499"/>
                      <a:pt x="2896" y="19499"/>
                      <a:pt x="2897" y="19499"/>
                    </a:cubicBezTo>
                    <a:cubicBezTo>
                      <a:pt x="2932" y="19499"/>
                      <a:pt x="2903" y="19280"/>
                      <a:pt x="3057" y="19280"/>
                    </a:cubicBezTo>
                    <a:cubicBezTo>
                      <a:pt x="3085" y="19280"/>
                      <a:pt x="3118" y="19287"/>
                      <a:pt x="3158" y="19303"/>
                    </a:cubicBezTo>
                    <a:cubicBezTo>
                      <a:pt x="3190" y="19316"/>
                      <a:pt x="3225" y="19322"/>
                      <a:pt x="3262" y="19322"/>
                    </a:cubicBezTo>
                    <a:cubicBezTo>
                      <a:pt x="3532" y="19322"/>
                      <a:pt x="3890" y="19001"/>
                      <a:pt x="3877" y="18816"/>
                    </a:cubicBezTo>
                    <a:cubicBezTo>
                      <a:pt x="3862" y="18604"/>
                      <a:pt x="4175" y="18255"/>
                      <a:pt x="4175" y="18255"/>
                    </a:cubicBezTo>
                    <a:cubicBezTo>
                      <a:pt x="4175" y="18255"/>
                      <a:pt x="4903" y="17812"/>
                      <a:pt x="5078" y="17723"/>
                    </a:cubicBezTo>
                    <a:cubicBezTo>
                      <a:pt x="5222" y="17651"/>
                      <a:pt x="5322" y="17481"/>
                      <a:pt x="5545" y="17481"/>
                    </a:cubicBezTo>
                    <a:cubicBezTo>
                      <a:pt x="5592" y="17481"/>
                      <a:pt x="5645" y="17488"/>
                      <a:pt x="5704" y="17506"/>
                    </a:cubicBezTo>
                    <a:cubicBezTo>
                      <a:pt x="5865" y="17554"/>
                      <a:pt x="6023" y="17583"/>
                      <a:pt x="6155" y="17583"/>
                    </a:cubicBezTo>
                    <a:cubicBezTo>
                      <a:pt x="6303" y="17583"/>
                      <a:pt x="6418" y="17547"/>
                      <a:pt x="6468" y="17462"/>
                    </a:cubicBezTo>
                    <a:cubicBezTo>
                      <a:pt x="6562" y="17302"/>
                      <a:pt x="8599" y="16756"/>
                      <a:pt x="8774" y="16305"/>
                    </a:cubicBezTo>
                    <a:cubicBezTo>
                      <a:pt x="8936" y="15887"/>
                      <a:pt x="9536" y="15476"/>
                      <a:pt x="9662" y="15476"/>
                    </a:cubicBezTo>
                    <a:cubicBezTo>
                      <a:pt x="9672" y="15476"/>
                      <a:pt x="9679" y="15478"/>
                      <a:pt x="9683" y="15484"/>
                    </a:cubicBezTo>
                    <a:cubicBezTo>
                      <a:pt x="9732" y="15552"/>
                      <a:pt x="9780" y="15902"/>
                      <a:pt x="10323" y="15902"/>
                    </a:cubicBezTo>
                    <a:cubicBezTo>
                      <a:pt x="10353" y="15902"/>
                      <a:pt x="10385" y="15901"/>
                      <a:pt x="10418" y="15898"/>
                    </a:cubicBezTo>
                    <a:cubicBezTo>
                      <a:pt x="11051" y="15854"/>
                      <a:pt x="11902" y="15527"/>
                      <a:pt x="11996" y="15469"/>
                    </a:cubicBezTo>
                    <a:cubicBezTo>
                      <a:pt x="12092" y="15411"/>
                      <a:pt x="13030" y="15112"/>
                      <a:pt x="13066" y="15010"/>
                    </a:cubicBezTo>
                    <a:cubicBezTo>
                      <a:pt x="13102" y="14908"/>
                      <a:pt x="12898" y="14458"/>
                      <a:pt x="13044" y="14326"/>
                    </a:cubicBezTo>
                    <a:cubicBezTo>
                      <a:pt x="13183" y="14203"/>
                      <a:pt x="13618" y="13814"/>
                      <a:pt x="13766" y="13814"/>
                    </a:cubicBezTo>
                    <a:cubicBezTo>
                      <a:pt x="13774" y="13814"/>
                      <a:pt x="13781" y="13815"/>
                      <a:pt x="13787" y="13817"/>
                    </a:cubicBezTo>
                    <a:cubicBezTo>
                      <a:pt x="13892" y="13855"/>
                      <a:pt x="14246" y="14331"/>
                      <a:pt x="14461" y="14331"/>
                    </a:cubicBezTo>
                    <a:cubicBezTo>
                      <a:pt x="14498" y="14331"/>
                      <a:pt x="14531" y="14316"/>
                      <a:pt x="14557" y="14283"/>
                    </a:cubicBezTo>
                    <a:cubicBezTo>
                      <a:pt x="14739" y="14058"/>
                      <a:pt x="14724" y="13839"/>
                      <a:pt x="14724" y="13839"/>
                    </a:cubicBezTo>
                    <a:cubicBezTo>
                      <a:pt x="14724" y="13839"/>
                      <a:pt x="15154" y="13621"/>
                      <a:pt x="15372" y="13330"/>
                    </a:cubicBezTo>
                    <a:cubicBezTo>
                      <a:pt x="15590" y="13039"/>
                      <a:pt x="14717" y="11991"/>
                      <a:pt x="14689" y="11642"/>
                    </a:cubicBezTo>
                    <a:cubicBezTo>
                      <a:pt x="14659" y="11293"/>
                      <a:pt x="14528" y="10361"/>
                      <a:pt x="14645" y="10318"/>
                    </a:cubicBezTo>
                    <a:cubicBezTo>
                      <a:pt x="14706" y="10295"/>
                      <a:pt x="14800" y="10179"/>
                      <a:pt x="14945" y="10179"/>
                    </a:cubicBezTo>
                    <a:cubicBezTo>
                      <a:pt x="15075" y="10179"/>
                      <a:pt x="15247" y="10272"/>
                      <a:pt x="15474" y="10609"/>
                    </a:cubicBezTo>
                    <a:cubicBezTo>
                      <a:pt x="15954" y="11322"/>
                      <a:pt x="16885" y="11875"/>
                      <a:pt x="17104" y="12020"/>
                    </a:cubicBezTo>
                    <a:cubicBezTo>
                      <a:pt x="17322" y="12166"/>
                      <a:pt x="17686" y="12224"/>
                      <a:pt x="17337" y="12341"/>
                    </a:cubicBezTo>
                    <a:cubicBezTo>
                      <a:pt x="16987" y="12456"/>
                      <a:pt x="16552" y="13126"/>
                      <a:pt x="16726" y="13199"/>
                    </a:cubicBezTo>
                    <a:cubicBezTo>
                      <a:pt x="16755" y="13211"/>
                      <a:pt x="16781" y="13216"/>
                      <a:pt x="16805" y="13216"/>
                    </a:cubicBezTo>
                    <a:cubicBezTo>
                      <a:pt x="16927" y="13216"/>
                      <a:pt x="16999" y="13085"/>
                      <a:pt x="17133" y="13024"/>
                    </a:cubicBezTo>
                    <a:cubicBezTo>
                      <a:pt x="17255" y="12969"/>
                      <a:pt x="17360" y="12922"/>
                      <a:pt x="17460" y="12922"/>
                    </a:cubicBezTo>
                    <a:cubicBezTo>
                      <a:pt x="17492" y="12922"/>
                      <a:pt x="17523" y="12927"/>
                      <a:pt x="17554" y="12937"/>
                    </a:cubicBezTo>
                    <a:cubicBezTo>
                      <a:pt x="17652" y="12969"/>
                      <a:pt x="17892" y="13164"/>
                      <a:pt x="18101" y="13164"/>
                    </a:cubicBezTo>
                    <a:cubicBezTo>
                      <a:pt x="18172" y="13164"/>
                      <a:pt x="18239" y="13141"/>
                      <a:pt x="18297" y="13082"/>
                    </a:cubicBezTo>
                    <a:cubicBezTo>
                      <a:pt x="18523" y="12850"/>
                      <a:pt x="18136" y="12500"/>
                      <a:pt x="18500" y="12421"/>
                    </a:cubicBezTo>
                    <a:cubicBezTo>
                      <a:pt x="18865" y="12341"/>
                      <a:pt x="19469" y="12151"/>
                      <a:pt x="19351" y="11591"/>
                    </a:cubicBezTo>
                    <a:cubicBezTo>
                      <a:pt x="19236" y="11031"/>
                      <a:pt x="19243" y="10391"/>
                      <a:pt x="19672" y="10355"/>
                    </a:cubicBezTo>
                    <a:cubicBezTo>
                      <a:pt x="19740" y="10349"/>
                      <a:pt x="19797" y="10346"/>
                      <a:pt x="19845" y="10346"/>
                    </a:cubicBezTo>
                    <a:cubicBezTo>
                      <a:pt x="20104" y="10346"/>
                      <a:pt x="20110" y="10435"/>
                      <a:pt x="20079" y="10674"/>
                    </a:cubicBezTo>
                    <a:cubicBezTo>
                      <a:pt x="20051" y="10898"/>
                      <a:pt x="20230" y="11285"/>
                      <a:pt x="20378" y="11285"/>
                    </a:cubicBezTo>
                    <a:cubicBezTo>
                      <a:pt x="20418" y="11285"/>
                      <a:pt x="20456" y="11257"/>
                      <a:pt x="20486" y="11191"/>
                    </a:cubicBezTo>
                    <a:cubicBezTo>
                      <a:pt x="20632" y="10878"/>
                      <a:pt x="20486" y="10645"/>
                      <a:pt x="20625" y="10580"/>
                    </a:cubicBezTo>
                    <a:cubicBezTo>
                      <a:pt x="20742" y="10525"/>
                      <a:pt x="20932" y="10420"/>
                      <a:pt x="21034" y="10420"/>
                    </a:cubicBezTo>
                    <a:cubicBezTo>
                      <a:pt x="21052" y="10420"/>
                      <a:pt x="21068" y="10423"/>
                      <a:pt x="21079" y="10431"/>
                    </a:cubicBezTo>
                    <a:cubicBezTo>
                      <a:pt x="21114" y="10454"/>
                      <a:pt x="21152" y="10467"/>
                      <a:pt x="21185" y="10467"/>
                    </a:cubicBezTo>
                    <a:cubicBezTo>
                      <a:pt x="21225" y="10467"/>
                      <a:pt x="21260" y="10449"/>
                      <a:pt x="21280" y="10405"/>
                    </a:cubicBezTo>
                    <a:cubicBezTo>
                      <a:pt x="21316" y="10326"/>
                      <a:pt x="21261" y="10256"/>
                      <a:pt x="21502" y="10227"/>
                    </a:cubicBezTo>
                    <a:cubicBezTo>
                      <a:pt x="21741" y="10199"/>
                      <a:pt x="21683" y="10129"/>
                      <a:pt x="21797" y="9988"/>
                    </a:cubicBezTo>
                    <a:cubicBezTo>
                      <a:pt x="21879" y="9883"/>
                      <a:pt x="22009" y="9742"/>
                      <a:pt x="22165" y="9742"/>
                    </a:cubicBezTo>
                    <a:cubicBezTo>
                      <a:pt x="22221" y="9742"/>
                      <a:pt x="22280" y="9760"/>
                      <a:pt x="22342" y="9805"/>
                    </a:cubicBezTo>
                    <a:cubicBezTo>
                      <a:pt x="22525" y="9940"/>
                      <a:pt x="22693" y="10118"/>
                      <a:pt x="22846" y="10118"/>
                    </a:cubicBezTo>
                    <a:cubicBezTo>
                      <a:pt x="22888" y="10118"/>
                      <a:pt x="22928" y="10105"/>
                      <a:pt x="22967" y="10075"/>
                    </a:cubicBezTo>
                    <a:cubicBezTo>
                      <a:pt x="23153" y="9933"/>
                      <a:pt x="22847" y="9430"/>
                      <a:pt x="23050" y="9329"/>
                    </a:cubicBezTo>
                    <a:cubicBezTo>
                      <a:pt x="23086" y="9311"/>
                      <a:pt x="23110" y="9303"/>
                      <a:pt x="23129" y="9303"/>
                    </a:cubicBezTo>
                    <a:cubicBezTo>
                      <a:pt x="23217" y="9303"/>
                      <a:pt x="23203" y="9482"/>
                      <a:pt x="23880" y="9692"/>
                    </a:cubicBezTo>
                    <a:cubicBezTo>
                      <a:pt x="23962" y="9718"/>
                      <a:pt x="24047" y="9729"/>
                      <a:pt x="24135" y="9729"/>
                    </a:cubicBezTo>
                    <a:cubicBezTo>
                      <a:pt x="24924" y="9729"/>
                      <a:pt x="25877" y="8795"/>
                      <a:pt x="25969" y="8703"/>
                    </a:cubicBezTo>
                    <a:cubicBezTo>
                      <a:pt x="26070" y="8601"/>
                      <a:pt x="27030" y="8616"/>
                      <a:pt x="27045" y="8048"/>
                    </a:cubicBezTo>
                    <a:cubicBezTo>
                      <a:pt x="27060" y="7481"/>
                      <a:pt x="27220" y="7364"/>
                      <a:pt x="27525" y="7234"/>
                    </a:cubicBezTo>
                    <a:cubicBezTo>
                      <a:pt x="27831" y="7102"/>
                      <a:pt x="27991" y="6637"/>
                      <a:pt x="27976" y="6433"/>
                    </a:cubicBezTo>
                    <a:cubicBezTo>
                      <a:pt x="27962" y="6229"/>
                      <a:pt x="28121" y="5590"/>
                      <a:pt x="28384" y="5590"/>
                    </a:cubicBezTo>
                    <a:cubicBezTo>
                      <a:pt x="28413" y="5590"/>
                      <a:pt x="28445" y="5588"/>
                      <a:pt x="28475" y="5586"/>
                    </a:cubicBezTo>
                    <a:cubicBezTo>
                      <a:pt x="28325" y="5359"/>
                      <a:pt x="28221" y="5265"/>
                      <a:pt x="28179" y="5233"/>
                    </a:cubicBezTo>
                    <a:cubicBezTo>
                      <a:pt x="27913" y="5029"/>
                      <a:pt x="27714" y="4670"/>
                      <a:pt x="27587" y="4168"/>
                    </a:cubicBezTo>
                    <a:cubicBezTo>
                      <a:pt x="27503" y="3835"/>
                      <a:pt x="27452" y="3436"/>
                      <a:pt x="27450" y="3099"/>
                    </a:cubicBezTo>
                    <a:cubicBezTo>
                      <a:pt x="27422" y="3045"/>
                      <a:pt x="27294" y="2932"/>
                      <a:pt x="27217" y="2863"/>
                    </a:cubicBezTo>
                    <a:cubicBezTo>
                      <a:pt x="27146" y="2800"/>
                      <a:pt x="27064" y="2726"/>
                      <a:pt x="26983" y="2642"/>
                    </a:cubicBezTo>
                    <a:cubicBezTo>
                      <a:pt x="26804" y="2458"/>
                      <a:pt x="26629" y="2219"/>
                      <a:pt x="26569" y="1901"/>
                    </a:cubicBezTo>
                    <a:cubicBezTo>
                      <a:pt x="26528" y="1903"/>
                      <a:pt x="26484" y="1904"/>
                      <a:pt x="26437" y="1904"/>
                    </a:cubicBezTo>
                    <a:cubicBezTo>
                      <a:pt x="26191" y="1904"/>
                      <a:pt x="25866" y="1866"/>
                      <a:pt x="25515" y="1663"/>
                    </a:cubicBezTo>
                    <a:cubicBezTo>
                      <a:pt x="25319" y="1549"/>
                      <a:pt x="25145" y="1517"/>
                      <a:pt x="24954" y="1517"/>
                    </a:cubicBezTo>
                    <a:cubicBezTo>
                      <a:pt x="24849" y="1517"/>
                      <a:pt x="24738" y="1527"/>
                      <a:pt x="24615" y="1538"/>
                    </a:cubicBezTo>
                    <a:cubicBezTo>
                      <a:pt x="24483" y="1549"/>
                      <a:pt x="24341" y="1561"/>
                      <a:pt x="24191" y="1561"/>
                    </a:cubicBezTo>
                    <a:cubicBezTo>
                      <a:pt x="24053" y="1561"/>
                      <a:pt x="23906" y="1551"/>
                      <a:pt x="23753" y="1520"/>
                    </a:cubicBezTo>
                    <a:cubicBezTo>
                      <a:pt x="23706" y="1510"/>
                      <a:pt x="23674" y="1508"/>
                      <a:pt x="23655" y="1508"/>
                    </a:cubicBezTo>
                    <a:cubicBezTo>
                      <a:pt x="23650" y="1508"/>
                      <a:pt x="23647" y="1508"/>
                      <a:pt x="23644" y="1508"/>
                    </a:cubicBezTo>
                    <a:cubicBezTo>
                      <a:pt x="23615" y="1547"/>
                      <a:pt x="23574" y="1648"/>
                      <a:pt x="23548" y="1711"/>
                    </a:cubicBezTo>
                    <a:cubicBezTo>
                      <a:pt x="23525" y="1766"/>
                      <a:pt x="23502" y="1825"/>
                      <a:pt x="23474" y="1884"/>
                    </a:cubicBezTo>
                    <a:cubicBezTo>
                      <a:pt x="23325" y="2198"/>
                      <a:pt x="23206" y="2421"/>
                      <a:pt x="23201" y="2430"/>
                    </a:cubicBezTo>
                    <a:cubicBezTo>
                      <a:pt x="23109" y="2602"/>
                      <a:pt x="22930" y="2708"/>
                      <a:pt x="22737" y="2708"/>
                    </a:cubicBezTo>
                    <a:cubicBezTo>
                      <a:pt x="22729" y="2708"/>
                      <a:pt x="22721" y="2708"/>
                      <a:pt x="22712" y="2707"/>
                    </a:cubicBezTo>
                    <a:cubicBezTo>
                      <a:pt x="22636" y="2704"/>
                      <a:pt x="22023" y="2660"/>
                      <a:pt x="21509" y="2197"/>
                    </a:cubicBezTo>
                    <a:cubicBezTo>
                      <a:pt x="21465" y="2158"/>
                      <a:pt x="21422" y="2115"/>
                      <a:pt x="21381" y="2070"/>
                    </a:cubicBezTo>
                    <a:cubicBezTo>
                      <a:pt x="21339" y="2100"/>
                      <a:pt x="21293" y="2136"/>
                      <a:pt x="21254" y="2167"/>
                    </a:cubicBezTo>
                    <a:cubicBezTo>
                      <a:pt x="21127" y="2266"/>
                      <a:pt x="20966" y="2391"/>
                      <a:pt x="20771" y="2509"/>
                    </a:cubicBezTo>
                    <a:cubicBezTo>
                      <a:pt x="20681" y="2562"/>
                      <a:pt x="20585" y="2614"/>
                      <a:pt x="20481" y="2661"/>
                    </a:cubicBezTo>
                    <a:cubicBezTo>
                      <a:pt x="20289" y="2748"/>
                      <a:pt x="20085" y="2837"/>
                      <a:pt x="19870" y="2929"/>
                    </a:cubicBezTo>
                    <a:cubicBezTo>
                      <a:pt x="19245" y="3199"/>
                      <a:pt x="18538" y="3503"/>
                      <a:pt x="18118" y="3793"/>
                    </a:cubicBezTo>
                    <a:cubicBezTo>
                      <a:pt x="17885" y="3955"/>
                      <a:pt x="17673" y="4007"/>
                      <a:pt x="17496" y="4007"/>
                    </a:cubicBezTo>
                    <a:cubicBezTo>
                      <a:pt x="17274" y="4007"/>
                      <a:pt x="17106" y="3924"/>
                      <a:pt x="17020" y="3870"/>
                    </a:cubicBezTo>
                    <a:cubicBezTo>
                      <a:pt x="16571" y="3586"/>
                      <a:pt x="16411" y="2934"/>
                      <a:pt x="16486" y="2463"/>
                    </a:cubicBezTo>
                    <a:cubicBezTo>
                      <a:pt x="16541" y="2128"/>
                      <a:pt x="16751" y="1727"/>
                      <a:pt x="17020" y="1238"/>
                    </a:cubicBezTo>
                    <a:cubicBezTo>
                      <a:pt x="17088" y="1114"/>
                      <a:pt x="17179" y="947"/>
                      <a:pt x="17207" y="883"/>
                    </a:cubicBezTo>
                    <a:cubicBezTo>
                      <a:pt x="17248" y="702"/>
                      <a:pt x="17371" y="551"/>
                      <a:pt x="17572" y="432"/>
                    </a:cubicBezTo>
                    <a:cubicBezTo>
                      <a:pt x="17666" y="378"/>
                      <a:pt x="17774" y="329"/>
                      <a:pt x="17889" y="277"/>
                    </a:cubicBezTo>
                    <a:cubicBezTo>
                      <a:pt x="17958" y="246"/>
                      <a:pt x="18050" y="205"/>
                      <a:pt x="18140" y="159"/>
                    </a:cubicBezTo>
                    <a:cubicBezTo>
                      <a:pt x="18128" y="156"/>
                      <a:pt x="18115" y="154"/>
                      <a:pt x="18101" y="150"/>
                    </a:cubicBezTo>
                    <a:cubicBezTo>
                      <a:pt x="17975" y="126"/>
                      <a:pt x="17868" y="118"/>
                      <a:pt x="17792" y="118"/>
                    </a:cubicBezTo>
                    <a:cubicBezTo>
                      <a:pt x="17741" y="118"/>
                      <a:pt x="17704" y="121"/>
                      <a:pt x="17684" y="125"/>
                    </a:cubicBezTo>
                    <a:cubicBezTo>
                      <a:pt x="17308" y="322"/>
                      <a:pt x="16872" y="375"/>
                      <a:pt x="16410" y="432"/>
                    </a:cubicBezTo>
                    <a:cubicBezTo>
                      <a:pt x="16328" y="441"/>
                      <a:pt x="16243" y="452"/>
                      <a:pt x="16157" y="463"/>
                    </a:cubicBezTo>
                    <a:cubicBezTo>
                      <a:pt x="16050" y="478"/>
                      <a:pt x="15941" y="492"/>
                      <a:pt x="15834" y="492"/>
                    </a:cubicBezTo>
                    <a:cubicBezTo>
                      <a:pt x="15673" y="492"/>
                      <a:pt x="15517" y="459"/>
                      <a:pt x="15378" y="346"/>
                    </a:cubicBezTo>
                    <a:cubicBezTo>
                      <a:pt x="15324" y="303"/>
                      <a:pt x="15283" y="255"/>
                      <a:pt x="15252" y="207"/>
                    </a:cubicBezTo>
                    <a:cubicBezTo>
                      <a:pt x="15214" y="248"/>
                      <a:pt x="15175" y="289"/>
                      <a:pt x="15136" y="328"/>
                    </a:cubicBezTo>
                    <a:cubicBezTo>
                      <a:pt x="14901" y="563"/>
                      <a:pt x="14607" y="685"/>
                      <a:pt x="14287" y="685"/>
                    </a:cubicBezTo>
                    <a:cubicBezTo>
                      <a:pt x="14176" y="685"/>
                      <a:pt x="14061" y="670"/>
                      <a:pt x="13945" y="641"/>
                    </a:cubicBezTo>
                    <a:cubicBezTo>
                      <a:pt x="13644" y="563"/>
                      <a:pt x="13323" y="384"/>
                      <a:pt x="12989" y="105"/>
                    </a:cubicBezTo>
                    <a:cubicBezTo>
                      <a:pt x="12967" y="86"/>
                      <a:pt x="12944" y="67"/>
                      <a:pt x="12921" y="49"/>
                    </a:cubicBezTo>
                    <a:cubicBezTo>
                      <a:pt x="12880" y="12"/>
                      <a:pt x="12855" y="1"/>
                      <a:pt x="128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2"/>
              <p:cNvSpPr/>
              <p:nvPr/>
            </p:nvSpPr>
            <p:spPr>
              <a:xfrm>
                <a:off x="3947431" y="3691189"/>
                <a:ext cx="342047" cy="438254"/>
              </a:xfrm>
              <a:custGeom>
                <a:avLst/>
                <a:gdLst/>
                <a:ahLst/>
                <a:cxnLst/>
                <a:rect l="l" t="t" r="r" b="b"/>
                <a:pathLst>
                  <a:path w="15583" h="19966" extrusionOk="0">
                    <a:moveTo>
                      <a:pt x="8068" y="0"/>
                    </a:moveTo>
                    <a:cubicBezTo>
                      <a:pt x="7983" y="0"/>
                      <a:pt x="7900" y="3"/>
                      <a:pt x="7821" y="9"/>
                    </a:cubicBezTo>
                    <a:cubicBezTo>
                      <a:pt x="7723" y="17"/>
                      <a:pt x="7649" y="28"/>
                      <a:pt x="7603" y="37"/>
                    </a:cubicBezTo>
                    <a:cubicBezTo>
                      <a:pt x="7566" y="59"/>
                      <a:pt x="7447" y="136"/>
                      <a:pt x="7167" y="397"/>
                    </a:cubicBezTo>
                    <a:cubicBezTo>
                      <a:pt x="6937" y="609"/>
                      <a:pt x="6673" y="872"/>
                      <a:pt x="6419" y="1128"/>
                    </a:cubicBezTo>
                    <a:cubicBezTo>
                      <a:pt x="5533" y="2014"/>
                      <a:pt x="5262" y="2269"/>
                      <a:pt x="4920" y="2269"/>
                    </a:cubicBezTo>
                    <a:cubicBezTo>
                      <a:pt x="4886" y="2269"/>
                      <a:pt x="4852" y="2268"/>
                      <a:pt x="4821" y="2264"/>
                    </a:cubicBezTo>
                    <a:cubicBezTo>
                      <a:pt x="4514" y="2231"/>
                      <a:pt x="4341" y="2046"/>
                      <a:pt x="4238" y="1895"/>
                    </a:cubicBezTo>
                    <a:cubicBezTo>
                      <a:pt x="4151" y="2024"/>
                      <a:pt x="4047" y="2201"/>
                      <a:pt x="3934" y="2424"/>
                    </a:cubicBezTo>
                    <a:cubicBezTo>
                      <a:pt x="3912" y="2468"/>
                      <a:pt x="3892" y="2508"/>
                      <a:pt x="3872" y="2549"/>
                    </a:cubicBezTo>
                    <a:cubicBezTo>
                      <a:pt x="3686" y="2942"/>
                      <a:pt x="3606" y="3214"/>
                      <a:pt x="3591" y="3311"/>
                    </a:cubicBezTo>
                    <a:cubicBezTo>
                      <a:pt x="3677" y="3661"/>
                      <a:pt x="3623" y="4108"/>
                      <a:pt x="3566" y="4579"/>
                    </a:cubicBezTo>
                    <a:cubicBezTo>
                      <a:pt x="3562" y="4605"/>
                      <a:pt x="3558" y="4633"/>
                      <a:pt x="3555" y="4659"/>
                    </a:cubicBezTo>
                    <a:cubicBezTo>
                      <a:pt x="3533" y="4843"/>
                      <a:pt x="3514" y="5015"/>
                      <a:pt x="3510" y="5149"/>
                    </a:cubicBezTo>
                    <a:lnTo>
                      <a:pt x="3510" y="5161"/>
                    </a:lnTo>
                    <a:cubicBezTo>
                      <a:pt x="3500" y="5405"/>
                      <a:pt x="3401" y="5828"/>
                      <a:pt x="2880" y="6117"/>
                    </a:cubicBezTo>
                    <a:cubicBezTo>
                      <a:pt x="2844" y="6135"/>
                      <a:pt x="2807" y="6154"/>
                      <a:pt x="2768" y="6173"/>
                    </a:cubicBezTo>
                    <a:cubicBezTo>
                      <a:pt x="2486" y="6303"/>
                      <a:pt x="2121" y="6387"/>
                      <a:pt x="1657" y="6431"/>
                    </a:cubicBezTo>
                    <a:cubicBezTo>
                      <a:pt x="1670" y="6492"/>
                      <a:pt x="1694" y="6578"/>
                      <a:pt x="1733" y="6691"/>
                    </a:cubicBezTo>
                    <a:cubicBezTo>
                      <a:pt x="1813" y="6919"/>
                      <a:pt x="1928" y="7169"/>
                      <a:pt x="2029" y="7390"/>
                    </a:cubicBezTo>
                    <a:cubicBezTo>
                      <a:pt x="2213" y="7798"/>
                      <a:pt x="2303" y="8002"/>
                      <a:pt x="2303" y="8204"/>
                    </a:cubicBezTo>
                    <a:cubicBezTo>
                      <a:pt x="2303" y="8241"/>
                      <a:pt x="2300" y="8276"/>
                      <a:pt x="2297" y="8309"/>
                    </a:cubicBezTo>
                    <a:cubicBezTo>
                      <a:pt x="2262" y="8638"/>
                      <a:pt x="2061" y="8871"/>
                      <a:pt x="1883" y="9080"/>
                    </a:cubicBezTo>
                    <a:cubicBezTo>
                      <a:pt x="1764" y="9217"/>
                      <a:pt x="1629" y="9375"/>
                      <a:pt x="1503" y="9590"/>
                    </a:cubicBezTo>
                    <a:cubicBezTo>
                      <a:pt x="1497" y="9601"/>
                      <a:pt x="1492" y="9610"/>
                      <a:pt x="1487" y="9620"/>
                    </a:cubicBezTo>
                    <a:cubicBezTo>
                      <a:pt x="1409" y="9763"/>
                      <a:pt x="1402" y="9872"/>
                      <a:pt x="1391" y="10029"/>
                    </a:cubicBezTo>
                    <a:cubicBezTo>
                      <a:pt x="1373" y="10306"/>
                      <a:pt x="1348" y="10686"/>
                      <a:pt x="927" y="11108"/>
                    </a:cubicBezTo>
                    <a:cubicBezTo>
                      <a:pt x="817" y="11218"/>
                      <a:pt x="783" y="11279"/>
                      <a:pt x="774" y="11298"/>
                    </a:cubicBezTo>
                    <a:cubicBezTo>
                      <a:pt x="776" y="11311"/>
                      <a:pt x="780" y="11334"/>
                      <a:pt x="784" y="11353"/>
                    </a:cubicBezTo>
                    <a:cubicBezTo>
                      <a:pt x="801" y="11440"/>
                      <a:pt x="825" y="11566"/>
                      <a:pt x="804" y="11722"/>
                    </a:cubicBezTo>
                    <a:cubicBezTo>
                      <a:pt x="802" y="11744"/>
                      <a:pt x="798" y="11767"/>
                      <a:pt x="793" y="11790"/>
                    </a:cubicBezTo>
                    <a:cubicBezTo>
                      <a:pt x="740" y="12040"/>
                      <a:pt x="606" y="12200"/>
                      <a:pt x="516" y="12305"/>
                    </a:cubicBezTo>
                    <a:cubicBezTo>
                      <a:pt x="501" y="12323"/>
                      <a:pt x="482" y="12346"/>
                      <a:pt x="470" y="12361"/>
                    </a:cubicBezTo>
                    <a:cubicBezTo>
                      <a:pt x="490" y="12875"/>
                      <a:pt x="429" y="13314"/>
                      <a:pt x="290" y="13675"/>
                    </a:cubicBezTo>
                    <a:cubicBezTo>
                      <a:pt x="270" y="13726"/>
                      <a:pt x="249" y="13776"/>
                      <a:pt x="226" y="13824"/>
                    </a:cubicBezTo>
                    <a:cubicBezTo>
                      <a:pt x="210" y="13857"/>
                      <a:pt x="194" y="13888"/>
                      <a:pt x="176" y="13919"/>
                    </a:cubicBezTo>
                    <a:cubicBezTo>
                      <a:pt x="126" y="14011"/>
                      <a:pt x="69" y="14096"/>
                      <a:pt x="5" y="14176"/>
                    </a:cubicBezTo>
                    <a:cubicBezTo>
                      <a:pt x="5" y="14179"/>
                      <a:pt x="4" y="14183"/>
                      <a:pt x="4" y="14188"/>
                    </a:cubicBezTo>
                    <a:cubicBezTo>
                      <a:pt x="1" y="14239"/>
                      <a:pt x="4" y="14363"/>
                      <a:pt x="75" y="14604"/>
                    </a:cubicBezTo>
                    <a:cubicBezTo>
                      <a:pt x="150" y="14854"/>
                      <a:pt x="265" y="15127"/>
                      <a:pt x="342" y="15308"/>
                    </a:cubicBezTo>
                    <a:cubicBezTo>
                      <a:pt x="376" y="15386"/>
                      <a:pt x="388" y="15467"/>
                      <a:pt x="383" y="15549"/>
                    </a:cubicBezTo>
                    <a:cubicBezTo>
                      <a:pt x="431" y="15553"/>
                      <a:pt x="478" y="15554"/>
                      <a:pt x="525" y="15554"/>
                    </a:cubicBezTo>
                    <a:cubicBezTo>
                      <a:pt x="780" y="15554"/>
                      <a:pt x="1028" y="15511"/>
                      <a:pt x="1287" y="15511"/>
                    </a:cubicBezTo>
                    <a:cubicBezTo>
                      <a:pt x="1545" y="15511"/>
                      <a:pt x="1814" y="15554"/>
                      <a:pt x="2113" y="15727"/>
                    </a:cubicBezTo>
                    <a:cubicBezTo>
                      <a:pt x="2358" y="15869"/>
                      <a:pt x="2581" y="15897"/>
                      <a:pt x="2771" y="15897"/>
                    </a:cubicBezTo>
                    <a:cubicBezTo>
                      <a:pt x="2897" y="15897"/>
                      <a:pt x="3008" y="15885"/>
                      <a:pt x="3100" y="15885"/>
                    </a:cubicBezTo>
                    <a:cubicBezTo>
                      <a:pt x="3283" y="15885"/>
                      <a:pt x="3395" y="15933"/>
                      <a:pt x="3407" y="16221"/>
                    </a:cubicBezTo>
                    <a:cubicBezTo>
                      <a:pt x="3437" y="16877"/>
                      <a:pt x="4309" y="17080"/>
                      <a:pt x="4309" y="17604"/>
                    </a:cubicBezTo>
                    <a:cubicBezTo>
                      <a:pt x="4309" y="18127"/>
                      <a:pt x="4455" y="19044"/>
                      <a:pt x="4833" y="19335"/>
                    </a:cubicBezTo>
                    <a:cubicBezTo>
                      <a:pt x="5029" y="19485"/>
                      <a:pt x="5211" y="19747"/>
                      <a:pt x="5343" y="19966"/>
                    </a:cubicBezTo>
                    <a:cubicBezTo>
                      <a:pt x="5388" y="19945"/>
                      <a:pt x="5427" y="19925"/>
                      <a:pt x="5460" y="19904"/>
                    </a:cubicBezTo>
                    <a:cubicBezTo>
                      <a:pt x="5558" y="19842"/>
                      <a:pt x="5671" y="19796"/>
                      <a:pt x="5812" y="19796"/>
                    </a:cubicBezTo>
                    <a:cubicBezTo>
                      <a:pt x="5901" y="19796"/>
                      <a:pt x="6001" y="19815"/>
                      <a:pt x="6114" y="19860"/>
                    </a:cubicBezTo>
                    <a:cubicBezTo>
                      <a:pt x="6143" y="19872"/>
                      <a:pt x="6171" y="19877"/>
                      <a:pt x="6197" y="19877"/>
                    </a:cubicBezTo>
                    <a:cubicBezTo>
                      <a:pt x="6431" y="19877"/>
                      <a:pt x="6558" y="19427"/>
                      <a:pt x="6885" y="18929"/>
                    </a:cubicBezTo>
                    <a:cubicBezTo>
                      <a:pt x="7249" y="18376"/>
                      <a:pt x="7759" y="17052"/>
                      <a:pt x="8296" y="16791"/>
                    </a:cubicBezTo>
                    <a:cubicBezTo>
                      <a:pt x="8835" y="16528"/>
                      <a:pt x="9199" y="16179"/>
                      <a:pt x="8908" y="16179"/>
                    </a:cubicBezTo>
                    <a:cubicBezTo>
                      <a:pt x="8618" y="16179"/>
                      <a:pt x="8311" y="15902"/>
                      <a:pt x="8413" y="15844"/>
                    </a:cubicBezTo>
                    <a:cubicBezTo>
                      <a:pt x="8515" y="15787"/>
                      <a:pt x="8603" y="15757"/>
                      <a:pt x="8850" y="15757"/>
                    </a:cubicBezTo>
                    <a:cubicBezTo>
                      <a:pt x="9098" y="15757"/>
                      <a:pt x="9432" y="15074"/>
                      <a:pt x="9650" y="14884"/>
                    </a:cubicBezTo>
                    <a:cubicBezTo>
                      <a:pt x="9812" y="14743"/>
                      <a:pt x="9878" y="14667"/>
                      <a:pt x="10033" y="14667"/>
                    </a:cubicBezTo>
                    <a:cubicBezTo>
                      <a:pt x="10086" y="14667"/>
                      <a:pt x="10150" y="14676"/>
                      <a:pt x="10232" y="14695"/>
                    </a:cubicBezTo>
                    <a:cubicBezTo>
                      <a:pt x="10243" y="14697"/>
                      <a:pt x="10255" y="14699"/>
                      <a:pt x="10266" y="14699"/>
                    </a:cubicBezTo>
                    <a:cubicBezTo>
                      <a:pt x="10579" y="14699"/>
                      <a:pt x="10930" y="13775"/>
                      <a:pt x="10902" y="13691"/>
                    </a:cubicBezTo>
                    <a:cubicBezTo>
                      <a:pt x="10872" y="13604"/>
                      <a:pt x="11323" y="13385"/>
                      <a:pt x="11396" y="13299"/>
                    </a:cubicBezTo>
                    <a:cubicBezTo>
                      <a:pt x="11469" y="13211"/>
                      <a:pt x="11091" y="12338"/>
                      <a:pt x="11644" y="12222"/>
                    </a:cubicBezTo>
                    <a:cubicBezTo>
                      <a:pt x="12196" y="12105"/>
                      <a:pt x="12619" y="11931"/>
                      <a:pt x="12415" y="11814"/>
                    </a:cubicBezTo>
                    <a:cubicBezTo>
                      <a:pt x="12211" y="11698"/>
                      <a:pt x="12182" y="11393"/>
                      <a:pt x="12182" y="11393"/>
                    </a:cubicBezTo>
                    <a:cubicBezTo>
                      <a:pt x="12182" y="11393"/>
                      <a:pt x="11993" y="11261"/>
                      <a:pt x="12342" y="10898"/>
                    </a:cubicBezTo>
                    <a:cubicBezTo>
                      <a:pt x="12624" y="10604"/>
                      <a:pt x="12631" y="10339"/>
                      <a:pt x="12776" y="10339"/>
                    </a:cubicBezTo>
                    <a:cubicBezTo>
                      <a:pt x="12811" y="10339"/>
                      <a:pt x="12853" y="10355"/>
                      <a:pt x="12909" y="10388"/>
                    </a:cubicBezTo>
                    <a:cubicBezTo>
                      <a:pt x="13097" y="10501"/>
                      <a:pt x="13345" y="10620"/>
                      <a:pt x="13494" y="10620"/>
                    </a:cubicBezTo>
                    <a:cubicBezTo>
                      <a:pt x="13576" y="10620"/>
                      <a:pt x="13628" y="10583"/>
                      <a:pt x="13622" y="10490"/>
                    </a:cubicBezTo>
                    <a:cubicBezTo>
                      <a:pt x="13608" y="10229"/>
                      <a:pt x="13142" y="9646"/>
                      <a:pt x="13142" y="9646"/>
                    </a:cubicBezTo>
                    <a:cubicBezTo>
                      <a:pt x="13142" y="9646"/>
                      <a:pt x="13637" y="9399"/>
                      <a:pt x="13578" y="9283"/>
                    </a:cubicBezTo>
                    <a:cubicBezTo>
                      <a:pt x="13521" y="9166"/>
                      <a:pt x="13332" y="9049"/>
                      <a:pt x="13476" y="8715"/>
                    </a:cubicBezTo>
                    <a:cubicBezTo>
                      <a:pt x="13622" y="8379"/>
                      <a:pt x="13885" y="8322"/>
                      <a:pt x="13578" y="8192"/>
                    </a:cubicBezTo>
                    <a:cubicBezTo>
                      <a:pt x="13274" y="8060"/>
                      <a:pt x="13244" y="7653"/>
                      <a:pt x="13244" y="7653"/>
                    </a:cubicBezTo>
                    <a:cubicBezTo>
                      <a:pt x="13244" y="7653"/>
                      <a:pt x="13069" y="6358"/>
                      <a:pt x="13463" y="6197"/>
                    </a:cubicBezTo>
                    <a:cubicBezTo>
                      <a:pt x="13855" y="6038"/>
                      <a:pt x="13943" y="5979"/>
                      <a:pt x="13768" y="5892"/>
                    </a:cubicBezTo>
                    <a:cubicBezTo>
                      <a:pt x="13593" y="5805"/>
                      <a:pt x="12735" y="5383"/>
                      <a:pt x="13142" y="5194"/>
                    </a:cubicBezTo>
                    <a:cubicBezTo>
                      <a:pt x="13299" y="5121"/>
                      <a:pt x="13437" y="5100"/>
                      <a:pt x="13553" y="5100"/>
                    </a:cubicBezTo>
                    <a:cubicBezTo>
                      <a:pt x="13711" y="5100"/>
                      <a:pt x="13830" y="5139"/>
                      <a:pt x="13907" y="5139"/>
                    </a:cubicBezTo>
                    <a:cubicBezTo>
                      <a:pt x="13920" y="5139"/>
                      <a:pt x="13932" y="5138"/>
                      <a:pt x="13943" y="5135"/>
                    </a:cubicBezTo>
                    <a:cubicBezTo>
                      <a:pt x="14059" y="5106"/>
                      <a:pt x="14146" y="5106"/>
                      <a:pt x="14699" y="4306"/>
                    </a:cubicBezTo>
                    <a:cubicBezTo>
                      <a:pt x="15160" y="3639"/>
                      <a:pt x="15448" y="3336"/>
                      <a:pt x="15583" y="3078"/>
                    </a:cubicBezTo>
                    <a:cubicBezTo>
                      <a:pt x="15555" y="3065"/>
                      <a:pt x="15528" y="3049"/>
                      <a:pt x="15502" y="3031"/>
                    </a:cubicBezTo>
                    <a:cubicBezTo>
                      <a:pt x="15224" y="2839"/>
                      <a:pt x="15085" y="2782"/>
                      <a:pt x="15036" y="2766"/>
                    </a:cubicBezTo>
                    <a:cubicBezTo>
                      <a:pt x="14953" y="2784"/>
                      <a:pt x="14795" y="2829"/>
                      <a:pt x="14664" y="2867"/>
                    </a:cubicBezTo>
                    <a:cubicBezTo>
                      <a:pt x="14157" y="3013"/>
                      <a:pt x="13718" y="3128"/>
                      <a:pt x="13357" y="3128"/>
                    </a:cubicBezTo>
                    <a:cubicBezTo>
                      <a:pt x="13217" y="3128"/>
                      <a:pt x="13088" y="3110"/>
                      <a:pt x="12971" y="3070"/>
                    </a:cubicBezTo>
                    <a:cubicBezTo>
                      <a:pt x="12652" y="2960"/>
                      <a:pt x="12448" y="2730"/>
                      <a:pt x="12309" y="2561"/>
                    </a:cubicBezTo>
                    <a:cubicBezTo>
                      <a:pt x="11870" y="2741"/>
                      <a:pt x="11040" y="3011"/>
                      <a:pt x="10208" y="3011"/>
                    </a:cubicBezTo>
                    <a:cubicBezTo>
                      <a:pt x="10092" y="3011"/>
                      <a:pt x="9975" y="3005"/>
                      <a:pt x="9859" y="2994"/>
                    </a:cubicBezTo>
                    <a:cubicBezTo>
                      <a:pt x="9667" y="2975"/>
                      <a:pt x="9418" y="2932"/>
                      <a:pt x="9218" y="2790"/>
                    </a:cubicBezTo>
                    <a:cubicBezTo>
                      <a:pt x="9183" y="2765"/>
                      <a:pt x="9150" y="2737"/>
                      <a:pt x="9119" y="2706"/>
                    </a:cubicBezTo>
                    <a:cubicBezTo>
                      <a:pt x="9103" y="2690"/>
                      <a:pt x="9088" y="2674"/>
                      <a:pt x="9073" y="2657"/>
                    </a:cubicBezTo>
                    <a:cubicBezTo>
                      <a:pt x="9052" y="2630"/>
                      <a:pt x="9031" y="2603"/>
                      <a:pt x="9013" y="2573"/>
                    </a:cubicBezTo>
                    <a:cubicBezTo>
                      <a:pt x="8902" y="2396"/>
                      <a:pt x="8872" y="2184"/>
                      <a:pt x="8923" y="1941"/>
                    </a:cubicBezTo>
                    <a:cubicBezTo>
                      <a:pt x="8952" y="1804"/>
                      <a:pt x="9004" y="1664"/>
                      <a:pt x="9059" y="1516"/>
                    </a:cubicBezTo>
                    <a:cubicBezTo>
                      <a:pt x="9161" y="1242"/>
                      <a:pt x="9276" y="932"/>
                      <a:pt x="9286" y="553"/>
                    </a:cubicBezTo>
                    <a:cubicBezTo>
                      <a:pt x="9289" y="403"/>
                      <a:pt x="9235" y="332"/>
                      <a:pt x="9182" y="281"/>
                    </a:cubicBezTo>
                    <a:cubicBezTo>
                      <a:pt x="8970" y="81"/>
                      <a:pt x="8497" y="0"/>
                      <a:pt x="80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2"/>
              <p:cNvSpPr/>
              <p:nvPr/>
            </p:nvSpPr>
            <p:spPr>
              <a:xfrm>
                <a:off x="4079109" y="3403754"/>
                <a:ext cx="305303" cy="344593"/>
              </a:xfrm>
              <a:custGeom>
                <a:avLst/>
                <a:gdLst/>
                <a:ahLst/>
                <a:cxnLst/>
                <a:rect l="l" t="t" r="r" b="b"/>
                <a:pathLst>
                  <a:path w="13909" h="15699" extrusionOk="0">
                    <a:moveTo>
                      <a:pt x="4612" y="0"/>
                    </a:moveTo>
                    <a:cubicBezTo>
                      <a:pt x="4573" y="27"/>
                      <a:pt x="4530" y="64"/>
                      <a:pt x="4504" y="103"/>
                    </a:cubicBezTo>
                    <a:cubicBezTo>
                      <a:pt x="4468" y="438"/>
                      <a:pt x="4319" y="1354"/>
                      <a:pt x="3707" y="2046"/>
                    </a:cubicBezTo>
                    <a:cubicBezTo>
                      <a:pt x="3775" y="2087"/>
                      <a:pt x="3848" y="2134"/>
                      <a:pt x="3922" y="2190"/>
                    </a:cubicBezTo>
                    <a:cubicBezTo>
                      <a:pt x="4043" y="2283"/>
                      <a:pt x="4160" y="2401"/>
                      <a:pt x="4245" y="2559"/>
                    </a:cubicBezTo>
                    <a:cubicBezTo>
                      <a:pt x="4379" y="2810"/>
                      <a:pt x="4380" y="3083"/>
                      <a:pt x="4248" y="3309"/>
                    </a:cubicBezTo>
                    <a:cubicBezTo>
                      <a:pt x="4003" y="3732"/>
                      <a:pt x="3394" y="3860"/>
                      <a:pt x="2432" y="3904"/>
                    </a:cubicBezTo>
                    <a:cubicBezTo>
                      <a:pt x="2438" y="3933"/>
                      <a:pt x="2441" y="3964"/>
                      <a:pt x="2443" y="3996"/>
                    </a:cubicBezTo>
                    <a:cubicBezTo>
                      <a:pt x="2443" y="4006"/>
                      <a:pt x="2443" y="4018"/>
                      <a:pt x="2443" y="4029"/>
                    </a:cubicBezTo>
                    <a:cubicBezTo>
                      <a:pt x="2443" y="4056"/>
                      <a:pt x="2447" y="4108"/>
                      <a:pt x="2449" y="4164"/>
                    </a:cubicBezTo>
                    <a:cubicBezTo>
                      <a:pt x="2451" y="4193"/>
                      <a:pt x="2452" y="4224"/>
                      <a:pt x="2454" y="4255"/>
                    </a:cubicBezTo>
                    <a:cubicBezTo>
                      <a:pt x="2469" y="4595"/>
                      <a:pt x="2477" y="5092"/>
                      <a:pt x="2318" y="5522"/>
                    </a:cubicBezTo>
                    <a:cubicBezTo>
                      <a:pt x="2315" y="5532"/>
                      <a:pt x="2311" y="5543"/>
                      <a:pt x="2307" y="5552"/>
                    </a:cubicBezTo>
                    <a:cubicBezTo>
                      <a:pt x="2245" y="5711"/>
                      <a:pt x="2160" y="5860"/>
                      <a:pt x="2041" y="5987"/>
                    </a:cubicBezTo>
                    <a:cubicBezTo>
                      <a:pt x="1965" y="6070"/>
                      <a:pt x="1920" y="6154"/>
                      <a:pt x="1860" y="6291"/>
                    </a:cubicBezTo>
                    <a:cubicBezTo>
                      <a:pt x="1850" y="6311"/>
                      <a:pt x="1842" y="6332"/>
                      <a:pt x="1832" y="6354"/>
                    </a:cubicBezTo>
                    <a:cubicBezTo>
                      <a:pt x="1828" y="6363"/>
                      <a:pt x="1824" y="6372"/>
                      <a:pt x="1820" y="6382"/>
                    </a:cubicBezTo>
                    <a:cubicBezTo>
                      <a:pt x="1693" y="6671"/>
                      <a:pt x="1513" y="7059"/>
                      <a:pt x="1002" y="7550"/>
                    </a:cubicBezTo>
                    <a:cubicBezTo>
                      <a:pt x="801" y="7745"/>
                      <a:pt x="674" y="7884"/>
                      <a:pt x="603" y="7991"/>
                    </a:cubicBezTo>
                    <a:cubicBezTo>
                      <a:pt x="603" y="7991"/>
                      <a:pt x="603" y="7993"/>
                      <a:pt x="603" y="7993"/>
                    </a:cubicBezTo>
                    <a:cubicBezTo>
                      <a:pt x="570" y="8042"/>
                      <a:pt x="548" y="8086"/>
                      <a:pt x="518" y="8146"/>
                    </a:cubicBezTo>
                    <a:cubicBezTo>
                      <a:pt x="441" y="8301"/>
                      <a:pt x="345" y="8494"/>
                      <a:pt x="52" y="8846"/>
                    </a:cubicBezTo>
                    <a:cubicBezTo>
                      <a:pt x="12" y="8895"/>
                      <a:pt x="3" y="8921"/>
                      <a:pt x="1" y="8926"/>
                    </a:cubicBezTo>
                    <a:cubicBezTo>
                      <a:pt x="3" y="8939"/>
                      <a:pt x="27" y="9039"/>
                      <a:pt x="271" y="9263"/>
                    </a:cubicBezTo>
                    <a:cubicBezTo>
                      <a:pt x="287" y="9278"/>
                      <a:pt x="304" y="9294"/>
                      <a:pt x="322" y="9309"/>
                    </a:cubicBezTo>
                    <a:cubicBezTo>
                      <a:pt x="597" y="9552"/>
                      <a:pt x="1001" y="9830"/>
                      <a:pt x="1469" y="10153"/>
                    </a:cubicBezTo>
                    <a:cubicBezTo>
                      <a:pt x="1561" y="10217"/>
                      <a:pt x="1656" y="10282"/>
                      <a:pt x="1752" y="10349"/>
                    </a:cubicBezTo>
                    <a:cubicBezTo>
                      <a:pt x="2235" y="10684"/>
                      <a:pt x="2519" y="11085"/>
                      <a:pt x="2594" y="11542"/>
                    </a:cubicBezTo>
                    <a:cubicBezTo>
                      <a:pt x="2649" y="11883"/>
                      <a:pt x="2582" y="12238"/>
                      <a:pt x="2399" y="12585"/>
                    </a:cubicBezTo>
                    <a:cubicBezTo>
                      <a:pt x="3076" y="12643"/>
                      <a:pt x="3828" y="12902"/>
                      <a:pt x="3811" y="13661"/>
                    </a:cubicBezTo>
                    <a:cubicBezTo>
                      <a:pt x="3781" y="14868"/>
                      <a:pt x="2894" y="15465"/>
                      <a:pt x="3912" y="15567"/>
                    </a:cubicBezTo>
                    <a:cubicBezTo>
                      <a:pt x="4012" y="15577"/>
                      <a:pt x="4113" y="15581"/>
                      <a:pt x="4215" y="15581"/>
                    </a:cubicBezTo>
                    <a:cubicBezTo>
                      <a:pt x="5147" y="15581"/>
                      <a:pt x="6105" y="15191"/>
                      <a:pt x="6328" y="15072"/>
                    </a:cubicBezTo>
                    <a:cubicBezTo>
                      <a:pt x="6352" y="15059"/>
                      <a:pt x="6376" y="15053"/>
                      <a:pt x="6399" y="15053"/>
                    </a:cubicBezTo>
                    <a:cubicBezTo>
                      <a:pt x="6606" y="15053"/>
                      <a:pt x="6762" y="15538"/>
                      <a:pt x="7142" y="15670"/>
                    </a:cubicBezTo>
                    <a:cubicBezTo>
                      <a:pt x="7202" y="15690"/>
                      <a:pt x="7275" y="15699"/>
                      <a:pt x="7358" y="15699"/>
                    </a:cubicBezTo>
                    <a:cubicBezTo>
                      <a:pt x="7861" y="15699"/>
                      <a:pt x="8717" y="15372"/>
                      <a:pt x="9004" y="15334"/>
                    </a:cubicBezTo>
                    <a:cubicBezTo>
                      <a:pt x="9015" y="15332"/>
                      <a:pt x="9026" y="15332"/>
                      <a:pt x="9037" y="15332"/>
                    </a:cubicBezTo>
                    <a:cubicBezTo>
                      <a:pt x="9226" y="15332"/>
                      <a:pt x="9528" y="15506"/>
                      <a:pt x="9801" y="15696"/>
                    </a:cubicBezTo>
                    <a:cubicBezTo>
                      <a:pt x="10013" y="15327"/>
                      <a:pt x="10346" y="14831"/>
                      <a:pt x="10315" y="14636"/>
                    </a:cubicBezTo>
                    <a:cubicBezTo>
                      <a:pt x="10271" y="14375"/>
                      <a:pt x="10431" y="13531"/>
                      <a:pt x="10460" y="13328"/>
                    </a:cubicBezTo>
                    <a:cubicBezTo>
                      <a:pt x="10489" y="13124"/>
                      <a:pt x="10271" y="12921"/>
                      <a:pt x="10328" y="12571"/>
                    </a:cubicBezTo>
                    <a:cubicBezTo>
                      <a:pt x="10387" y="12221"/>
                      <a:pt x="10606" y="12338"/>
                      <a:pt x="10939" y="11902"/>
                    </a:cubicBezTo>
                    <a:cubicBezTo>
                      <a:pt x="11267" y="11475"/>
                      <a:pt x="11609" y="10226"/>
                      <a:pt x="11814" y="10226"/>
                    </a:cubicBezTo>
                    <a:cubicBezTo>
                      <a:pt x="11819" y="10226"/>
                      <a:pt x="11823" y="10227"/>
                      <a:pt x="11828" y="10228"/>
                    </a:cubicBezTo>
                    <a:cubicBezTo>
                      <a:pt x="12004" y="10279"/>
                      <a:pt x="11832" y="11033"/>
                      <a:pt x="12063" y="11033"/>
                    </a:cubicBezTo>
                    <a:cubicBezTo>
                      <a:pt x="12099" y="11033"/>
                      <a:pt x="12146" y="11014"/>
                      <a:pt x="12206" y="10971"/>
                    </a:cubicBezTo>
                    <a:cubicBezTo>
                      <a:pt x="12643" y="10650"/>
                      <a:pt x="12730" y="10228"/>
                      <a:pt x="12817" y="10141"/>
                    </a:cubicBezTo>
                    <a:cubicBezTo>
                      <a:pt x="12904" y="10054"/>
                      <a:pt x="13369" y="9719"/>
                      <a:pt x="13035" y="9487"/>
                    </a:cubicBezTo>
                    <a:cubicBezTo>
                      <a:pt x="12700" y="9254"/>
                      <a:pt x="12089" y="8715"/>
                      <a:pt x="12395" y="8613"/>
                    </a:cubicBezTo>
                    <a:cubicBezTo>
                      <a:pt x="12700" y="8511"/>
                      <a:pt x="13006" y="8322"/>
                      <a:pt x="12875" y="8148"/>
                    </a:cubicBezTo>
                    <a:cubicBezTo>
                      <a:pt x="12744" y="7974"/>
                      <a:pt x="12104" y="7959"/>
                      <a:pt x="12526" y="7682"/>
                    </a:cubicBezTo>
                    <a:cubicBezTo>
                      <a:pt x="12948" y="7406"/>
                      <a:pt x="13254" y="7275"/>
                      <a:pt x="12846" y="7187"/>
                    </a:cubicBezTo>
                    <a:cubicBezTo>
                      <a:pt x="12438" y="7100"/>
                      <a:pt x="12169" y="7180"/>
                      <a:pt x="12162" y="6948"/>
                    </a:cubicBezTo>
                    <a:cubicBezTo>
                      <a:pt x="12154" y="6715"/>
                      <a:pt x="12162" y="6707"/>
                      <a:pt x="12119" y="6511"/>
                    </a:cubicBezTo>
                    <a:cubicBezTo>
                      <a:pt x="12075" y="6315"/>
                      <a:pt x="12147" y="6089"/>
                      <a:pt x="12227" y="6089"/>
                    </a:cubicBezTo>
                    <a:cubicBezTo>
                      <a:pt x="12308" y="6089"/>
                      <a:pt x="12591" y="6257"/>
                      <a:pt x="12730" y="6285"/>
                    </a:cubicBezTo>
                    <a:cubicBezTo>
                      <a:pt x="12734" y="6286"/>
                      <a:pt x="12738" y="6286"/>
                      <a:pt x="12742" y="6286"/>
                    </a:cubicBezTo>
                    <a:cubicBezTo>
                      <a:pt x="12844" y="6286"/>
                      <a:pt x="12801" y="5966"/>
                      <a:pt x="12922" y="5966"/>
                    </a:cubicBezTo>
                    <a:cubicBezTo>
                      <a:pt x="12944" y="5966"/>
                      <a:pt x="12971" y="5977"/>
                      <a:pt x="13006" y="6002"/>
                    </a:cubicBezTo>
                    <a:cubicBezTo>
                      <a:pt x="13214" y="6150"/>
                      <a:pt x="13519" y="6704"/>
                      <a:pt x="13676" y="6704"/>
                    </a:cubicBezTo>
                    <a:cubicBezTo>
                      <a:pt x="13695" y="6704"/>
                      <a:pt x="13712" y="6696"/>
                      <a:pt x="13726" y="6678"/>
                    </a:cubicBezTo>
                    <a:cubicBezTo>
                      <a:pt x="13858" y="6511"/>
                      <a:pt x="13908" y="6067"/>
                      <a:pt x="13704" y="5550"/>
                    </a:cubicBezTo>
                    <a:cubicBezTo>
                      <a:pt x="13537" y="5126"/>
                      <a:pt x="13448" y="4761"/>
                      <a:pt x="13362" y="4761"/>
                    </a:cubicBezTo>
                    <a:cubicBezTo>
                      <a:pt x="13343" y="4761"/>
                      <a:pt x="13324" y="4778"/>
                      <a:pt x="13304" y="4816"/>
                    </a:cubicBezTo>
                    <a:cubicBezTo>
                      <a:pt x="13195" y="5027"/>
                      <a:pt x="12969" y="5376"/>
                      <a:pt x="12679" y="5449"/>
                    </a:cubicBezTo>
                    <a:cubicBezTo>
                      <a:pt x="12502" y="5493"/>
                      <a:pt x="12365" y="5565"/>
                      <a:pt x="12276" y="5565"/>
                    </a:cubicBezTo>
                    <a:cubicBezTo>
                      <a:pt x="12218" y="5565"/>
                      <a:pt x="12180" y="5535"/>
                      <a:pt x="12163" y="5449"/>
                    </a:cubicBezTo>
                    <a:cubicBezTo>
                      <a:pt x="12119" y="5231"/>
                      <a:pt x="11980" y="5129"/>
                      <a:pt x="12235" y="5034"/>
                    </a:cubicBezTo>
                    <a:cubicBezTo>
                      <a:pt x="12489" y="4940"/>
                      <a:pt x="12948" y="4663"/>
                      <a:pt x="12977" y="4423"/>
                    </a:cubicBezTo>
                    <a:cubicBezTo>
                      <a:pt x="13006" y="4183"/>
                      <a:pt x="13021" y="3943"/>
                      <a:pt x="13093" y="3834"/>
                    </a:cubicBezTo>
                    <a:cubicBezTo>
                      <a:pt x="13167" y="3725"/>
                      <a:pt x="13291" y="3412"/>
                      <a:pt x="13254" y="3361"/>
                    </a:cubicBezTo>
                    <a:cubicBezTo>
                      <a:pt x="13217" y="3310"/>
                      <a:pt x="12154" y="3303"/>
                      <a:pt x="12104" y="3194"/>
                    </a:cubicBezTo>
                    <a:cubicBezTo>
                      <a:pt x="12058" y="3096"/>
                      <a:pt x="11353" y="2088"/>
                      <a:pt x="10752" y="2088"/>
                    </a:cubicBezTo>
                    <a:cubicBezTo>
                      <a:pt x="10682" y="2088"/>
                      <a:pt x="10613" y="2102"/>
                      <a:pt x="10547" y="2132"/>
                    </a:cubicBezTo>
                    <a:cubicBezTo>
                      <a:pt x="9983" y="2390"/>
                      <a:pt x="9443" y="3158"/>
                      <a:pt x="8997" y="3158"/>
                    </a:cubicBezTo>
                    <a:cubicBezTo>
                      <a:pt x="8942" y="3158"/>
                      <a:pt x="8889" y="3147"/>
                      <a:pt x="8837" y="3121"/>
                    </a:cubicBezTo>
                    <a:cubicBezTo>
                      <a:pt x="8365" y="2888"/>
                      <a:pt x="8015" y="2481"/>
                      <a:pt x="7855" y="2466"/>
                    </a:cubicBezTo>
                    <a:cubicBezTo>
                      <a:pt x="7850" y="2466"/>
                      <a:pt x="7844" y="2465"/>
                      <a:pt x="7837" y="2465"/>
                    </a:cubicBezTo>
                    <a:cubicBezTo>
                      <a:pt x="7715" y="2465"/>
                      <a:pt x="7359" y="2538"/>
                      <a:pt x="7145" y="2538"/>
                    </a:cubicBezTo>
                    <a:cubicBezTo>
                      <a:pt x="7007" y="2538"/>
                      <a:pt x="6929" y="2507"/>
                      <a:pt x="7011" y="2408"/>
                    </a:cubicBezTo>
                    <a:cubicBezTo>
                      <a:pt x="7193" y="2190"/>
                      <a:pt x="7213" y="1871"/>
                      <a:pt x="7600" y="1871"/>
                    </a:cubicBezTo>
                    <a:cubicBezTo>
                      <a:pt x="7678" y="1871"/>
                      <a:pt x="7771" y="1884"/>
                      <a:pt x="7884" y="1914"/>
                    </a:cubicBezTo>
                    <a:cubicBezTo>
                      <a:pt x="8138" y="1980"/>
                      <a:pt x="8345" y="2015"/>
                      <a:pt x="8507" y="2015"/>
                    </a:cubicBezTo>
                    <a:cubicBezTo>
                      <a:pt x="8773" y="2015"/>
                      <a:pt x="8922" y="1922"/>
                      <a:pt x="8976" y="1724"/>
                    </a:cubicBezTo>
                    <a:cubicBezTo>
                      <a:pt x="9063" y="1404"/>
                      <a:pt x="9398" y="1258"/>
                      <a:pt x="9776" y="996"/>
                    </a:cubicBezTo>
                    <a:cubicBezTo>
                      <a:pt x="9844" y="949"/>
                      <a:pt x="9902" y="897"/>
                      <a:pt x="9952" y="843"/>
                    </a:cubicBezTo>
                    <a:cubicBezTo>
                      <a:pt x="9662" y="838"/>
                      <a:pt x="9531" y="821"/>
                      <a:pt x="9449" y="804"/>
                    </a:cubicBezTo>
                    <a:cubicBezTo>
                      <a:pt x="9188" y="749"/>
                      <a:pt x="9015" y="625"/>
                      <a:pt x="8894" y="487"/>
                    </a:cubicBezTo>
                    <a:cubicBezTo>
                      <a:pt x="8823" y="590"/>
                      <a:pt x="8731" y="679"/>
                      <a:pt x="8622" y="751"/>
                    </a:cubicBezTo>
                    <a:cubicBezTo>
                      <a:pt x="8448" y="869"/>
                      <a:pt x="8231" y="938"/>
                      <a:pt x="7994" y="954"/>
                    </a:cubicBezTo>
                    <a:cubicBezTo>
                      <a:pt x="7960" y="957"/>
                      <a:pt x="7926" y="958"/>
                      <a:pt x="7891" y="958"/>
                    </a:cubicBezTo>
                    <a:lnTo>
                      <a:pt x="7883" y="958"/>
                    </a:lnTo>
                    <a:cubicBezTo>
                      <a:pt x="7651" y="958"/>
                      <a:pt x="7410" y="910"/>
                      <a:pt x="7190" y="818"/>
                    </a:cubicBezTo>
                    <a:cubicBezTo>
                      <a:pt x="6985" y="734"/>
                      <a:pt x="6834" y="709"/>
                      <a:pt x="6724" y="709"/>
                    </a:cubicBezTo>
                    <a:cubicBezTo>
                      <a:pt x="6602" y="709"/>
                      <a:pt x="6532" y="740"/>
                      <a:pt x="6498" y="755"/>
                    </a:cubicBezTo>
                    <a:cubicBezTo>
                      <a:pt x="6389" y="803"/>
                      <a:pt x="6273" y="823"/>
                      <a:pt x="6155" y="823"/>
                    </a:cubicBezTo>
                    <a:cubicBezTo>
                      <a:pt x="5889" y="823"/>
                      <a:pt x="5617" y="722"/>
                      <a:pt x="5408" y="619"/>
                    </a:cubicBezTo>
                    <a:cubicBezTo>
                      <a:pt x="5085" y="460"/>
                      <a:pt x="4802" y="239"/>
                      <a:pt x="46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2"/>
              <p:cNvSpPr/>
              <p:nvPr/>
            </p:nvSpPr>
            <p:spPr>
              <a:xfrm>
                <a:off x="4274310" y="3339024"/>
                <a:ext cx="72720" cy="71733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268" extrusionOk="0">
                    <a:moveTo>
                      <a:pt x="1174" y="1"/>
                    </a:moveTo>
                    <a:cubicBezTo>
                      <a:pt x="1138" y="138"/>
                      <a:pt x="1109" y="313"/>
                      <a:pt x="1086" y="457"/>
                    </a:cubicBezTo>
                    <a:cubicBezTo>
                      <a:pt x="1069" y="557"/>
                      <a:pt x="1054" y="645"/>
                      <a:pt x="1038" y="715"/>
                    </a:cubicBezTo>
                    <a:cubicBezTo>
                      <a:pt x="1035" y="726"/>
                      <a:pt x="1033" y="738"/>
                      <a:pt x="1030" y="750"/>
                    </a:cubicBezTo>
                    <a:cubicBezTo>
                      <a:pt x="986" y="920"/>
                      <a:pt x="919" y="1032"/>
                      <a:pt x="877" y="1101"/>
                    </a:cubicBezTo>
                    <a:cubicBezTo>
                      <a:pt x="891" y="1366"/>
                      <a:pt x="783" y="1614"/>
                      <a:pt x="555" y="1839"/>
                    </a:cubicBezTo>
                    <a:cubicBezTo>
                      <a:pt x="427" y="1968"/>
                      <a:pt x="258" y="2094"/>
                      <a:pt x="1" y="2253"/>
                    </a:cubicBezTo>
                    <a:cubicBezTo>
                      <a:pt x="14" y="2268"/>
                      <a:pt x="24" y="2281"/>
                      <a:pt x="31" y="2287"/>
                    </a:cubicBezTo>
                    <a:cubicBezTo>
                      <a:pt x="145" y="2395"/>
                      <a:pt x="204" y="2547"/>
                      <a:pt x="193" y="2703"/>
                    </a:cubicBezTo>
                    <a:cubicBezTo>
                      <a:pt x="309" y="2953"/>
                      <a:pt x="357" y="3174"/>
                      <a:pt x="665" y="3238"/>
                    </a:cubicBezTo>
                    <a:cubicBezTo>
                      <a:pt x="768" y="3260"/>
                      <a:pt x="962" y="3267"/>
                      <a:pt x="1184" y="3267"/>
                    </a:cubicBezTo>
                    <a:cubicBezTo>
                      <a:pt x="1252" y="3267"/>
                      <a:pt x="1323" y="3267"/>
                      <a:pt x="1394" y="3265"/>
                    </a:cubicBezTo>
                    <a:cubicBezTo>
                      <a:pt x="1457" y="3155"/>
                      <a:pt x="1529" y="3041"/>
                      <a:pt x="1625" y="2926"/>
                    </a:cubicBezTo>
                    <a:cubicBezTo>
                      <a:pt x="1946" y="2548"/>
                      <a:pt x="2237" y="2228"/>
                      <a:pt x="2659" y="2170"/>
                    </a:cubicBezTo>
                    <a:cubicBezTo>
                      <a:pt x="3080" y="2111"/>
                      <a:pt x="3313" y="1646"/>
                      <a:pt x="2861" y="1268"/>
                    </a:cubicBezTo>
                    <a:cubicBezTo>
                      <a:pt x="2423" y="900"/>
                      <a:pt x="2315" y="131"/>
                      <a:pt x="1906" y="131"/>
                    </a:cubicBezTo>
                    <a:cubicBezTo>
                      <a:pt x="1895" y="131"/>
                      <a:pt x="1884" y="132"/>
                      <a:pt x="1872" y="133"/>
                    </a:cubicBezTo>
                    <a:cubicBezTo>
                      <a:pt x="1843" y="136"/>
                      <a:pt x="1813" y="137"/>
                      <a:pt x="1783" y="137"/>
                    </a:cubicBezTo>
                    <a:cubicBezTo>
                      <a:pt x="1583" y="137"/>
                      <a:pt x="1373" y="77"/>
                      <a:pt x="1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2"/>
              <p:cNvSpPr/>
              <p:nvPr/>
            </p:nvSpPr>
            <p:spPr>
              <a:xfrm>
                <a:off x="3870343" y="3080036"/>
                <a:ext cx="30137" cy="2910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326" extrusionOk="0">
                    <a:moveTo>
                      <a:pt x="705" y="0"/>
                    </a:moveTo>
                    <a:cubicBezTo>
                      <a:pt x="600" y="101"/>
                      <a:pt x="462" y="270"/>
                      <a:pt x="369" y="383"/>
                    </a:cubicBezTo>
                    <a:cubicBezTo>
                      <a:pt x="251" y="528"/>
                      <a:pt x="131" y="677"/>
                      <a:pt x="0" y="809"/>
                    </a:cubicBezTo>
                    <a:cubicBezTo>
                      <a:pt x="26" y="831"/>
                      <a:pt x="60" y="856"/>
                      <a:pt x="104" y="885"/>
                    </a:cubicBezTo>
                    <a:cubicBezTo>
                      <a:pt x="388" y="1069"/>
                      <a:pt x="857" y="1230"/>
                      <a:pt x="1373" y="1325"/>
                    </a:cubicBezTo>
                    <a:cubicBezTo>
                      <a:pt x="1180" y="1013"/>
                      <a:pt x="979" y="619"/>
                      <a:pt x="777" y="149"/>
                    </a:cubicBezTo>
                    <a:cubicBezTo>
                      <a:pt x="750" y="85"/>
                      <a:pt x="725" y="37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2"/>
              <p:cNvSpPr/>
              <p:nvPr/>
            </p:nvSpPr>
            <p:spPr>
              <a:xfrm>
                <a:off x="3931254" y="3051654"/>
                <a:ext cx="401180" cy="361626"/>
              </a:xfrm>
              <a:custGeom>
                <a:avLst/>
                <a:gdLst/>
                <a:ahLst/>
                <a:cxnLst/>
                <a:rect l="l" t="t" r="r" b="b"/>
                <a:pathLst>
                  <a:path w="18277" h="16475" extrusionOk="0">
                    <a:moveTo>
                      <a:pt x="6381" y="0"/>
                    </a:moveTo>
                    <a:lnTo>
                      <a:pt x="6381" y="0"/>
                    </a:lnTo>
                    <a:cubicBezTo>
                      <a:pt x="6216" y="84"/>
                      <a:pt x="6009" y="144"/>
                      <a:pt x="5754" y="184"/>
                    </a:cubicBezTo>
                    <a:cubicBezTo>
                      <a:pt x="5723" y="189"/>
                      <a:pt x="5692" y="194"/>
                      <a:pt x="5663" y="198"/>
                    </a:cubicBezTo>
                    <a:cubicBezTo>
                      <a:pt x="5662" y="247"/>
                      <a:pt x="5661" y="303"/>
                      <a:pt x="5661" y="353"/>
                    </a:cubicBezTo>
                    <a:cubicBezTo>
                      <a:pt x="5660" y="396"/>
                      <a:pt x="5660" y="441"/>
                      <a:pt x="5658" y="489"/>
                    </a:cubicBezTo>
                    <a:cubicBezTo>
                      <a:pt x="5653" y="725"/>
                      <a:pt x="5644" y="1216"/>
                      <a:pt x="5281" y="1441"/>
                    </a:cubicBezTo>
                    <a:cubicBezTo>
                      <a:pt x="5202" y="1491"/>
                      <a:pt x="5086" y="1539"/>
                      <a:pt x="4935" y="1539"/>
                    </a:cubicBezTo>
                    <a:cubicBezTo>
                      <a:pt x="4894" y="1539"/>
                      <a:pt x="4851" y="1535"/>
                      <a:pt x="4805" y="1527"/>
                    </a:cubicBezTo>
                    <a:cubicBezTo>
                      <a:pt x="4797" y="1526"/>
                      <a:pt x="4789" y="1525"/>
                      <a:pt x="4782" y="1523"/>
                    </a:cubicBezTo>
                    <a:cubicBezTo>
                      <a:pt x="4767" y="1520"/>
                      <a:pt x="4751" y="1517"/>
                      <a:pt x="4735" y="1513"/>
                    </a:cubicBezTo>
                    <a:lnTo>
                      <a:pt x="4735" y="1513"/>
                    </a:lnTo>
                    <a:cubicBezTo>
                      <a:pt x="4738" y="1547"/>
                      <a:pt x="4742" y="1586"/>
                      <a:pt x="4749" y="1629"/>
                    </a:cubicBezTo>
                    <a:cubicBezTo>
                      <a:pt x="4810" y="1996"/>
                      <a:pt x="4682" y="2338"/>
                      <a:pt x="4396" y="2568"/>
                    </a:cubicBezTo>
                    <a:cubicBezTo>
                      <a:pt x="4170" y="2750"/>
                      <a:pt x="3863" y="2843"/>
                      <a:pt x="3531" y="2843"/>
                    </a:cubicBezTo>
                    <a:cubicBezTo>
                      <a:pt x="3293" y="2843"/>
                      <a:pt x="3042" y="2795"/>
                      <a:pt x="2799" y="2698"/>
                    </a:cubicBezTo>
                    <a:cubicBezTo>
                      <a:pt x="2701" y="2658"/>
                      <a:pt x="2608" y="2620"/>
                      <a:pt x="2526" y="2587"/>
                    </a:cubicBezTo>
                    <a:cubicBezTo>
                      <a:pt x="2420" y="2543"/>
                      <a:pt x="2300" y="2493"/>
                      <a:pt x="2202" y="2457"/>
                    </a:cubicBezTo>
                    <a:cubicBezTo>
                      <a:pt x="2075" y="2603"/>
                      <a:pt x="1915" y="2728"/>
                      <a:pt x="1773" y="2816"/>
                    </a:cubicBezTo>
                    <a:cubicBezTo>
                      <a:pt x="1514" y="2975"/>
                      <a:pt x="1246" y="3057"/>
                      <a:pt x="991" y="3057"/>
                    </a:cubicBezTo>
                    <a:cubicBezTo>
                      <a:pt x="865" y="3057"/>
                      <a:pt x="743" y="3038"/>
                      <a:pt x="627" y="2997"/>
                    </a:cubicBezTo>
                    <a:cubicBezTo>
                      <a:pt x="557" y="2974"/>
                      <a:pt x="523" y="2971"/>
                      <a:pt x="511" y="2971"/>
                    </a:cubicBezTo>
                    <a:cubicBezTo>
                      <a:pt x="462" y="2999"/>
                      <a:pt x="346" y="3138"/>
                      <a:pt x="270" y="3230"/>
                    </a:cubicBezTo>
                    <a:cubicBezTo>
                      <a:pt x="217" y="3292"/>
                      <a:pt x="159" y="3344"/>
                      <a:pt x="95" y="3386"/>
                    </a:cubicBezTo>
                    <a:cubicBezTo>
                      <a:pt x="146" y="3604"/>
                      <a:pt x="83" y="3806"/>
                      <a:pt x="44" y="3929"/>
                    </a:cubicBezTo>
                    <a:cubicBezTo>
                      <a:pt x="9" y="4039"/>
                      <a:pt x="1" y="4074"/>
                      <a:pt x="8" y="4098"/>
                    </a:cubicBezTo>
                    <a:cubicBezTo>
                      <a:pt x="9" y="4100"/>
                      <a:pt x="10" y="4102"/>
                      <a:pt x="11" y="4104"/>
                    </a:cubicBezTo>
                    <a:cubicBezTo>
                      <a:pt x="12" y="4106"/>
                      <a:pt x="13" y="4109"/>
                      <a:pt x="15" y="4113"/>
                    </a:cubicBezTo>
                    <a:cubicBezTo>
                      <a:pt x="16" y="4114"/>
                      <a:pt x="16" y="4115"/>
                      <a:pt x="17" y="4116"/>
                    </a:cubicBezTo>
                    <a:cubicBezTo>
                      <a:pt x="19" y="4118"/>
                      <a:pt x="21" y="4120"/>
                      <a:pt x="22" y="4122"/>
                    </a:cubicBezTo>
                    <a:cubicBezTo>
                      <a:pt x="23" y="4123"/>
                      <a:pt x="24" y="4124"/>
                      <a:pt x="24" y="4125"/>
                    </a:cubicBezTo>
                    <a:cubicBezTo>
                      <a:pt x="68" y="4190"/>
                      <a:pt x="147" y="4218"/>
                      <a:pt x="272" y="4218"/>
                    </a:cubicBezTo>
                    <a:cubicBezTo>
                      <a:pt x="423" y="4218"/>
                      <a:pt x="641" y="4177"/>
                      <a:pt x="947" y="4108"/>
                    </a:cubicBezTo>
                    <a:cubicBezTo>
                      <a:pt x="1184" y="4055"/>
                      <a:pt x="1429" y="4000"/>
                      <a:pt x="1667" y="3984"/>
                    </a:cubicBezTo>
                    <a:cubicBezTo>
                      <a:pt x="1692" y="3983"/>
                      <a:pt x="1717" y="3982"/>
                      <a:pt x="1742" y="3982"/>
                    </a:cubicBezTo>
                    <a:cubicBezTo>
                      <a:pt x="2046" y="3982"/>
                      <a:pt x="2313" y="4102"/>
                      <a:pt x="2518" y="4331"/>
                    </a:cubicBezTo>
                    <a:cubicBezTo>
                      <a:pt x="2527" y="4341"/>
                      <a:pt x="2537" y="4353"/>
                      <a:pt x="2546" y="4364"/>
                    </a:cubicBezTo>
                    <a:cubicBezTo>
                      <a:pt x="2684" y="4528"/>
                      <a:pt x="2769" y="4716"/>
                      <a:pt x="2844" y="4883"/>
                    </a:cubicBezTo>
                    <a:cubicBezTo>
                      <a:pt x="2881" y="4963"/>
                      <a:pt x="2939" y="5091"/>
                      <a:pt x="2978" y="5142"/>
                    </a:cubicBezTo>
                    <a:cubicBezTo>
                      <a:pt x="3062" y="5160"/>
                      <a:pt x="3136" y="5165"/>
                      <a:pt x="3207" y="5165"/>
                    </a:cubicBezTo>
                    <a:cubicBezTo>
                      <a:pt x="3253" y="5165"/>
                      <a:pt x="3298" y="5163"/>
                      <a:pt x="3343" y="5161"/>
                    </a:cubicBezTo>
                    <a:cubicBezTo>
                      <a:pt x="3390" y="5158"/>
                      <a:pt x="3438" y="5156"/>
                      <a:pt x="3486" y="5156"/>
                    </a:cubicBezTo>
                    <a:cubicBezTo>
                      <a:pt x="3564" y="5156"/>
                      <a:pt x="3645" y="5162"/>
                      <a:pt x="3732" y="5185"/>
                    </a:cubicBezTo>
                    <a:cubicBezTo>
                      <a:pt x="3759" y="5192"/>
                      <a:pt x="3785" y="5200"/>
                      <a:pt x="3810" y="5211"/>
                    </a:cubicBezTo>
                    <a:cubicBezTo>
                      <a:pt x="3991" y="5280"/>
                      <a:pt x="4134" y="5418"/>
                      <a:pt x="4217" y="5605"/>
                    </a:cubicBezTo>
                    <a:cubicBezTo>
                      <a:pt x="4231" y="5638"/>
                      <a:pt x="4244" y="5673"/>
                      <a:pt x="4253" y="5709"/>
                    </a:cubicBezTo>
                    <a:cubicBezTo>
                      <a:pt x="4350" y="6057"/>
                      <a:pt x="4217" y="6519"/>
                      <a:pt x="4001" y="7206"/>
                    </a:cubicBezTo>
                    <a:cubicBezTo>
                      <a:pt x="3983" y="7268"/>
                      <a:pt x="3964" y="7328"/>
                      <a:pt x="3946" y="7386"/>
                    </a:cubicBezTo>
                    <a:cubicBezTo>
                      <a:pt x="4016" y="7372"/>
                      <a:pt x="4087" y="7355"/>
                      <a:pt x="4145" y="7343"/>
                    </a:cubicBezTo>
                    <a:cubicBezTo>
                      <a:pt x="4164" y="7337"/>
                      <a:pt x="4182" y="7333"/>
                      <a:pt x="4199" y="7330"/>
                    </a:cubicBezTo>
                    <a:cubicBezTo>
                      <a:pt x="4263" y="7314"/>
                      <a:pt x="4323" y="7307"/>
                      <a:pt x="4379" y="7305"/>
                    </a:cubicBezTo>
                    <a:lnTo>
                      <a:pt x="4434" y="7305"/>
                    </a:lnTo>
                    <a:cubicBezTo>
                      <a:pt x="4442" y="7305"/>
                      <a:pt x="4451" y="7306"/>
                      <a:pt x="4460" y="7306"/>
                    </a:cubicBezTo>
                    <a:cubicBezTo>
                      <a:pt x="4659" y="7319"/>
                      <a:pt x="4795" y="7405"/>
                      <a:pt x="4870" y="7465"/>
                    </a:cubicBezTo>
                    <a:cubicBezTo>
                      <a:pt x="5089" y="7647"/>
                      <a:pt x="5150" y="7904"/>
                      <a:pt x="5161" y="8169"/>
                    </a:cubicBezTo>
                    <a:cubicBezTo>
                      <a:pt x="5162" y="8192"/>
                      <a:pt x="5163" y="8216"/>
                      <a:pt x="5163" y="8240"/>
                    </a:cubicBezTo>
                    <a:cubicBezTo>
                      <a:pt x="5164" y="8289"/>
                      <a:pt x="5163" y="8337"/>
                      <a:pt x="5161" y="8385"/>
                    </a:cubicBezTo>
                    <a:cubicBezTo>
                      <a:pt x="5160" y="8433"/>
                      <a:pt x="5158" y="8481"/>
                      <a:pt x="5155" y="8527"/>
                    </a:cubicBezTo>
                    <a:cubicBezTo>
                      <a:pt x="5151" y="8631"/>
                      <a:pt x="5147" y="8738"/>
                      <a:pt x="5150" y="8827"/>
                    </a:cubicBezTo>
                    <a:cubicBezTo>
                      <a:pt x="5204" y="8843"/>
                      <a:pt x="5298" y="8863"/>
                      <a:pt x="5453" y="8871"/>
                    </a:cubicBezTo>
                    <a:cubicBezTo>
                      <a:pt x="5513" y="8875"/>
                      <a:pt x="5573" y="8877"/>
                      <a:pt x="5632" y="8877"/>
                    </a:cubicBezTo>
                    <a:cubicBezTo>
                      <a:pt x="5759" y="8877"/>
                      <a:pt x="5879" y="8870"/>
                      <a:pt x="5970" y="8864"/>
                    </a:cubicBezTo>
                    <a:cubicBezTo>
                      <a:pt x="6031" y="8762"/>
                      <a:pt x="6115" y="8543"/>
                      <a:pt x="6180" y="8377"/>
                    </a:cubicBezTo>
                    <a:cubicBezTo>
                      <a:pt x="6196" y="8334"/>
                      <a:pt x="6213" y="8291"/>
                      <a:pt x="6230" y="8247"/>
                    </a:cubicBezTo>
                    <a:cubicBezTo>
                      <a:pt x="6262" y="8163"/>
                      <a:pt x="6300" y="8091"/>
                      <a:pt x="6341" y="8029"/>
                    </a:cubicBezTo>
                    <a:cubicBezTo>
                      <a:pt x="6485" y="7811"/>
                      <a:pt x="6668" y="7725"/>
                      <a:pt x="6809" y="7692"/>
                    </a:cubicBezTo>
                    <a:cubicBezTo>
                      <a:pt x="6866" y="7680"/>
                      <a:pt x="6920" y="7674"/>
                      <a:pt x="6973" y="7674"/>
                    </a:cubicBezTo>
                    <a:cubicBezTo>
                      <a:pt x="7229" y="7674"/>
                      <a:pt x="7444" y="7807"/>
                      <a:pt x="7593" y="7917"/>
                    </a:cubicBezTo>
                    <a:cubicBezTo>
                      <a:pt x="7748" y="8031"/>
                      <a:pt x="7910" y="8182"/>
                      <a:pt x="8095" y="8356"/>
                    </a:cubicBezTo>
                    <a:cubicBezTo>
                      <a:pt x="8107" y="8367"/>
                      <a:pt x="8120" y="8379"/>
                      <a:pt x="8132" y="8391"/>
                    </a:cubicBezTo>
                    <a:cubicBezTo>
                      <a:pt x="8181" y="8437"/>
                      <a:pt x="8232" y="8484"/>
                      <a:pt x="8285" y="8533"/>
                    </a:cubicBezTo>
                    <a:cubicBezTo>
                      <a:pt x="8520" y="8753"/>
                      <a:pt x="8653" y="9029"/>
                      <a:pt x="8668" y="9334"/>
                    </a:cubicBezTo>
                    <a:cubicBezTo>
                      <a:pt x="8680" y="9570"/>
                      <a:pt x="8618" y="9819"/>
                      <a:pt x="8489" y="10056"/>
                    </a:cubicBezTo>
                    <a:cubicBezTo>
                      <a:pt x="8455" y="10120"/>
                      <a:pt x="8415" y="10183"/>
                      <a:pt x="8372" y="10244"/>
                    </a:cubicBezTo>
                    <a:cubicBezTo>
                      <a:pt x="8276" y="10377"/>
                      <a:pt x="8162" y="10501"/>
                      <a:pt x="8038" y="10603"/>
                    </a:cubicBezTo>
                    <a:cubicBezTo>
                      <a:pt x="7833" y="10772"/>
                      <a:pt x="7634" y="10857"/>
                      <a:pt x="7443" y="10857"/>
                    </a:cubicBezTo>
                    <a:cubicBezTo>
                      <a:pt x="7392" y="10857"/>
                      <a:pt x="7341" y="10851"/>
                      <a:pt x="7290" y="10838"/>
                    </a:cubicBezTo>
                    <a:cubicBezTo>
                      <a:pt x="7189" y="10813"/>
                      <a:pt x="7100" y="10777"/>
                      <a:pt x="7023" y="10747"/>
                    </a:cubicBezTo>
                    <a:cubicBezTo>
                      <a:pt x="6974" y="10727"/>
                      <a:pt x="6934" y="10711"/>
                      <a:pt x="6900" y="10701"/>
                    </a:cubicBezTo>
                    <a:lnTo>
                      <a:pt x="6900" y="10701"/>
                    </a:lnTo>
                    <a:cubicBezTo>
                      <a:pt x="6911" y="10830"/>
                      <a:pt x="6944" y="11001"/>
                      <a:pt x="6994" y="11139"/>
                    </a:cubicBezTo>
                    <a:cubicBezTo>
                      <a:pt x="7117" y="11476"/>
                      <a:pt x="6958" y="11790"/>
                      <a:pt x="6907" y="11894"/>
                    </a:cubicBezTo>
                    <a:cubicBezTo>
                      <a:pt x="6825" y="12057"/>
                      <a:pt x="6712" y="12222"/>
                      <a:pt x="6593" y="12397"/>
                    </a:cubicBezTo>
                    <a:cubicBezTo>
                      <a:pt x="6557" y="12448"/>
                      <a:pt x="6522" y="12501"/>
                      <a:pt x="6487" y="12553"/>
                    </a:cubicBezTo>
                    <a:cubicBezTo>
                      <a:pt x="6382" y="12710"/>
                      <a:pt x="6283" y="12867"/>
                      <a:pt x="6219" y="13017"/>
                    </a:cubicBezTo>
                    <a:cubicBezTo>
                      <a:pt x="6260" y="13068"/>
                      <a:pt x="6378" y="13169"/>
                      <a:pt x="6625" y="13280"/>
                    </a:cubicBezTo>
                    <a:cubicBezTo>
                      <a:pt x="6639" y="13286"/>
                      <a:pt x="6654" y="13292"/>
                      <a:pt x="6670" y="13299"/>
                    </a:cubicBezTo>
                    <a:cubicBezTo>
                      <a:pt x="6900" y="13396"/>
                      <a:pt x="7173" y="13469"/>
                      <a:pt x="7377" y="13488"/>
                    </a:cubicBezTo>
                    <a:cubicBezTo>
                      <a:pt x="7775" y="13523"/>
                      <a:pt x="7985" y="13724"/>
                      <a:pt x="8091" y="13886"/>
                    </a:cubicBezTo>
                    <a:cubicBezTo>
                      <a:pt x="8339" y="14266"/>
                      <a:pt x="8237" y="14748"/>
                      <a:pt x="8104" y="15175"/>
                    </a:cubicBezTo>
                    <a:cubicBezTo>
                      <a:pt x="8333" y="15156"/>
                      <a:pt x="8682" y="15098"/>
                      <a:pt x="9142" y="14973"/>
                    </a:cubicBezTo>
                    <a:cubicBezTo>
                      <a:pt x="9321" y="14924"/>
                      <a:pt x="9505" y="14884"/>
                      <a:pt x="9680" y="14884"/>
                    </a:cubicBezTo>
                    <a:cubicBezTo>
                      <a:pt x="9830" y="14884"/>
                      <a:pt x="9973" y="14913"/>
                      <a:pt x="10102" y="14991"/>
                    </a:cubicBezTo>
                    <a:cubicBezTo>
                      <a:pt x="10288" y="15104"/>
                      <a:pt x="10369" y="15264"/>
                      <a:pt x="10409" y="15390"/>
                    </a:cubicBezTo>
                    <a:cubicBezTo>
                      <a:pt x="10476" y="15385"/>
                      <a:pt x="10571" y="15374"/>
                      <a:pt x="10696" y="15349"/>
                    </a:cubicBezTo>
                    <a:cubicBezTo>
                      <a:pt x="10728" y="15343"/>
                      <a:pt x="10761" y="15340"/>
                      <a:pt x="10794" y="15340"/>
                    </a:cubicBezTo>
                    <a:cubicBezTo>
                      <a:pt x="10948" y="15340"/>
                      <a:pt x="11096" y="15408"/>
                      <a:pt x="11197" y="15528"/>
                    </a:cubicBezTo>
                    <a:cubicBezTo>
                      <a:pt x="11267" y="15498"/>
                      <a:pt x="11339" y="15481"/>
                      <a:pt x="11408" y="15481"/>
                    </a:cubicBezTo>
                    <a:cubicBezTo>
                      <a:pt x="11523" y="15481"/>
                      <a:pt x="11630" y="15529"/>
                      <a:pt x="11710" y="15648"/>
                    </a:cubicBezTo>
                    <a:cubicBezTo>
                      <a:pt x="11962" y="16026"/>
                      <a:pt x="12566" y="16339"/>
                      <a:pt x="12893" y="16339"/>
                    </a:cubicBezTo>
                    <a:cubicBezTo>
                      <a:pt x="12942" y="16339"/>
                      <a:pt x="12985" y="16332"/>
                      <a:pt x="13019" y="16317"/>
                    </a:cubicBezTo>
                    <a:cubicBezTo>
                      <a:pt x="13144" y="16261"/>
                      <a:pt x="13289" y="16225"/>
                      <a:pt x="13461" y="16225"/>
                    </a:cubicBezTo>
                    <a:cubicBezTo>
                      <a:pt x="13648" y="16225"/>
                      <a:pt x="13867" y="16268"/>
                      <a:pt x="14125" y="16374"/>
                    </a:cubicBezTo>
                    <a:cubicBezTo>
                      <a:pt x="14281" y="16439"/>
                      <a:pt x="14455" y="16474"/>
                      <a:pt x="14619" y="16474"/>
                    </a:cubicBezTo>
                    <a:cubicBezTo>
                      <a:pt x="14975" y="16474"/>
                      <a:pt x="15289" y="16307"/>
                      <a:pt x="15289" y="15909"/>
                    </a:cubicBezTo>
                    <a:cubicBezTo>
                      <a:pt x="15289" y="15853"/>
                      <a:pt x="15292" y="15804"/>
                      <a:pt x="15297" y="15760"/>
                    </a:cubicBezTo>
                    <a:cubicBezTo>
                      <a:pt x="15297" y="15760"/>
                      <a:pt x="14766" y="15254"/>
                      <a:pt x="15260" y="14956"/>
                    </a:cubicBezTo>
                    <a:cubicBezTo>
                      <a:pt x="15755" y="14657"/>
                      <a:pt x="16002" y="14446"/>
                      <a:pt x="15980" y="14207"/>
                    </a:cubicBezTo>
                    <a:cubicBezTo>
                      <a:pt x="15959" y="13966"/>
                      <a:pt x="16096" y="13945"/>
                      <a:pt x="16155" y="13690"/>
                    </a:cubicBezTo>
                    <a:cubicBezTo>
                      <a:pt x="16192" y="13529"/>
                      <a:pt x="16234" y="13151"/>
                      <a:pt x="16317" y="12883"/>
                    </a:cubicBezTo>
                    <a:cubicBezTo>
                      <a:pt x="16288" y="12869"/>
                      <a:pt x="16261" y="12858"/>
                      <a:pt x="16235" y="12847"/>
                    </a:cubicBezTo>
                    <a:cubicBezTo>
                      <a:pt x="15916" y="12716"/>
                      <a:pt x="14664" y="12352"/>
                      <a:pt x="14445" y="12352"/>
                    </a:cubicBezTo>
                    <a:cubicBezTo>
                      <a:pt x="14227" y="12352"/>
                      <a:pt x="14271" y="11654"/>
                      <a:pt x="13732" y="11654"/>
                    </a:cubicBezTo>
                    <a:cubicBezTo>
                      <a:pt x="13475" y="11654"/>
                      <a:pt x="13220" y="11617"/>
                      <a:pt x="12988" y="11617"/>
                    </a:cubicBezTo>
                    <a:cubicBezTo>
                      <a:pt x="12736" y="11617"/>
                      <a:pt x="12510" y="11661"/>
                      <a:pt x="12336" y="11843"/>
                    </a:cubicBezTo>
                    <a:cubicBezTo>
                      <a:pt x="12214" y="11970"/>
                      <a:pt x="12048" y="12011"/>
                      <a:pt x="11886" y="12011"/>
                    </a:cubicBezTo>
                    <a:cubicBezTo>
                      <a:pt x="11603" y="12011"/>
                      <a:pt x="11332" y="11887"/>
                      <a:pt x="11332" y="11887"/>
                    </a:cubicBezTo>
                    <a:cubicBezTo>
                      <a:pt x="11332" y="11887"/>
                      <a:pt x="11404" y="11843"/>
                      <a:pt x="11884" y="11697"/>
                    </a:cubicBezTo>
                    <a:cubicBezTo>
                      <a:pt x="12361" y="11553"/>
                      <a:pt x="13139" y="10621"/>
                      <a:pt x="13236" y="10621"/>
                    </a:cubicBezTo>
                    <a:cubicBezTo>
                      <a:pt x="13237" y="10621"/>
                      <a:pt x="13237" y="10621"/>
                      <a:pt x="13238" y="10621"/>
                    </a:cubicBezTo>
                    <a:cubicBezTo>
                      <a:pt x="13325" y="10636"/>
                      <a:pt x="14023" y="10621"/>
                      <a:pt x="14184" y="11028"/>
                    </a:cubicBezTo>
                    <a:cubicBezTo>
                      <a:pt x="14321" y="11378"/>
                      <a:pt x="14426" y="11728"/>
                      <a:pt x="14793" y="11728"/>
                    </a:cubicBezTo>
                    <a:cubicBezTo>
                      <a:pt x="14854" y="11728"/>
                      <a:pt x="14921" y="11718"/>
                      <a:pt x="14998" y="11697"/>
                    </a:cubicBezTo>
                    <a:cubicBezTo>
                      <a:pt x="15417" y="11584"/>
                      <a:pt x="15784" y="11153"/>
                      <a:pt x="16200" y="11153"/>
                    </a:cubicBezTo>
                    <a:cubicBezTo>
                      <a:pt x="16319" y="11153"/>
                      <a:pt x="16441" y="11188"/>
                      <a:pt x="16570" y="11275"/>
                    </a:cubicBezTo>
                    <a:cubicBezTo>
                      <a:pt x="16903" y="11500"/>
                      <a:pt x="17441" y="11663"/>
                      <a:pt x="17814" y="11663"/>
                    </a:cubicBezTo>
                    <a:cubicBezTo>
                      <a:pt x="18091" y="11663"/>
                      <a:pt x="18276" y="11572"/>
                      <a:pt x="18214" y="11349"/>
                    </a:cubicBezTo>
                    <a:cubicBezTo>
                      <a:pt x="18068" y="10825"/>
                      <a:pt x="16614" y="10156"/>
                      <a:pt x="16322" y="9893"/>
                    </a:cubicBezTo>
                    <a:cubicBezTo>
                      <a:pt x="16033" y="9634"/>
                      <a:pt x="16390" y="8744"/>
                      <a:pt x="15671" y="8744"/>
                    </a:cubicBezTo>
                    <a:cubicBezTo>
                      <a:pt x="15665" y="8744"/>
                      <a:pt x="15659" y="8744"/>
                      <a:pt x="15653" y="8744"/>
                    </a:cubicBezTo>
                    <a:cubicBezTo>
                      <a:pt x="15229" y="8752"/>
                      <a:pt x="14747" y="8827"/>
                      <a:pt x="14410" y="8827"/>
                    </a:cubicBezTo>
                    <a:cubicBezTo>
                      <a:pt x="14158" y="8827"/>
                      <a:pt x="13986" y="8785"/>
                      <a:pt x="13980" y="8642"/>
                    </a:cubicBezTo>
                    <a:cubicBezTo>
                      <a:pt x="13966" y="8308"/>
                      <a:pt x="14169" y="7522"/>
                      <a:pt x="13238" y="6241"/>
                    </a:cubicBezTo>
                    <a:cubicBezTo>
                      <a:pt x="12306" y="4961"/>
                      <a:pt x="10939" y="2109"/>
                      <a:pt x="10531" y="1877"/>
                    </a:cubicBezTo>
                    <a:cubicBezTo>
                      <a:pt x="10124" y="1644"/>
                      <a:pt x="9193" y="1731"/>
                      <a:pt x="8028" y="1033"/>
                    </a:cubicBezTo>
                    <a:cubicBezTo>
                      <a:pt x="6865" y="334"/>
                      <a:pt x="6639" y="516"/>
                      <a:pt x="6480" y="422"/>
                    </a:cubicBezTo>
                    <a:cubicBezTo>
                      <a:pt x="6331" y="333"/>
                      <a:pt x="6422" y="143"/>
                      <a:pt x="6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2"/>
              <p:cNvSpPr/>
              <p:nvPr/>
            </p:nvSpPr>
            <p:spPr>
              <a:xfrm>
                <a:off x="3748388" y="2749161"/>
                <a:ext cx="544053" cy="367267"/>
              </a:xfrm>
              <a:custGeom>
                <a:avLst/>
                <a:gdLst/>
                <a:ahLst/>
                <a:cxnLst/>
                <a:rect l="l" t="t" r="r" b="b"/>
                <a:pathLst>
                  <a:path w="24786" h="16732" extrusionOk="0">
                    <a:moveTo>
                      <a:pt x="18395" y="0"/>
                    </a:moveTo>
                    <a:cubicBezTo>
                      <a:pt x="18298" y="0"/>
                      <a:pt x="18203" y="35"/>
                      <a:pt x="18108" y="119"/>
                    </a:cubicBezTo>
                    <a:cubicBezTo>
                      <a:pt x="17497" y="657"/>
                      <a:pt x="16419" y="1355"/>
                      <a:pt x="16230" y="1821"/>
                    </a:cubicBezTo>
                    <a:cubicBezTo>
                      <a:pt x="16054" y="2255"/>
                      <a:pt x="15194" y="4092"/>
                      <a:pt x="14349" y="4092"/>
                    </a:cubicBezTo>
                    <a:cubicBezTo>
                      <a:pt x="14287" y="4092"/>
                      <a:pt x="14226" y="4083"/>
                      <a:pt x="14165" y="4062"/>
                    </a:cubicBezTo>
                    <a:cubicBezTo>
                      <a:pt x="13262" y="3756"/>
                      <a:pt x="12738" y="4018"/>
                      <a:pt x="12462" y="3494"/>
                    </a:cubicBezTo>
                    <a:cubicBezTo>
                      <a:pt x="12185" y="2970"/>
                      <a:pt x="12039" y="2607"/>
                      <a:pt x="12098" y="2286"/>
                    </a:cubicBezTo>
                    <a:cubicBezTo>
                      <a:pt x="12156" y="1966"/>
                      <a:pt x="12695" y="1821"/>
                      <a:pt x="12331" y="1399"/>
                    </a:cubicBezTo>
                    <a:cubicBezTo>
                      <a:pt x="11977" y="989"/>
                      <a:pt x="12050" y="28"/>
                      <a:pt x="11519" y="28"/>
                    </a:cubicBezTo>
                    <a:cubicBezTo>
                      <a:pt x="11504" y="28"/>
                      <a:pt x="11489" y="29"/>
                      <a:pt x="11472" y="31"/>
                    </a:cubicBezTo>
                    <a:cubicBezTo>
                      <a:pt x="10891" y="90"/>
                      <a:pt x="10774" y="525"/>
                      <a:pt x="10513" y="686"/>
                    </a:cubicBezTo>
                    <a:cubicBezTo>
                      <a:pt x="10367" y="775"/>
                      <a:pt x="10212" y="836"/>
                      <a:pt x="10084" y="836"/>
                    </a:cubicBezTo>
                    <a:cubicBezTo>
                      <a:pt x="9981" y="836"/>
                      <a:pt x="9895" y="797"/>
                      <a:pt x="9843" y="700"/>
                    </a:cubicBezTo>
                    <a:cubicBezTo>
                      <a:pt x="9726" y="481"/>
                      <a:pt x="9071" y="496"/>
                      <a:pt x="8722" y="307"/>
                    </a:cubicBezTo>
                    <a:cubicBezTo>
                      <a:pt x="8644" y="265"/>
                      <a:pt x="8548" y="241"/>
                      <a:pt x="8442" y="223"/>
                    </a:cubicBezTo>
                    <a:cubicBezTo>
                      <a:pt x="8441" y="233"/>
                      <a:pt x="8439" y="244"/>
                      <a:pt x="8437" y="255"/>
                    </a:cubicBezTo>
                    <a:cubicBezTo>
                      <a:pt x="8390" y="480"/>
                      <a:pt x="8302" y="814"/>
                      <a:pt x="8143" y="1125"/>
                    </a:cubicBezTo>
                    <a:cubicBezTo>
                      <a:pt x="7927" y="1547"/>
                      <a:pt x="7635" y="1828"/>
                      <a:pt x="7276" y="1963"/>
                    </a:cubicBezTo>
                    <a:cubicBezTo>
                      <a:pt x="7143" y="2012"/>
                      <a:pt x="7116" y="2051"/>
                      <a:pt x="7072" y="2181"/>
                    </a:cubicBezTo>
                    <a:cubicBezTo>
                      <a:pt x="7064" y="2200"/>
                      <a:pt x="7058" y="2221"/>
                      <a:pt x="7051" y="2243"/>
                    </a:cubicBezTo>
                    <a:cubicBezTo>
                      <a:pt x="7045" y="2259"/>
                      <a:pt x="7040" y="2275"/>
                      <a:pt x="7035" y="2290"/>
                    </a:cubicBezTo>
                    <a:cubicBezTo>
                      <a:pt x="6997" y="2405"/>
                      <a:pt x="6947" y="2537"/>
                      <a:pt x="6849" y="2663"/>
                    </a:cubicBezTo>
                    <a:cubicBezTo>
                      <a:pt x="6704" y="2852"/>
                      <a:pt x="6499" y="2968"/>
                      <a:pt x="6241" y="3008"/>
                    </a:cubicBezTo>
                    <a:cubicBezTo>
                      <a:pt x="6167" y="3019"/>
                      <a:pt x="6093" y="3024"/>
                      <a:pt x="6020" y="3024"/>
                    </a:cubicBezTo>
                    <a:cubicBezTo>
                      <a:pt x="5757" y="3024"/>
                      <a:pt x="5501" y="2962"/>
                      <a:pt x="5283" y="2907"/>
                    </a:cubicBezTo>
                    <a:cubicBezTo>
                      <a:pt x="5274" y="2904"/>
                      <a:pt x="5265" y="2902"/>
                      <a:pt x="5256" y="2900"/>
                    </a:cubicBezTo>
                    <a:cubicBezTo>
                      <a:pt x="5225" y="2891"/>
                      <a:pt x="5187" y="2882"/>
                      <a:pt x="5149" y="2872"/>
                    </a:cubicBezTo>
                    <a:cubicBezTo>
                      <a:pt x="5083" y="3071"/>
                      <a:pt x="4995" y="3285"/>
                      <a:pt x="4901" y="3473"/>
                    </a:cubicBezTo>
                    <a:cubicBezTo>
                      <a:pt x="4871" y="3532"/>
                      <a:pt x="4841" y="3587"/>
                      <a:pt x="4811" y="3640"/>
                    </a:cubicBezTo>
                    <a:cubicBezTo>
                      <a:pt x="4661" y="3902"/>
                      <a:pt x="4504" y="4084"/>
                      <a:pt x="4334" y="4192"/>
                    </a:cubicBezTo>
                    <a:cubicBezTo>
                      <a:pt x="4326" y="4197"/>
                      <a:pt x="4317" y="4203"/>
                      <a:pt x="4309" y="4208"/>
                    </a:cubicBezTo>
                    <a:cubicBezTo>
                      <a:pt x="4249" y="4244"/>
                      <a:pt x="4187" y="4270"/>
                      <a:pt x="4123" y="4289"/>
                    </a:cubicBezTo>
                    <a:cubicBezTo>
                      <a:pt x="4042" y="4311"/>
                      <a:pt x="3963" y="4321"/>
                      <a:pt x="3887" y="4321"/>
                    </a:cubicBezTo>
                    <a:cubicBezTo>
                      <a:pt x="3801" y="4321"/>
                      <a:pt x="3719" y="4309"/>
                      <a:pt x="3643" y="4293"/>
                    </a:cubicBezTo>
                    <a:cubicBezTo>
                      <a:pt x="3548" y="4715"/>
                      <a:pt x="3309" y="5103"/>
                      <a:pt x="2983" y="5348"/>
                    </a:cubicBezTo>
                    <a:cubicBezTo>
                      <a:pt x="2885" y="5491"/>
                      <a:pt x="2684" y="5995"/>
                      <a:pt x="2563" y="6301"/>
                    </a:cubicBezTo>
                    <a:cubicBezTo>
                      <a:pt x="2482" y="6501"/>
                      <a:pt x="2412" y="6675"/>
                      <a:pt x="2348" y="6826"/>
                    </a:cubicBezTo>
                    <a:cubicBezTo>
                      <a:pt x="2339" y="6848"/>
                      <a:pt x="2331" y="6869"/>
                      <a:pt x="2321" y="6890"/>
                    </a:cubicBezTo>
                    <a:cubicBezTo>
                      <a:pt x="2313" y="6911"/>
                      <a:pt x="2304" y="6931"/>
                      <a:pt x="2295" y="6951"/>
                    </a:cubicBezTo>
                    <a:cubicBezTo>
                      <a:pt x="2282" y="6980"/>
                      <a:pt x="2270" y="7008"/>
                      <a:pt x="2257" y="7037"/>
                    </a:cubicBezTo>
                    <a:cubicBezTo>
                      <a:pt x="2187" y="7193"/>
                      <a:pt x="2124" y="7320"/>
                      <a:pt x="2062" y="7423"/>
                    </a:cubicBezTo>
                    <a:cubicBezTo>
                      <a:pt x="2050" y="7442"/>
                      <a:pt x="2040" y="7459"/>
                      <a:pt x="2029" y="7476"/>
                    </a:cubicBezTo>
                    <a:cubicBezTo>
                      <a:pt x="1945" y="7605"/>
                      <a:pt x="1863" y="7692"/>
                      <a:pt x="1768" y="7756"/>
                    </a:cubicBezTo>
                    <a:cubicBezTo>
                      <a:pt x="1702" y="7800"/>
                      <a:pt x="1628" y="7842"/>
                      <a:pt x="1549" y="7884"/>
                    </a:cubicBezTo>
                    <a:cubicBezTo>
                      <a:pt x="1524" y="7898"/>
                      <a:pt x="1497" y="7913"/>
                      <a:pt x="1471" y="7927"/>
                    </a:cubicBezTo>
                    <a:cubicBezTo>
                      <a:pt x="1337" y="7998"/>
                      <a:pt x="1187" y="8078"/>
                      <a:pt x="1074" y="8164"/>
                    </a:cubicBezTo>
                    <a:cubicBezTo>
                      <a:pt x="970" y="8242"/>
                      <a:pt x="943" y="8289"/>
                      <a:pt x="939" y="8298"/>
                    </a:cubicBezTo>
                    <a:cubicBezTo>
                      <a:pt x="938" y="8531"/>
                      <a:pt x="878" y="8712"/>
                      <a:pt x="808" y="8849"/>
                    </a:cubicBezTo>
                    <a:cubicBezTo>
                      <a:pt x="803" y="8859"/>
                      <a:pt x="798" y="8867"/>
                      <a:pt x="793" y="8877"/>
                    </a:cubicBezTo>
                    <a:cubicBezTo>
                      <a:pt x="973" y="8956"/>
                      <a:pt x="1208" y="9067"/>
                      <a:pt x="1388" y="9277"/>
                    </a:cubicBezTo>
                    <a:cubicBezTo>
                      <a:pt x="1625" y="9553"/>
                      <a:pt x="1700" y="9909"/>
                      <a:pt x="1612" y="10334"/>
                    </a:cubicBezTo>
                    <a:cubicBezTo>
                      <a:pt x="1587" y="10457"/>
                      <a:pt x="1556" y="10586"/>
                      <a:pt x="1514" y="10735"/>
                    </a:cubicBezTo>
                    <a:cubicBezTo>
                      <a:pt x="2011" y="10451"/>
                      <a:pt x="2600" y="10109"/>
                      <a:pt x="2971" y="9892"/>
                    </a:cubicBezTo>
                    <a:cubicBezTo>
                      <a:pt x="3053" y="9844"/>
                      <a:pt x="3145" y="9820"/>
                      <a:pt x="3236" y="9820"/>
                    </a:cubicBezTo>
                    <a:cubicBezTo>
                      <a:pt x="3337" y="9820"/>
                      <a:pt x="3437" y="9849"/>
                      <a:pt x="3524" y="9907"/>
                    </a:cubicBezTo>
                    <a:cubicBezTo>
                      <a:pt x="3691" y="10016"/>
                      <a:pt x="3782" y="10210"/>
                      <a:pt x="3758" y="10409"/>
                    </a:cubicBezTo>
                    <a:cubicBezTo>
                      <a:pt x="3757" y="10412"/>
                      <a:pt x="3757" y="10417"/>
                      <a:pt x="3755" y="10424"/>
                    </a:cubicBezTo>
                    <a:cubicBezTo>
                      <a:pt x="3745" y="10498"/>
                      <a:pt x="3698" y="10775"/>
                      <a:pt x="3543" y="11109"/>
                    </a:cubicBezTo>
                    <a:cubicBezTo>
                      <a:pt x="3350" y="11528"/>
                      <a:pt x="3061" y="11880"/>
                      <a:pt x="2701" y="12137"/>
                    </a:cubicBezTo>
                    <a:cubicBezTo>
                      <a:pt x="2674" y="12156"/>
                      <a:pt x="2647" y="12175"/>
                      <a:pt x="2619" y="12193"/>
                    </a:cubicBezTo>
                    <a:cubicBezTo>
                      <a:pt x="2592" y="12211"/>
                      <a:pt x="2564" y="12228"/>
                      <a:pt x="2535" y="12245"/>
                    </a:cubicBezTo>
                    <a:cubicBezTo>
                      <a:pt x="2522" y="12254"/>
                      <a:pt x="2507" y="12262"/>
                      <a:pt x="2493" y="12270"/>
                    </a:cubicBezTo>
                    <a:cubicBezTo>
                      <a:pt x="2258" y="12405"/>
                      <a:pt x="2058" y="12508"/>
                      <a:pt x="1895" y="12591"/>
                    </a:cubicBezTo>
                    <a:cubicBezTo>
                      <a:pt x="1886" y="12595"/>
                      <a:pt x="1878" y="12599"/>
                      <a:pt x="1870" y="12604"/>
                    </a:cubicBezTo>
                    <a:cubicBezTo>
                      <a:pt x="1739" y="12670"/>
                      <a:pt x="1602" y="12742"/>
                      <a:pt x="1535" y="12789"/>
                    </a:cubicBezTo>
                    <a:cubicBezTo>
                      <a:pt x="1549" y="12952"/>
                      <a:pt x="1563" y="13119"/>
                      <a:pt x="1520" y="13288"/>
                    </a:cubicBezTo>
                    <a:cubicBezTo>
                      <a:pt x="1506" y="13345"/>
                      <a:pt x="1486" y="13401"/>
                      <a:pt x="1457" y="13458"/>
                    </a:cubicBezTo>
                    <a:cubicBezTo>
                      <a:pt x="1357" y="13655"/>
                      <a:pt x="1201" y="13774"/>
                      <a:pt x="982" y="13940"/>
                    </a:cubicBezTo>
                    <a:cubicBezTo>
                      <a:pt x="935" y="13976"/>
                      <a:pt x="882" y="14017"/>
                      <a:pt x="824" y="14063"/>
                    </a:cubicBezTo>
                    <a:cubicBezTo>
                      <a:pt x="805" y="14077"/>
                      <a:pt x="786" y="14091"/>
                      <a:pt x="767" y="14105"/>
                    </a:cubicBezTo>
                    <a:cubicBezTo>
                      <a:pt x="635" y="14203"/>
                      <a:pt x="495" y="14287"/>
                      <a:pt x="360" y="14367"/>
                    </a:cubicBezTo>
                    <a:cubicBezTo>
                      <a:pt x="252" y="14433"/>
                      <a:pt x="88" y="14531"/>
                      <a:pt x="0" y="14605"/>
                    </a:cubicBezTo>
                    <a:cubicBezTo>
                      <a:pt x="1" y="14607"/>
                      <a:pt x="4" y="14608"/>
                      <a:pt x="5" y="14610"/>
                    </a:cubicBezTo>
                    <a:cubicBezTo>
                      <a:pt x="222" y="14877"/>
                      <a:pt x="340" y="14922"/>
                      <a:pt x="476" y="14974"/>
                    </a:cubicBezTo>
                    <a:cubicBezTo>
                      <a:pt x="616" y="15028"/>
                      <a:pt x="801" y="15099"/>
                      <a:pt x="978" y="15299"/>
                    </a:cubicBezTo>
                    <a:cubicBezTo>
                      <a:pt x="996" y="15319"/>
                      <a:pt x="1015" y="15341"/>
                      <a:pt x="1033" y="15364"/>
                    </a:cubicBezTo>
                    <a:cubicBezTo>
                      <a:pt x="1113" y="15469"/>
                      <a:pt x="1149" y="15480"/>
                      <a:pt x="1417" y="15480"/>
                    </a:cubicBezTo>
                    <a:cubicBezTo>
                      <a:pt x="1447" y="15480"/>
                      <a:pt x="1478" y="15483"/>
                      <a:pt x="1507" y="15486"/>
                    </a:cubicBezTo>
                    <a:cubicBezTo>
                      <a:pt x="1522" y="15488"/>
                      <a:pt x="1537" y="15491"/>
                      <a:pt x="1551" y="15493"/>
                    </a:cubicBezTo>
                    <a:cubicBezTo>
                      <a:pt x="1566" y="15496"/>
                      <a:pt x="1580" y="15499"/>
                      <a:pt x="1594" y="15504"/>
                    </a:cubicBezTo>
                    <a:cubicBezTo>
                      <a:pt x="1763" y="15550"/>
                      <a:pt x="1907" y="15664"/>
                      <a:pt x="2003" y="15832"/>
                    </a:cubicBezTo>
                    <a:cubicBezTo>
                      <a:pt x="2064" y="15939"/>
                      <a:pt x="2096" y="16052"/>
                      <a:pt x="2124" y="16150"/>
                    </a:cubicBezTo>
                    <a:cubicBezTo>
                      <a:pt x="2133" y="16183"/>
                      <a:pt x="2146" y="16226"/>
                      <a:pt x="2157" y="16260"/>
                    </a:cubicBezTo>
                    <a:cubicBezTo>
                      <a:pt x="2174" y="16260"/>
                      <a:pt x="2191" y="16261"/>
                      <a:pt x="2209" y="16261"/>
                    </a:cubicBezTo>
                    <a:cubicBezTo>
                      <a:pt x="2244" y="16261"/>
                      <a:pt x="2283" y="16259"/>
                      <a:pt x="2324" y="16256"/>
                    </a:cubicBezTo>
                    <a:cubicBezTo>
                      <a:pt x="2458" y="16249"/>
                      <a:pt x="2615" y="16231"/>
                      <a:pt x="2768" y="16214"/>
                    </a:cubicBezTo>
                    <a:cubicBezTo>
                      <a:pt x="3025" y="16185"/>
                      <a:pt x="3303" y="16155"/>
                      <a:pt x="3576" y="16155"/>
                    </a:cubicBezTo>
                    <a:cubicBezTo>
                      <a:pt x="3757" y="16155"/>
                      <a:pt x="3936" y="16168"/>
                      <a:pt x="4105" y="16205"/>
                    </a:cubicBezTo>
                    <a:cubicBezTo>
                      <a:pt x="4105" y="16205"/>
                      <a:pt x="4106" y="16205"/>
                      <a:pt x="4106" y="16206"/>
                    </a:cubicBezTo>
                    <a:cubicBezTo>
                      <a:pt x="4145" y="16214"/>
                      <a:pt x="4183" y="16223"/>
                      <a:pt x="4219" y="16231"/>
                    </a:cubicBezTo>
                    <a:cubicBezTo>
                      <a:pt x="4303" y="16250"/>
                      <a:pt x="4376" y="16266"/>
                      <a:pt x="4440" y="16280"/>
                    </a:cubicBezTo>
                    <a:lnTo>
                      <a:pt x="4441" y="16280"/>
                    </a:lnTo>
                    <a:cubicBezTo>
                      <a:pt x="4554" y="16303"/>
                      <a:pt x="4608" y="16309"/>
                      <a:pt x="4633" y="16310"/>
                    </a:cubicBezTo>
                    <a:cubicBezTo>
                      <a:pt x="4640" y="16305"/>
                      <a:pt x="4648" y="16296"/>
                      <a:pt x="4660" y="16285"/>
                    </a:cubicBezTo>
                    <a:cubicBezTo>
                      <a:pt x="4751" y="16188"/>
                      <a:pt x="4865" y="16096"/>
                      <a:pt x="5002" y="16010"/>
                    </a:cubicBezTo>
                    <a:cubicBezTo>
                      <a:pt x="4944" y="15863"/>
                      <a:pt x="4977" y="15713"/>
                      <a:pt x="5128" y="15570"/>
                    </a:cubicBezTo>
                    <a:cubicBezTo>
                      <a:pt x="5529" y="15189"/>
                      <a:pt x="5922" y="14479"/>
                      <a:pt x="6304" y="14479"/>
                    </a:cubicBezTo>
                    <a:cubicBezTo>
                      <a:pt x="6477" y="14479"/>
                      <a:pt x="6648" y="14626"/>
                      <a:pt x="6816" y="15016"/>
                    </a:cubicBezTo>
                    <a:cubicBezTo>
                      <a:pt x="7110" y="15702"/>
                      <a:pt x="7411" y="16239"/>
                      <a:pt x="7669" y="16527"/>
                    </a:cubicBezTo>
                    <a:cubicBezTo>
                      <a:pt x="7853" y="16575"/>
                      <a:pt x="8009" y="16638"/>
                      <a:pt x="8135" y="16731"/>
                    </a:cubicBezTo>
                    <a:cubicBezTo>
                      <a:pt x="8157" y="16717"/>
                      <a:pt x="8178" y="16699"/>
                      <a:pt x="8198" y="16675"/>
                    </a:cubicBezTo>
                    <a:cubicBezTo>
                      <a:pt x="8420" y="16408"/>
                      <a:pt x="8575" y="16227"/>
                      <a:pt x="8843" y="16227"/>
                    </a:cubicBezTo>
                    <a:cubicBezTo>
                      <a:pt x="8926" y="16227"/>
                      <a:pt x="9020" y="16244"/>
                      <a:pt x="9130" y="16282"/>
                    </a:cubicBezTo>
                    <a:cubicBezTo>
                      <a:pt x="9193" y="16304"/>
                      <a:pt x="9258" y="16313"/>
                      <a:pt x="9324" y="16313"/>
                    </a:cubicBezTo>
                    <a:cubicBezTo>
                      <a:pt x="9740" y="16313"/>
                      <a:pt x="10173" y="15920"/>
                      <a:pt x="10235" y="15744"/>
                    </a:cubicBezTo>
                    <a:cubicBezTo>
                      <a:pt x="10257" y="15684"/>
                      <a:pt x="10303" y="15658"/>
                      <a:pt x="10375" y="15658"/>
                    </a:cubicBezTo>
                    <a:cubicBezTo>
                      <a:pt x="10547" y="15658"/>
                      <a:pt x="10864" y="15807"/>
                      <a:pt x="11326" y="15992"/>
                    </a:cubicBezTo>
                    <a:cubicBezTo>
                      <a:pt x="11510" y="16065"/>
                      <a:pt x="11695" y="16100"/>
                      <a:pt x="11864" y="16100"/>
                    </a:cubicBezTo>
                    <a:cubicBezTo>
                      <a:pt x="12298" y="16100"/>
                      <a:pt x="12626" y="15873"/>
                      <a:pt x="12563" y="15496"/>
                    </a:cubicBezTo>
                    <a:cubicBezTo>
                      <a:pt x="12486" y="15039"/>
                      <a:pt x="12622" y="14658"/>
                      <a:pt x="12852" y="14658"/>
                    </a:cubicBezTo>
                    <a:cubicBezTo>
                      <a:pt x="12885" y="14658"/>
                      <a:pt x="12920" y="14666"/>
                      <a:pt x="12956" y="14682"/>
                    </a:cubicBezTo>
                    <a:cubicBezTo>
                      <a:pt x="13077" y="14736"/>
                      <a:pt x="13182" y="14796"/>
                      <a:pt x="13266" y="14796"/>
                    </a:cubicBezTo>
                    <a:cubicBezTo>
                      <a:pt x="13384" y="14796"/>
                      <a:pt x="13457" y="14678"/>
                      <a:pt x="13465" y="14260"/>
                    </a:cubicBezTo>
                    <a:cubicBezTo>
                      <a:pt x="13474" y="13833"/>
                      <a:pt x="13446" y="13592"/>
                      <a:pt x="13702" y="13490"/>
                    </a:cubicBezTo>
                    <a:cubicBezTo>
                      <a:pt x="13672" y="13485"/>
                      <a:pt x="13655" y="13483"/>
                      <a:pt x="13655" y="13483"/>
                    </a:cubicBezTo>
                    <a:cubicBezTo>
                      <a:pt x="13655" y="13483"/>
                      <a:pt x="14288" y="13461"/>
                      <a:pt x="14557" y="13265"/>
                    </a:cubicBezTo>
                    <a:cubicBezTo>
                      <a:pt x="14826" y="13067"/>
                      <a:pt x="14564" y="12879"/>
                      <a:pt x="15058" y="12399"/>
                    </a:cubicBezTo>
                    <a:cubicBezTo>
                      <a:pt x="15554" y="11919"/>
                      <a:pt x="15757" y="11846"/>
                      <a:pt x="15757" y="11526"/>
                    </a:cubicBezTo>
                    <a:cubicBezTo>
                      <a:pt x="15757" y="11206"/>
                      <a:pt x="15816" y="10580"/>
                      <a:pt x="16078" y="10463"/>
                    </a:cubicBezTo>
                    <a:cubicBezTo>
                      <a:pt x="16340" y="10348"/>
                      <a:pt x="16586" y="10013"/>
                      <a:pt x="16645" y="9635"/>
                    </a:cubicBezTo>
                    <a:cubicBezTo>
                      <a:pt x="16703" y="9256"/>
                      <a:pt x="16776" y="8907"/>
                      <a:pt x="17038" y="8820"/>
                    </a:cubicBezTo>
                    <a:cubicBezTo>
                      <a:pt x="17299" y="8732"/>
                      <a:pt x="17532" y="8557"/>
                      <a:pt x="17590" y="8252"/>
                    </a:cubicBezTo>
                    <a:cubicBezTo>
                      <a:pt x="17649" y="7946"/>
                      <a:pt x="17249" y="7561"/>
                      <a:pt x="17627" y="7416"/>
                    </a:cubicBezTo>
                    <a:cubicBezTo>
                      <a:pt x="17679" y="7396"/>
                      <a:pt x="17726" y="7387"/>
                      <a:pt x="17770" y="7387"/>
                    </a:cubicBezTo>
                    <a:cubicBezTo>
                      <a:pt x="18043" y="7387"/>
                      <a:pt x="18158" y="7732"/>
                      <a:pt x="18202" y="7801"/>
                    </a:cubicBezTo>
                    <a:cubicBezTo>
                      <a:pt x="18231" y="7847"/>
                      <a:pt x="18411" y="7994"/>
                      <a:pt x="18579" y="7994"/>
                    </a:cubicBezTo>
                    <a:cubicBezTo>
                      <a:pt x="18707" y="7994"/>
                      <a:pt x="18827" y="7910"/>
                      <a:pt x="18871" y="7634"/>
                    </a:cubicBezTo>
                    <a:cubicBezTo>
                      <a:pt x="18973" y="6994"/>
                      <a:pt x="18566" y="6564"/>
                      <a:pt x="18871" y="6396"/>
                    </a:cubicBezTo>
                    <a:cubicBezTo>
                      <a:pt x="18991" y="6331"/>
                      <a:pt x="19088" y="6323"/>
                      <a:pt x="19168" y="6323"/>
                    </a:cubicBezTo>
                    <a:cubicBezTo>
                      <a:pt x="19195" y="6323"/>
                      <a:pt x="19221" y="6324"/>
                      <a:pt x="19245" y="6324"/>
                    </a:cubicBezTo>
                    <a:cubicBezTo>
                      <a:pt x="19327" y="6324"/>
                      <a:pt x="19386" y="6311"/>
                      <a:pt x="19431" y="6201"/>
                    </a:cubicBezTo>
                    <a:cubicBezTo>
                      <a:pt x="19525" y="5968"/>
                      <a:pt x="19227" y="5771"/>
                      <a:pt x="19177" y="5618"/>
                    </a:cubicBezTo>
                    <a:cubicBezTo>
                      <a:pt x="19125" y="5466"/>
                      <a:pt x="18907" y="5094"/>
                      <a:pt x="19460" y="5066"/>
                    </a:cubicBezTo>
                    <a:cubicBezTo>
                      <a:pt x="20013" y="5036"/>
                      <a:pt x="21948" y="4396"/>
                      <a:pt x="22166" y="3858"/>
                    </a:cubicBezTo>
                    <a:cubicBezTo>
                      <a:pt x="22380" y="3332"/>
                      <a:pt x="22939" y="3057"/>
                      <a:pt x="23183" y="3057"/>
                    </a:cubicBezTo>
                    <a:cubicBezTo>
                      <a:pt x="23188" y="3057"/>
                      <a:pt x="23194" y="3057"/>
                      <a:pt x="23200" y="3057"/>
                    </a:cubicBezTo>
                    <a:cubicBezTo>
                      <a:pt x="23433" y="3072"/>
                      <a:pt x="23243" y="3203"/>
                      <a:pt x="23724" y="3392"/>
                    </a:cubicBezTo>
                    <a:cubicBezTo>
                      <a:pt x="23884" y="3455"/>
                      <a:pt x="24045" y="3492"/>
                      <a:pt x="24183" y="3492"/>
                    </a:cubicBezTo>
                    <a:cubicBezTo>
                      <a:pt x="24457" y="3492"/>
                      <a:pt x="24635" y="3344"/>
                      <a:pt x="24509" y="2955"/>
                    </a:cubicBezTo>
                    <a:cubicBezTo>
                      <a:pt x="24320" y="2373"/>
                      <a:pt x="24087" y="2388"/>
                      <a:pt x="24363" y="2170"/>
                    </a:cubicBezTo>
                    <a:cubicBezTo>
                      <a:pt x="24640" y="1951"/>
                      <a:pt x="24785" y="1719"/>
                      <a:pt x="24741" y="1588"/>
                    </a:cubicBezTo>
                    <a:cubicBezTo>
                      <a:pt x="24705" y="1478"/>
                      <a:pt x="24576" y="907"/>
                      <a:pt x="24149" y="907"/>
                    </a:cubicBezTo>
                    <a:cubicBezTo>
                      <a:pt x="24067" y="907"/>
                      <a:pt x="23975" y="928"/>
                      <a:pt x="23870" y="977"/>
                    </a:cubicBezTo>
                    <a:cubicBezTo>
                      <a:pt x="23741" y="1037"/>
                      <a:pt x="23624" y="1061"/>
                      <a:pt x="23519" y="1061"/>
                    </a:cubicBezTo>
                    <a:cubicBezTo>
                      <a:pt x="23093" y="1061"/>
                      <a:pt x="22844" y="671"/>
                      <a:pt x="22670" y="671"/>
                    </a:cubicBezTo>
                    <a:cubicBezTo>
                      <a:pt x="22667" y="671"/>
                      <a:pt x="22665" y="671"/>
                      <a:pt x="22662" y="671"/>
                    </a:cubicBezTo>
                    <a:cubicBezTo>
                      <a:pt x="22443" y="686"/>
                      <a:pt x="21832" y="1238"/>
                      <a:pt x="21599" y="1340"/>
                    </a:cubicBezTo>
                    <a:cubicBezTo>
                      <a:pt x="21367" y="1442"/>
                      <a:pt x="20930" y="1399"/>
                      <a:pt x="20916" y="1501"/>
                    </a:cubicBezTo>
                    <a:cubicBezTo>
                      <a:pt x="20915" y="1508"/>
                      <a:pt x="20914" y="1512"/>
                      <a:pt x="20913" y="1512"/>
                    </a:cubicBezTo>
                    <a:cubicBezTo>
                      <a:pt x="20905" y="1512"/>
                      <a:pt x="20900" y="1003"/>
                      <a:pt x="20234" y="1003"/>
                    </a:cubicBezTo>
                    <a:cubicBezTo>
                      <a:pt x="20210" y="1003"/>
                      <a:pt x="20185" y="1004"/>
                      <a:pt x="20159" y="1005"/>
                    </a:cubicBezTo>
                    <a:cubicBezTo>
                      <a:pt x="20147" y="1006"/>
                      <a:pt x="20135" y="1006"/>
                      <a:pt x="20123" y="1006"/>
                    </a:cubicBezTo>
                    <a:cubicBezTo>
                      <a:pt x="19463" y="1006"/>
                      <a:pt x="18912" y="0"/>
                      <a:pt x="18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2"/>
              <p:cNvSpPr/>
              <p:nvPr/>
            </p:nvSpPr>
            <p:spPr>
              <a:xfrm>
                <a:off x="3739740" y="2515964"/>
                <a:ext cx="110057" cy="12720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5795" extrusionOk="0">
                    <a:moveTo>
                      <a:pt x="2761" y="1"/>
                    </a:moveTo>
                    <a:cubicBezTo>
                      <a:pt x="2744" y="8"/>
                      <a:pt x="2729" y="14"/>
                      <a:pt x="2714" y="21"/>
                    </a:cubicBezTo>
                    <a:cubicBezTo>
                      <a:pt x="2610" y="67"/>
                      <a:pt x="2554" y="114"/>
                      <a:pt x="2532" y="139"/>
                    </a:cubicBezTo>
                    <a:cubicBezTo>
                      <a:pt x="2601" y="487"/>
                      <a:pt x="2450" y="701"/>
                      <a:pt x="2353" y="800"/>
                    </a:cubicBezTo>
                    <a:cubicBezTo>
                      <a:pt x="2267" y="886"/>
                      <a:pt x="2170" y="938"/>
                      <a:pt x="2081" y="975"/>
                    </a:cubicBezTo>
                    <a:cubicBezTo>
                      <a:pt x="2040" y="992"/>
                      <a:pt x="2001" y="1007"/>
                      <a:pt x="1964" y="1019"/>
                    </a:cubicBezTo>
                    <a:cubicBezTo>
                      <a:pt x="1858" y="1057"/>
                      <a:pt x="1775" y="1087"/>
                      <a:pt x="1695" y="1167"/>
                    </a:cubicBezTo>
                    <a:cubicBezTo>
                      <a:pt x="1560" y="1302"/>
                      <a:pt x="1388" y="1432"/>
                      <a:pt x="1221" y="1559"/>
                    </a:cubicBezTo>
                    <a:cubicBezTo>
                      <a:pt x="1116" y="1639"/>
                      <a:pt x="945" y="1768"/>
                      <a:pt x="839" y="1867"/>
                    </a:cubicBezTo>
                    <a:cubicBezTo>
                      <a:pt x="859" y="1895"/>
                      <a:pt x="878" y="1924"/>
                      <a:pt x="899" y="1954"/>
                    </a:cubicBezTo>
                    <a:cubicBezTo>
                      <a:pt x="1007" y="2108"/>
                      <a:pt x="1118" y="2268"/>
                      <a:pt x="1199" y="2440"/>
                    </a:cubicBezTo>
                    <a:cubicBezTo>
                      <a:pt x="1291" y="2635"/>
                      <a:pt x="1329" y="2821"/>
                      <a:pt x="1313" y="2994"/>
                    </a:cubicBezTo>
                    <a:cubicBezTo>
                      <a:pt x="1306" y="3073"/>
                      <a:pt x="1288" y="3150"/>
                      <a:pt x="1259" y="3224"/>
                    </a:cubicBezTo>
                    <a:cubicBezTo>
                      <a:pt x="1162" y="3465"/>
                      <a:pt x="948" y="3631"/>
                      <a:pt x="699" y="3823"/>
                    </a:cubicBezTo>
                    <a:cubicBezTo>
                      <a:pt x="551" y="3937"/>
                      <a:pt x="399" y="4056"/>
                      <a:pt x="289" y="4176"/>
                    </a:cubicBezTo>
                    <a:cubicBezTo>
                      <a:pt x="283" y="4183"/>
                      <a:pt x="277" y="4190"/>
                      <a:pt x="271" y="4197"/>
                    </a:cubicBezTo>
                    <a:cubicBezTo>
                      <a:pt x="180" y="4302"/>
                      <a:pt x="175" y="4351"/>
                      <a:pt x="175" y="4356"/>
                    </a:cubicBezTo>
                    <a:cubicBezTo>
                      <a:pt x="165" y="4544"/>
                      <a:pt x="128" y="4742"/>
                      <a:pt x="88" y="4952"/>
                    </a:cubicBezTo>
                    <a:cubicBezTo>
                      <a:pt x="54" y="5125"/>
                      <a:pt x="21" y="5304"/>
                      <a:pt x="8" y="5455"/>
                    </a:cubicBezTo>
                    <a:cubicBezTo>
                      <a:pt x="1" y="5551"/>
                      <a:pt x="4" y="5610"/>
                      <a:pt x="9" y="5645"/>
                    </a:cubicBezTo>
                    <a:cubicBezTo>
                      <a:pt x="50" y="5651"/>
                      <a:pt x="95" y="5653"/>
                      <a:pt x="141" y="5653"/>
                    </a:cubicBezTo>
                    <a:cubicBezTo>
                      <a:pt x="412" y="5653"/>
                      <a:pt x="766" y="5566"/>
                      <a:pt x="1060" y="5494"/>
                    </a:cubicBezTo>
                    <a:cubicBezTo>
                      <a:pt x="1366" y="5418"/>
                      <a:pt x="1631" y="5352"/>
                      <a:pt x="1867" y="5352"/>
                    </a:cubicBezTo>
                    <a:cubicBezTo>
                      <a:pt x="2014" y="5352"/>
                      <a:pt x="2150" y="5378"/>
                      <a:pt x="2276" y="5442"/>
                    </a:cubicBezTo>
                    <a:cubicBezTo>
                      <a:pt x="2476" y="5544"/>
                      <a:pt x="2582" y="5656"/>
                      <a:pt x="2649" y="5761"/>
                    </a:cubicBezTo>
                    <a:cubicBezTo>
                      <a:pt x="2662" y="5765"/>
                      <a:pt x="2677" y="5769"/>
                      <a:pt x="2694" y="5773"/>
                    </a:cubicBezTo>
                    <a:cubicBezTo>
                      <a:pt x="2714" y="5778"/>
                      <a:pt x="2733" y="5782"/>
                      <a:pt x="2752" y="5786"/>
                    </a:cubicBezTo>
                    <a:cubicBezTo>
                      <a:pt x="2764" y="5789"/>
                      <a:pt x="2777" y="5790"/>
                      <a:pt x="2789" y="5791"/>
                    </a:cubicBezTo>
                    <a:cubicBezTo>
                      <a:pt x="2801" y="5793"/>
                      <a:pt x="2813" y="5794"/>
                      <a:pt x="2823" y="5794"/>
                    </a:cubicBezTo>
                    <a:cubicBezTo>
                      <a:pt x="2835" y="5795"/>
                      <a:pt x="2846" y="5795"/>
                      <a:pt x="2857" y="5795"/>
                    </a:cubicBezTo>
                    <a:cubicBezTo>
                      <a:pt x="2873" y="5795"/>
                      <a:pt x="2888" y="5795"/>
                      <a:pt x="2903" y="5794"/>
                    </a:cubicBezTo>
                    <a:cubicBezTo>
                      <a:pt x="3001" y="5784"/>
                      <a:pt x="3064" y="5748"/>
                      <a:pt x="3078" y="5710"/>
                    </a:cubicBezTo>
                    <a:cubicBezTo>
                      <a:pt x="3180" y="5427"/>
                      <a:pt x="3368" y="5164"/>
                      <a:pt x="3591" y="4970"/>
                    </a:cubicBezTo>
                    <a:cubicBezTo>
                      <a:pt x="3601" y="4960"/>
                      <a:pt x="3611" y="4952"/>
                      <a:pt x="3621" y="4943"/>
                    </a:cubicBezTo>
                    <a:cubicBezTo>
                      <a:pt x="3641" y="4927"/>
                      <a:pt x="3662" y="4910"/>
                      <a:pt x="3683" y="4894"/>
                    </a:cubicBezTo>
                    <a:cubicBezTo>
                      <a:pt x="3757" y="4838"/>
                      <a:pt x="3832" y="4790"/>
                      <a:pt x="3909" y="4752"/>
                    </a:cubicBezTo>
                    <a:cubicBezTo>
                      <a:pt x="3813" y="4603"/>
                      <a:pt x="3737" y="4451"/>
                      <a:pt x="3685" y="4304"/>
                    </a:cubicBezTo>
                    <a:cubicBezTo>
                      <a:pt x="3678" y="4283"/>
                      <a:pt x="3671" y="4263"/>
                      <a:pt x="3664" y="4242"/>
                    </a:cubicBezTo>
                    <a:cubicBezTo>
                      <a:pt x="3552" y="3876"/>
                      <a:pt x="3616" y="3614"/>
                      <a:pt x="3691" y="3457"/>
                    </a:cubicBezTo>
                    <a:cubicBezTo>
                      <a:pt x="3775" y="3278"/>
                      <a:pt x="4000" y="2972"/>
                      <a:pt x="4555" y="2935"/>
                    </a:cubicBezTo>
                    <a:cubicBezTo>
                      <a:pt x="4644" y="2928"/>
                      <a:pt x="4730" y="2923"/>
                      <a:pt x="4812" y="2920"/>
                    </a:cubicBezTo>
                    <a:cubicBezTo>
                      <a:pt x="4833" y="2853"/>
                      <a:pt x="4857" y="2790"/>
                      <a:pt x="4885" y="2730"/>
                    </a:cubicBezTo>
                    <a:cubicBezTo>
                      <a:pt x="4920" y="2652"/>
                      <a:pt x="4963" y="2582"/>
                      <a:pt x="5014" y="2519"/>
                    </a:cubicBezTo>
                    <a:cubicBezTo>
                      <a:pt x="4941" y="2454"/>
                      <a:pt x="4862" y="2393"/>
                      <a:pt x="4778" y="2347"/>
                    </a:cubicBezTo>
                    <a:cubicBezTo>
                      <a:pt x="4723" y="2316"/>
                      <a:pt x="4672" y="2284"/>
                      <a:pt x="4626" y="2251"/>
                    </a:cubicBezTo>
                    <a:cubicBezTo>
                      <a:pt x="4305" y="2023"/>
                      <a:pt x="4214" y="1762"/>
                      <a:pt x="4198" y="1572"/>
                    </a:cubicBezTo>
                    <a:cubicBezTo>
                      <a:pt x="4185" y="1419"/>
                      <a:pt x="4214" y="1271"/>
                      <a:pt x="4285" y="1126"/>
                    </a:cubicBezTo>
                    <a:cubicBezTo>
                      <a:pt x="4308" y="1078"/>
                      <a:pt x="4336" y="1031"/>
                      <a:pt x="4369" y="984"/>
                    </a:cubicBezTo>
                    <a:cubicBezTo>
                      <a:pt x="4064" y="984"/>
                      <a:pt x="3861" y="980"/>
                      <a:pt x="3716" y="958"/>
                    </a:cubicBezTo>
                    <a:cubicBezTo>
                      <a:pt x="3355" y="902"/>
                      <a:pt x="3148" y="590"/>
                      <a:pt x="2967" y="306"/>
                    </a:cubicBezTo>
                    <a:cubicBezTo>
                      <a:pt x="2962" y="297"/>
                      <a:pt x="2956" y="288"/>
                      <a:pt x="2950" y="279"/>
                    </a:cubicBezTo>
                    <a:cubicBezTo>
                      <a:pt x="2902" y="202"/>
                      <a:pt x="2822" y="77"/>
                      <a:pt x="2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2"/>
              <p:cNvSpPr/>
              <p:nvPr/>
            </p:nvSpPr>
            <p:spPr>
              <a:xfrm>
                <a:off x="3845363" y="2571235"/>
                <a:ext cx="12138" cy="9087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02" y="1"/>
                    </a:moveTo>
                    <a:cubicBezTo>
                      <a:pt x="151" y="64"/>
                      <a:pt x="108" y="134"/>
                      <a:pt x="73" y="212"/>
                    </a:cubicBezTo>
                    <a:cubicBezTo>
                      <a:pt x="45" y="272"/>
                      <a:pt x="21" y="335"/>
                      <a:pt x="0" y="402"/>
                    </a:cubicBezTo>
                    <a:cubicBezTo>
                      <a:pt x="88" y="399"/>
                      <a:pt x="173" y="397"/>
                      <a:pt x="252" y="397"/>
                    </a:cubicBezTo>
                    <a:cubicBezTo>
                      <a:pt x="325" y="397"/>
                      <a:pt x="393" y="398"/>
                      <a:pt x="458" y="401"/>
                    </a:cubicBezTo>
                    <a:cubicBezTo>
                      <a:pt x="489" y="402"/>
                      <a:pt x="521" y="406"/>
                      <a:pt x="552" y="413"/>
                    </a:cubicBezTo>
                    <a:cubicBezTo>
                      <a:pt x="497" y="325"/>
                      <a:pt x="369" y="150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2"/>
              <p:cNvSpPr/>
              <p:nvPr/>
            </p:nvSpPr>
            <p:spPr>
              <a:xfrm>
                <a:off x="3839744" y="2586029"/>
                <a:ext cx="69757" cy="133917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6101" extrusionOk="0">
                    <a:moveTo>
                      <a:pt x="1154" y="1"/>
                    </a:moveTo>
                    <a:cubicBezTo>
                      <a:pt x="1202" y="91"/>
                      <a:pt x="1223" y="193"/>
                      <a:pt x="1215" y="296"/>
                    </a:cubicBezTo>
                    <a:cubicBezTo>
                      <a:pt x="1190" y="592"/>
                      <a:pt x="1220" y="955"/>
                      <a:pt x="1246" y="1276"/>
                    </a:cubicBezTo>
                    <a:cubicBezTo>
                      <a:pt x="1264" y="1488"/>
                      <a:pt x="1281" y="1687"/>
                      <a:pt x="1280" y="1853"/>
                    </a:cubicBezTo>
                    <a:cubicBezTo>
                      <a:pt x="1279" y="2001"/>
                      <a:pt x="1277" y="2348"/>
                      <a:pt x="1001" y="2552"/>
                    </a:cubicBezTo>
                    <a:cubicBezTo>
                      <a:pt x="849" y="2662"/>
                      <a:pt x="678" y="2691"/>
                      <a:pt x="488" y="2691"/>
                    </a:cubicBezTo>
                    <a:cubicBezTo>
                      <a:pt x="388" y="2691"/>
                      <a:pt x="283" y="2683"/>
                      <a:pt x="173" y="2674"/>
                    </a:cubicBezTo>
                    <a:cubicBezTo>
                      <a:pt x="148" y="2672"/>
                      <a:pt x="116" y="2670"/>
                      <a:pt x="84" y="2668"/>
                    </a:cubicBezTo>
                    <a:lnTo>
                      <a:pt x="84" y="2668"/>
                    </a:lnTo>
                    <a:cubicBezTo>
                      <a:pt x="135" y="2747"/>
                      <a:pt x="190" y="2810"/>
                      <a:pt x="247" y="2875"/>
                    </a:cubicBezTo>
                    <a:cubicBezTo>
                      <a:pt x="375" y="3023"/>
                      <a:pt x="551" y="3228"/>
                      <a:pt x="568" y="3540"/>
                    </a:cubicBezTo>
                    <a:cubicBezTo>
                      <a:pt x="573" y="3644"/>
                      <a:pt x="562" y="3760"/>
                      <a:pt x="524" y="3889"/>
                    </a:cubicBezTo>
                    <a:cubicBezTo>
                      <a:pt x="482" y="4035"/>
                      <a:pt x="403" y="4218"/>
                      <a:pt x="312" y="4430"/>
                    </a:cubicBezTo>
                    <a:cubicBezTo>
                      <a:pt x="226" y="4630"/>
                      <a:pt x="128" y="4855"/>
                      <a:pt x="59" y="5058"/>
                    </a:cubicBezTo>
                    <a:cubicBezTo>
                      <a:pt x="32" y="5138"/>
                      <a:pt x="14" y="5202"/>
                      <a:pt x="1" y="5252"/>
                    </a:cubicBezTo>
                    <a:cubicBezTo>
                      <a:pt x="9" y="5253"/>
                      <a:pt x="17" y="5253"/>
                      <a:pt x="25" y="5253"/>
                    </a:cubicBezTo>
                    <a:cubicBezTo>
                      <a:pt x="41" y="5253"/>
                      <a:pt x="59" y="5252"/>
                      <a:pt x="78" y="5252"/>
                    </a:cubicBezTo>
                    <a:cubicBezTo>
                      <a:pt x="107" y="5252"/>
                      <a:pt x="137" y="5251"/>
                      <a:pt x="170" y="5251"/>
                    </a:cubicBezTo>
                    <a:cubicBezTo>
                      <a:pt x="431" y="5251"/>
                      <a:pt x="790" y="5290"/>
                      <a:pt x="1151" y="5690"/>
                    </a:cubicBezTo>
                    <a:cubicBezTo>
                      <a:pt x="1491" y="6067"/>
                      <a:pt x="1639" y="6101"/>
                      <a:pt x="1682" y="6101"/>
                    </a:cubicBezTo>
                    <a:cubicBezTo>
                      <a:pt x="1684" y="6101"/>
                      <a:pt x="1685" y="6101"/>
                      <a:pt x="1686" y="6101"/>
                    </a:cubicBezTo>
                    <a:cubicBezTo>
                      <a:pt x="1720" y="6099"/>
                      <a:pt x="1810" y="6048"/>
                      <a:pt x="1933" y="5872"/>
                    </a:cubicBezTo>
                    <a:cubicBezTo>
                      <a:pt x="2033" y="5728"/>
                      <a:pt x="2195" y="5646"/>
                      <a:pt x="2364" y="5646"/>
                    </a:cubicBezTo>
                    <a:cubicBezTo>
                      <a:pt x="2380" y="5646"/>
                      <a:pt x="2396" y="5647"/>
                      <a:pt x="2412" y="5648"/>
                    </a:cubicBezTo>
                    <a:cubicBezTo>
                      <a:pt x="2450" y="5238"/>
                      <a:pt x="2494" y="4716"/>
                      <a:pt x="2494" y="4465"/>
                    </a:cubicBezTo>
                    <a:cubicBezTo>
                      <a:pt x="2494" y="4117"/>
                      <a:pt x="2728" y="3343"/>
                      <a:pt x="3177" y="3280"/>
                    </a:cubicBezTo>
                    <a:cubicBezTo>
                      <a:pt x="3080" y="3248"/>
                      <a:pt x="2986" y="3202"/>
                      <a:pt x="2899" y="3130"/>
                    </a:cubicBezTo>
                    <a:cubicBezTo>
                      <a:pt x="2666" y="2941"/>
                      <a:pt x="2597" y="2673"/>
                      <a:pt x="2557" y="2413"/>
                    </a:cubicBezTo>
                    <a:cubicBezTo>
                      <a:pt x="2555" y="2406"/>
                      <a:pt x="2554" y="2398"/>
                      <a:pt x="2553" y="2391"/>
                    </a:cubicBezTo>
                    <a:cubicBezTo>
                      <a:pt x="2535" y="2283"/>
                      <a:pt x="2516" y="2234"/>
                      <a:pt x="2507" y="2217"/>
                    </a:cubicBezTo>
                    <a:cubicBezTo>
                      <a:pt x="2497" y="2212"/>
                      <a:pt x="2475" y="2203"/>
                      <a:pt x="2436" y="2193"/>
                    </a:cubicBezTo>
                    <a:cubicBezTo>
                      <a:pt x="2389" y="2182"/>
                      <a:pt x="2344" y="2168"/>
                      <a:pt x="2300" y="2154"/>
                    </a:cubicBezTo>
                    <a:cubicBezTo>
                      <a:pt x="1635" y="1936"/>
                      <a:pt x="1239" y="1441"/>
                      <a:pt x="1255" y="834"/>
                    </a:cubicBezTo>
                    <a:cubicBezTo>
                      <a:pt x="1263" y="536"/>
                      <a:pt x="1376" y="281"/>
                      <a:pt x="1518" y="75"/>
                    </a:cubicBezTo>
                    <a:cubicBezTo>
                      <a:pt x="1422" y="39"/>
                      <a:pt x="1330" y="16"/>
                      <a:pt x="1259" y="15"/>
                    </a:cubicBezTo>
                    <a:cubicBezTo>
                      <a:pt x="1223" y="13"/>
                      <a:pt x="1187" y="9"/>
                      <a:pt x="1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2"/>
              <p:cNvSpPr/>
              <p:nvPr/>
            </p:nvSpPr>
            <p:spPr>
              <a:xfrm>
                <a:off x="3592653" y="2348749"/>
                <a:ext cx="448526" cy="627726"/>
              </a:xfrm>
              <a:custGeom>
                <a:avLst/>
                <a:gdLst/>
                <a:ahLst/>
                <a:cxnLst/>
                <a:rect l="l" t="t" r="r" b="b"/>
                <a:pathLst>
                  <a:path w="20434" h="28598" extrusionOk="0">
                    <a:moveTo>
                      <a:pt x="11872" y="0"/>
                    </a:moveTo>
                    <a:cubicBezTo>
                      <a:pt x="11483" y="0"/>
                      <a:pt x="11101" y="61"/>
                      <a:pt x="11058" y="146"/>
                    </a:cubicBezTo>
                    <a:cubicBezTo>
                      <a:pt x="10979" y="303"/>
                      <a:pt x="10501" y="518"/>
                      <a:pt x="10236" y="518"/>
                    </a:cubicBezTo>
                    <a:cubicBezTo>
                      <a:pt x="10206" y="518"/>
                      <a:pt x="10179" y="515"/>
                      <a:pt x="10155" y="510"/>
                    </a:cubicBezTo>
                    <a:cubicBezTo>
                      <a:pt x="10114" y="499"/>
                      <a:pt x="10080" y="493"/>
                      <a:pt x="10049" y="493"/>
                    </a:cubicBezTo>
                    <a:cubicBezTo>
                      <a:pt x="9908" y="493"/>
                      <a:pt x="9838" y="617"/>
                      <a:pt x="9442" y="975"/>
                    </a:cubicBezTo>
                    <a:cubicBezTo>
                      <a:pt x="8962" y="1412"/>
                      <a:pt x="9319" y="2758"/>
                      <a:pt x="9254" y="2889"/>
                    </a:cubicBezTo>
                    <a:cubicBezTo>
                      <a:pt x="9221" y="2955"/>
                      <a:pt x="9048" y="2991"/>
                      <a:pt x="8811" y="2991"/>
                    </a:cubicBezTo>
                    <a:cubicBezTo>
                      <a:pt x="8580" y="2991"/>
                      <a:pt x="8290" y="2957"/>
                      <a:pt x="8010" y="2882"/>
                    </a:cubicBezTo>
                    <a:cubicBezTo>
                      <a:pt x="7970" y="2871"/>
                      <a:pt x="7932" y="2866"/>
                      <a:pt x="7897" y="2866"/>
                    </a:cubicBezTo>
                    <a:cubicBezTo>
                      <a:pt x="7425" y="2866"/>
                      <a:pt x="7299" y="3736"/>
                      <a:pt x="6947" y="3790"/>
                    </a:cubicBezTo>
                    <a:cubicBezTo>
                      <a:pt x="6892" y="3799"/>
                      <a:pt x="6848" y="3803"/>
                      <a:pt x="6812" y="3803"/>
                    </a:cubicBezTo>
                    <a:cubicBezTo>
                      <a:pt x="6601" y="3803"/>
                      <a:pt x="6661" y="3658"/>
                      <a:pt x="6344" y="3398"/>
                    </a:cubicBezTo>
                    <a:cubicBezTo>
                      <a:pt x="6311" y="3371"/>
                      <a:pt x="6272" y="3359"/>
                      <a:pt x="6227" y="3359"/>
                    </a:cubicBezTo>
                    <a:cubicBezTo>
                      <a:pt x="5766" y="3359"/>
                      <a:pt x="4736" y="4686"/>
                      <a:pt x="4510" y="4910"/>
                    </a:cubicBezTo>
                    <a:cubicBezTo>
                      <a:pt x="4377" y="5044"/>
                      <a:pt x="4101" y="5114"/>
                      <a:pt x="3806" y="5114"/>
                    </a:cubicBezTo>
                    <a:cubicBezTo>
                      <a:pt x="3553" y="5114"/>
                      <a:pt x="3286" y="5062"/>
                      <a:pt x="3085" y="4955"/>
                    </a:cubicBezTo>
                    <a:cubicBezTo>
                      <a:pt x="2648" y="4723"/>
                      <a:pt x="3187" y="4097"/>
                      <a:pt x="3026" y="3397"/>
                    </a:cubicBezTo>
                    <a:cubicBezTo>
                      <a:pt x="2954" y="3079"/>
                      <a:pt x="2875" y="2993"/>
                      <a:pt x="2769" y="2993"/>
                    </a:cubicBezTo>
                    <a:cubicBezTo>
                      <a:pt x="2647" y="2993"/>
                      <a:pt x="2489" y="3107"/>
                      <a:pt x="2263" y="3107"/>
                    </a:cubicBezTo>
                    <a:cubicBezTo>
                      <a:pt x="2256" y="3107"/>
                      <a:pt x="2249" y="3107"/>
                      <a:pt x="2241" y="3106"/>
                    </a:cubicBezTo>
                    <a:cubicBezTo>
                      <a:pt x="2237" y="3106"/>
                      <a:pt x="2233" y="3106"/>
                      <a:pt x="2229" y="3106"/>
                    </a:cubicBezTo>
                    <a:cubicBezTo>
                      <a:pt x="1801" y="3106"/>
                      <a:pt x="1655" y="3898"/>
                      <a:pt x="1237" y="4417"/>
                    </a:cubicBezTo>
                    <a:cubicBezTo>
                      <a:pt x="815" y="4940"/>
                      <a:pt x="1004" y="4838"/>
                      <a:pt x="1222" y="5406"/>
                    </a:cubicBezTo>
                    <a:cubicBezTo>
                      <a:pt x="1441" y="5973"/>
                      <a:pt x="174" y="6133"/>
                      <a:pt x="204" y="6395"/>
                    </a:cubicBezTo>
                    <a:cubicBezTo>
                      <a:pt x="233" y="6657"/>
                      <a:pt x="291" y="7384"/>
                      <a:pt x="146" y="7879"/>
                    </a:cubicBezTo>
                    <a:cubicBezTo>
                      <a:pt x="0" y="8374"/>
                      <a:pt x="524" y="8636"/>
                      <a:pt x="1280" y="9392"/>
                    </a:cubicBezTo>
                    <a:cubicBezTo>
                      <a:pt x="1580" y="9693"/>
                      <a:pt x="1588" y="9911"/>
                      <a:pt x="1458" y="10095"/>
                    </a:cubicBezTo>
                    <a:lnTo>
                      <a:pt x="1783" y="10421"/>
                    </a:lnTo>
                    <a:cubicBezTo>
                      <a:pt x="1908" y="10546"/>
                      <a:pt x="1962" y="10725"/>
                      <a:pt x="1926" y="10898"/>
                    </a:cubicBezTo>
                    <a:cubicBezTo>
                      <a:pt x="1926" y="10900"/>
                      <a:pt x="1862" y="11215"/>
                      <a:pt x="1826" y="11576"/>
                    </a:cubicBezTo>
                    <a:cubicBezTo>
                      <a:pt x="1787" y="11972"/>
                      <a:pt x="1805" y="12186"/>
                      <a:pt x="1824" y="12291"/>
                    </a:cubicBezTo>
                    <a:cubicBezTo>
                      <a:pt x="1824" y="12295"/>
                      <a:pt x="1825" y="12298"/>
                      <a:pt x="1825" y="12301"/>
                    </a:cubicBezTo>
                    <a:cubicBezTo>
                      <a:pt x="1893" y="12318"/>
                      <a:pt x="1966" y="12335"/>
                      <a:pt x="2036" y="12350"/>
                    </a:cubicBezTo>
                    <a:cubicBezTo>
                      <a:pt x="2392" y="12430"/>
                      <a:pt x="2795" y="12521"/>
                      <a:pt x="3004" y="12857"/>
                    </a:cubicBezTo>
                    <a:cubicBezTo>
                      <a:pt x="3081" y="12982"/>
                      <a:pt x="3160" y="13188"/>
                      <a:pt x="3095" y="13465"/>
                    </a:cubicBezTo>
                    <a:cubicBezTo>
                      <a:pt x="3095" y="13474"/>
                      <a:pt x="3100" y="13512"/>
                      <a:pt x="3143" y="13591"/>
                    </a:cubicBezTo>
                    <a:cubicBezTo>
                      <a:pt x="3192" y="13683"/>
                      <a:pt x="3265" y="13783"/>
                      <a:pt x="3335" y="13878"/>
                    </a:cubicBezTo>
                    <a:cubicBezTo>
                      <a:pt x="3428" y="14004"/>
                      <a:pt x="3514" y="14123"/>
                      <a:pt x="3572" y="14253"/>
                    </a:cubicBezTo>
                    <a:cubicBezTo>
                      <a:pt x="3627" y="14378"/>
                      <a:pt x="3650" y="14538"/>
                      <a:pt x="3643" y="14764"/>
                    </a:cubicBezTo>
                    <a:cubicBezTo>
                      <a:pt x="3642" y="14780"/>
                      <a:pt x="3642" y="14796"/>
                      <a:pt x="3641" y="14812"/>
                    </a:cubicBezTo>
                    <a:cubicBezTo>
                      <a:pt x="3632" y="14987"/>
                      <a:pt x="3608" y="15191"/>
                      <a:pt x="3571" y="15401"/>
                    </a:cubicBezTo>
                    <a:cubicBezTo>
                      <a:pt x="3506" y="15775"/>
                      <a:pt x="3380" y="16285"/>
                      <a:pt x="3156" y="16592"/>
                    </a:cubicBezTo>
                    <a:cubicBezTo>
                      <a:pt x="2991" y="16816"/>
                      <a:pt x="2805" y="16897"/>
                      <a:pt x="2656" y="16919"/>
                    </a:cubicBezTo>
                    <a:cubicBezTo>
                      <a:pt x="2648" y="16920"/>
                      <a:pt x="2642" y="16921"/>
                      <a:pt x="2636" y="16922"/>
                    </a:cubicBezTo>
                    <a:cubicBezTo>
                      <a:pt x="2622" y="16923"/>
                      <a:pt x="2610" y="16924"/>
                      <a:pt x="2597" y="16925"/>
                    </a:cubicBezTo>
                    <a:cubicBezTo>
                      <a:pt x="2582" y="16927"/>
                      <a:pt x="2567" y="16927"/>
                      <a:pt x="2553" y="16927"/>
                    </a:cubicBezTo>
                    <a:cubicBezTo>
                      <a:pt x="2526" y="16927"/>
                      <a:pt x="2503" y="16925"/>
                      <a:pt x="2481" y="16923"/>
                    </a:cubicBezTo>
                    <a:cubicBezTo>
                      <a:pt x="2452" y="16919"/>
                      <a:pt x="2418" y="16916"/>
                      <a:pt x="2384" y="16912"/>
                    </a:cubicBezTo>
                    <a:cubicBezTo>
                      <a:pt x="2330" y="16906"/>
                      <a:pt x="2272" y="16899"/>
                      <a:pt x="2213" y="16893"/>
                    </a:cubicBezTo>
                    <a:cubicBezTo>
                      <a:pt x="2113" y="16882"/>
                      <a:pt x="2006" y="16873"/>
                      <a:pt x="1905" y="16869"/>
                    </a:cubicBezTo>
                    <a:cubicBezTo>
                      <a:pt x="1877" y="16868"/>
                      <a:pt x="1851" y="16867"/>
                      <a:pt x="1827" y="16867"/>
                    </a:cubicBezTo>
                    <a:cubicBezTo>
                      <a:pt x="1803" y="16867"/>
                      <a:pt x="1782" y="16868"/>
                      <a:pt x="1763" y="16869"/>
                    </a:cubicBezTo>
                    <a:cubicBezTo>
                      <a:pt x="1710" y="17358"/>
                      <a:pt x="1577" y="18152"/>
                      <a:pt x="1513" y="18360"/>
                    </a:cubicBezTo>
                    <a:cubicBezTo>
                      <a:pt x="1438" y="18605"/>
                      <a:pt x="1249" y="18737"/>
                      <a:pt x="1096" y="18844"/>
                    </a:cubicBezTo>
                    <a:cubicBezTo>
                      <a:pt x="1074" y="18859"/>
                      <a:pt x="1051" y="18875"/>
                      <a:pt x="1028" y="18892"/>
                    </a:cubicBezTo>
                    <a:cubicBezTo>
                      <a:pt x="960" y="18943"/>
                      <a:pt x="896" y="18995"/>
                      <a:pt x="889" y="19034"/>
                    </a:cubicBezTo>
                    <a:cubicBezTo>
                      <a:pt x="867" y="19163"/>
                      <a:pt x="829" y="19297"/>
                      <a:pt x="789" y="19427"/>
                    </a:cubicBezTo>
                    <a:cubicBezTo>
                      <a:pt x="782" y="19446"/>
                      <a:pt x="777" y="19465"/>
                      <a:pt x="771" y="19482"/>
                    </a:cubicBezTo>
                    <a:cubicBezTo>
                      <a:pt x="748" y="19558"/>
                      <a:pt x="715" y="19663"/>
                      <a:pt x="693" y="19751"/>
                    </a:cubicBezTo>
                    <a:cubicBezTo>
                      <a:pt x="828" y="19812"/>
                      <a:pt x="1011" y="19923"/>
                      <a:pt x="1282" y="20136"/>
                    </a:cubicBezTo>
                    <a:cubicBezTo>
                      <a:pt x="1299" y="20149"/>
                      <a:pt x="1316" y="20162"/>
                      <a:pt x="1333" y="20175"/>
                    </a:cubicBezTo>
                    <a:cubicBezTo>
                      <a:pt x="1587" y="20378"/>
                      <a:pt x="1880" y="20637"/>
                      <a:pt x="2164" y="20913"/>
                    </a:cubicBezTo>
                    <a:cubicBezTo>
                      <a:pt x="2384" y="21126"/>
                      <a:pt x="2587" y="21337"/>
                      <a:pt x="2765" y="21535"/>
                    </a:cubicBezTo>
                    <a:cubicBezTo>
                      <a:pt x="2846" y="21626"/>
                      <a:pt x="2921" y="21713"/>
                      <a:pt x="2990" y="21797"/>
                    </a:cubicBezTo>
                    <a:cubicBezTo>
                      <a:pt x="3376" y="22267"/>
                      <a:pt x="3467" y="22511"/>
                      <a:pt x="3502" y="22654"/>
                    </a:cubicBezTo>
                    <a:cubicBezTo>
                      <a:pt x="3527" y="22758"/>
                      <a:pt x="3531" y="22859"/>
                      <a:pt x="3517" y="22954"/>
                    </a:cubicBezTo>
                    <a:cubicBezTo>
                      <a:pt x="3491" y="23113"/>
                      <a:pt x="3410" y="23251"/>
                      <a:pt x="3282" y="23350"/>
                    </a:cubicBezTo>
                    <a:cubicBezTo>
                      <a:pt x="3207" y="23407"/>
                      <a:pt x="3021" y="23643"/>
                      <a:pt x="2811" y="24059"/>
                    </a:cubicBezTo>
                    <a:cubicBezTo>
                      <a:pt x="2603" y="24470"/>
                      <a:pt x="2516" y="24777"/>
                      <a:pt x="2511" y="24872"/>
                    </a:cubicBezTo>
                    <a:cubicBezTo>
                      <a:pt x="2502" y="24996"/>
                      <a:pt x="2526" y="25102"/>
                      <a:pt x="2551" y="25224"/>
                    </a:cubicBezTo>
                    <a:cubicBezTo>
                      <a:pt x="2594" y="25424"/>
                      <a:pt x="2655" y="25711"/>
                      <a:pt x="2504" y="26009"/>
                    </a:cubicBezTo>
                    <a:cubicBezTo>
                      <a:pt x="2483" y="26051"/>
                      <a:pt x="2457" y="26094"/>
                      <a:pt x="2427" y="26137"/>
                    </a:cubicBezTo>
                    <a:cubicBezTo>
                      <a:pt x="2399" y="26175"/>
                      <a:pt x="2368" y="26212"/>
                      <a:pt x="2332" y="26251"/>
                    </a:cubicBezTo>
                    <a:cubicBezTo>
                      <a:pt x="2254" y="26335"/>
                      <a:pt x="2156" y="26423"/>
                      <a:pt x="2041" y="26525"/>
                    </a:cubicBezTo>
                    <a:cubicBezTo>
                      <a:pt x="1926" y="26629"/>
                      <a:pt x="1806" y="26737"/>
                      <a:pt x="1707" y="26841"/>
                    </a:cubicBezTo>
                    <a:cubicBezTo>
                      <a:pt x="1668" y="26883"/>
                      <a:pt x="1638" y="26918"/>
                      <a:pt x="1616" y="26945"/>
                    </a:cubicBezTo>
                    <a:cubicBezTo>
                      <a:pt x="1609" y="26955"/>
                      <a:pt x="1602" y="26963"/>
                      <a:pt x="1597" y="26970"/>
                    </a:cubicBezTo>
                    <a:cubicBezTo>
                      <a:pt x="1652" y="27112"/>
                      <a:pt x="1685" y="27265"/>
                      <a:pt x="1718" y="27414"/>
                    </a:cubicBezTo>
                    <a:cubicBezTo>
                      <a:pt x="1754" y="27580"/>
                      <a:pt x="1790" y="27751"/>
                      <a:pt x="1849" y="27858"/>
                    </a:cubicBezTo>
                    <a:cubicBezTo>
                      <a:pt x="1884" y="27921"/>
                      <a:pt x="1901" y="27924"/>
                      <a:pt x="1933" y="27929"/>
                    </a:cubicBezTo>
                    <a:cubicBezTo>
                      <a:pt x="1948" y="27932"/>
                      <a:pt x="1963" y="27933"/>
                      <a:pt x="1975" y="27933"/>
                    </a:cubicBezTo>
                    <a:cubicBezTo>
                      <a:pt x="1979" y="27933"/>
                      <a:pt x="1983" y="27933"/>
                      <a:pt x="1987" y="27932"/>
                    </a:cubicBezTo>
                    <a:lnTo>
                      <a:pt x="1989" y="27932"/>
                    </a:lnTo>
                    <a:cubicBezTo>
                      <a:pt x="2058" y="27929"/>
                      <a:pt x="2134" y="27894"/>
                      <a:pt x="2252" y="27835"/>
                    </a:cubicBezTo>
                    <a:cubicBezTo>
                      <a:pt x="2418" y="27753"/>
                      <a:pt x="2642" y="27642"/>
                      <a:pt x="2927" y="27642"/>
                    </a:cubicBezTo>
                    <a:cubicBezTo>
                      <a:pt x="3186" y="27642"/>
                      <a:pt x="3496" y="27734"/>
                      <a:pt x="3858" y="28025"/>
                    </a:cubicBezTo>
                    <a:cubicBezTo>
                      <a:pt x="4446" y="28498"/>
                      <a:pt x="4729" y="28598"/>
                      <a:pt x="4877" y="28598"/>
                    </a:cubicBezTo>
                    <a:cubicBezTo>
                      <a:pt x="4948" y="28598"/>
                      <a:pt x="4988" y="28575"/>
                      <a:pt x="5016" y="28559"/>
                    </a:cubicBezTo>
                    <a:cubicBezTo>
                      <a:pt x="5065" y="28532"/>
                      <a:pt x="5108" y="28506"/>
                      <a:pt x="5150" y="28482"/>
                    </a:cubicBezTo>
                    <a:cubicBezTo>
                      <a:pt x="5338" y="28371"/>
                      <a:pt x="5514" y="28267"/>
                      <a:pt x="5744" y="28252"/>
                    </a:cubicBezTo>
                    <a:cubicBezTo>
                      <a:pt x="5763" y="28250"/>
                      <a:pt x="5782" y="28250"/>
                      <a:pt x="5800" y="28250"/>
                    </a:cubicBezTo>
                    <a:cubicBezTo>
                      <a:pt x="5973" y="28250"/>
                      <a:pt x="6128" y="28301"/>
                      <a:pt x="6269" y="28374"/>
                    </a:cubicBezTo>
                    <a:cubicBezTo>
                      <a:pt x="6296" y="28350"/>
                      <a:pt x="6326" y="28326"/>
                      <a:pt x="6359" y="28302"/>
                    </a:cubicBezTo>
                    <a:cubicBezTo>
                      <a:pt x="6370" y="28294"/>
                      <a:pt x="6381" y="28286"/>
                      <a:pt x="6394" y="28278"/>
                    </a:cubicBezTo>
                    <a:cubicBezTo>
                      <a:pt x="6406" y="28270"/>
                      <a:pt x="6418" y="28263"/>
                      <a:pt x="6431" y="28255"/>
                    </a:cubicBezTo>
                    <a:cubicBezTo>
                      <a:pt x="6569" y="28171"/>
                      <a:pt x="6755" y="28098"/>
                      <a:pt x="7009" y="28071"/>
                    </a:cubicBezTo>
                    <a:cubicBezTo>
                      <a:pt x="7074" y="28064"/>
                      <a:pt x="7137" y="28061"/>
                      <a:pt x="7198" y="28061"/>
                    </a:cubicBezTo>
                    <a:cubicBezTo>
                      <a:pt x="7624" y="28061"/>
                      <a:pt x="7973" y="28209"/>
                      <a:pt x="8210" y="28354"/>
                    </a:cubicBezTo>
                    <a:cubicBezTo>
                      <a:pt x="8290" y="27630"/>
                      <a:pt x="7553" y="27656"/>
                      <a:pt x="7304" y="27379"/>
                    </a:cubicBezTo>
                    <a:cubicBezTo>
                      <a:pt x="7042" y="27088"/>
                      <a:pt x="7508" y="27044"/>
                      <a:pt x="7508" y="26536"/>
                    </a:cubicBezTo>
                    <a:cubicBezTo>
                      <a:pt x="7508" y="26026"/>
                      <a:pt x="8264" y="25764"/>
                      <a:pt x="8570" y="25560"/>
                    </a:cubicBezTo>
                    <a:cubicBezTo>
                      <a:pt x="8875" y="25357"/>
                      <a:pt x="9442" y="23392"/>
                      <a:pt x="9734" y="23188"/>
                    </a:cubicBezTo>
                    <a:cubicBezTo>
                      <a:pt x="10025" y="22985"/>
                      <a:pt x="10258" y="22578"/>
                      <a:pt x="10258" y="22126"/>
                    </a:cubicBezTo>
                    <a:cubicBezTo>
                      <a:pt x="10258" y="21967"/>
                      <a:pt x="10322" y="21918"/>
                      <a:pt x="10418" y="21918"/>
                    </a:cubicBezTo>
                    <a:cubicBezTo>
                      <a:pt x="10567" y="21918"/>
                      <a:pt x="10794" y="22036"/>
                      <a:pt x="10981" y="22036"/>
                    </a:cubicBezTo>
                    <a:cubicBezTo>
                      <a:pt x="11013" y="22036"/>
                      <a:pt x="11044" y="22033"/>
                      <a:pt x="11073" y="22025"/>
                    </a:cubicBezTo>
                    <a:cubicBezTo>
                      <a:pt x="11379" y="21937"/>
                      <a:pt x="11727" y="21093"/>
                      <a:pt x="11814" y="20700"/>
                    </a:cubicBezTo>
                    <a:cubicBezTo>
                      <a:pt x="11839" y="20588"/>
                      <a:pt x="11921" y="20550"/>
                      <a:pt x="12038" y="20550"/>
                    </a:cubicBezTo>
                    <a:cubicBezTo>
                      <a:pt x="12299" y="20550"/>
                      <a:pt x="12734" y="20740"/>
                      <a:pt x="13113" y="20740"/>
                    </a:cubicBezTo>
                    <a:cubicBezTo>
                      <a:pt x="13161" y="20740"/>
                      <a:pt x="13209" y="20737"/>
                      <a:pt x="13255" y="20730"/>
                    </a:cubicBezTo>
                    <a:cubicBezTo>
                      <a:pt x="13822" y="20643"/>
                      <a:pt x="13444" y="19987"/>
                      <a:pt x="14187" y="19711"/>
                    </a:cubicBezTo>
                    <a:cubicBezTo>
                      <a:pt x="14717" y="19514"/>
                      <a:pt x="14935" y="18788"/>
                      <a:pt x="15016" y="18391"/>
                    </a:cubicBezTo>
                    <a:cubicBezTo>
                      <a:pt x="14776" y="18344"/>
                      <a:pt x="14528" y="18256"/>
                      <a:pt x="14318" y="18039"/>
                    </a:cubicBezTo>
                    <a:cubicBezTo>
                      <a:pt x="13838" y="17544"/>
                      <a:pt x="13605" y="17210"/>
                      <a:pt x="13620" y="17006"/>
                    </a:cubicBezTo>
                    <a:cubicBezTo>
                      <a:pt x="13620" y="16999"/>
                      <a:pt x="13621" y="16991"/>
                      <a:pt x="13621" y="16981"/>
                    </a:cubicBezTo>
                    <a:lnTo>
                      <a:pt x="13621" y="16981"/>
                    </a:lnTo>
                    <a:cubicBezTo>
                      <a:pt x="13391" y="17313"/>
                      <a:pt x="13160" y="17436"/>
                      <a:pt x="12939" y="17436"/>
                    </a:cubicBezTo>
                    <a:cubicBezTo>
                      <a:pt x="12590" y="17436"/>
                      <a:pt x="12268" y="17129"/>
                      <a:pt x="12018" y="16852"/>
                    </a:cubicBezTo>
                    <a:cubicBezTo>
                      <a:pt x="11801" y="16611"/>
                      <a:pt x="11617" y="16586"/>
                      <a:pt x="11422" y="16586"/>
                    </a:cubicBezTo>
                    <a:cubicBezTo>
                      <a:pt x="11369" y="16586"/>
                      <a:pt x="11316" y="16588"/>
                      <a:pt x="11261" y="16588"/>
                    </a:cubicBezTo>
                    <a:cubicBezTo>
                      <a:pt x="11137" y="16588"/>
                      <a:pt x="11005" y="16578"/>
                      <a:pt x="10855" y="16517"/>
                    </a:cubicBezTo>
                    <a:cubicBezTo>
                      <a:pt x="10388" y="16328"/>
                      <a:pt x="11146" y="15004"/>
                      <a:pt x="11276" y="14553"/>
                    </a:cubicBezTo>
                    <a:cubicBezTo>
                      <a:pt x="11407" y="14102"/>
                      <a:pt x="10970" y="14102"/>
                      <a:pt x="10709" y="13374"/>
                    </a:cubicBezTo>
                    <a:cubicBezTo>
                      <a:pt x="10580" y="13015"/>
                      <a:pt x="10826" y="12944"/>
                      <a:pt x="11135" y="12944"/>
                    </a:cubicBezTo>
                    <a:cubicBezTo>
                      <a:pt x="11342" y="12944"/>
                      <a:pt x="11576" y="12976"/>
                      <a:pt x="11745" y="12976"/>
                    </a:cubicBezTo>
                    <a:cubicBezTo>
                      <a:pt x="11836" y="12976"/>
                      <a:pt x="11907" y="12966"/>
                      <a:pt x="11946" y="12938"/>
                    </a:cubicBezTo>
                    <a:cubicBezTo>
                      <a:pt x="12120" y="12810"/>
                      <a:pt x="11884" y="11812"/>
                      <a:pt x="11948" y="11061"/>
                    </a:cubicBezTo>
                    <a:cubicBezTo>
                      <a:pt x="11900" y="11059"/>
                      <a:pt x="11843" y="11058"/>
                      <a:pt x="11778" y="11058"/>
                    </a:cubicBezTo>
                    <a:cubicBezTo>
                      <a:pt x="11651" y="11058"/>
                      <a:pt x="11490" y="11062"/>
                      <a:pt x="11290" y="11075"/>
                    </a:cubicBezTo>
                    <a:cubicBezTo>
                      <a:pt x="10630" y="11121"/>
                      <a:pt x="10781" y="11709"/>
                      <a:pt x="11101" y="12159"/>
                    </a:cubicBezTo>
                    <a:cubicBezTo>
                      <a:pt x="11422" y="12611"/>
                      <a:pt x="11218" y="12742"/>
                      <a:pt x="10970" y="12792"/>
                    </a:cubicBezTo>
                    <a:cubicBezTo>
                      <a:pt x="10723" y="12843"/>
                      <a:pt x="10396" y="13164"/>
                      <a:pt x="10272" y="13505"/>
                    </a:cubicBezTo>
                    <a:cubicBezTo>
                      <a:pt x="10175" y="13773"/>
                      <a:pt x="9901" y="13938"/>
                      <a:pt x="9560" y="13938"/>
                    </a:cubicBezTo>
                    <a:cubicBezTo>
                      <a:pt x="9465" y="13938"/>
                      <a:pt x="9365" y="13925"/>
                      <a:pt x="9262" y="13898"/>
                    </a:cubicBezTo>
                    <a:cubicBezTo>
                      <a:pt x="8788" y="13774"/>
                      <a:pt x="9064" y="13694"/>
                      <a:pt x="8738" y="13527"/>
                    </a:cubicBezTo>
                    <a:cubicBezTo>
                      <a:pt x="8693" y="13505"/>
                      <a:pt x="8635" y="13495"/>
                      <a:pt x="8565" y="13495"/>
                    </a:cubicBezTo>
                    <a:cubicBezTo>
                      <a:pt x="8178" y="13495"/>
                      <a:pt x="7445" y="13795"/>
                      <a:pt x="6843" y="13795"/>
                    </a:cubicBezTo>
                    <a:cubicBezTo>
                      <a:pt x="6756" y="13795"/>
                      <a:pt x="6671" y="13789"/>
                      <a:pt x="6591" y="13774"/>
                    </a:cubicBezTo>
                    <a:cubicBezTo>
                      <a:pt x="5856" y="13644"/>
                      <a:pt x="6322" y="12546"/>
                      <a:pt x="6351" y="11949"/>
                    </a:cubicBezTo>
                    <a:cubicBezTo>
                      <a:pt x="6379" y="11353"/>
                      <a:pt x="7355" y="10938"/>
                      <a:pt x="7471" y="10646"/>
                    </a:cubicBezTo>
                    <a:cubicBezTo>
                      <a:pt x="7588" y="10355"/>
                      <a:pt x="7194" y="9948"/>
                      <a:pt x="6984" y="9592"/>
                    </a:cubicBezTo>
                    <a:cubicBezTo>
                      <a:pt x="6773" y="9235"/>
                      <a:pt x="7653" y="8784"/>
                      <a:pt x="8025" y="8412"/>
                    </a:cubicBezTo>
                    <a:cubicBezTo>
                      <a:pt x="8395" y="8042"/>
                      <a:pt x="8795" y="8202"/>
                      <a:pt x="8716" y="7845"/>
                    </a:cubicBezTo>
                    <a:cubicBezTo>
                      <a:pt x="8636" y="7489"/>
                      <a:pt x="8970" y="7205"/>
                      <a:pt x="9436" y="7075"/>
                    </a:cubicBezTo>
                    <a:cubicBezTo>
                      <a:pt x="9463" y="7067"/>
                      <a:pt x="9489" y="7063"/>
                      <a:pt x="9515" y="7063"/>
                    </a:cubicBezTo>
                    <a:cubicBezTo>
                      <a:pt x="9933" y="7063"/>
                      <a:pt x="10189" y="8008"/>
                      <a:pt x="10498" y="8057"/>
                    </a:cubicBezTo>
                    <a:cubicBezTo>
                      <a:pt x="10601" y="8073"/>
                      <a:pt x="10793" y="8076"/>
                      <a:pt x="11016" y="8076"/>
                    </a:cubicBezTo>
                    <a:cubicBezTo>
                      <a:pt x="11149" y="8076"/>
                      <a:pt x="11293" y="8075"/>
                      <a:pt x="11436" y="8075"/>
                    </a:cubicBezTo>
                    <a:cubicBezTo>
                      <a:pt x="11812" y="8075"/>
                      <a:pt x="12183" y="8082"/>
                      <a:pt x="12331" y="8136"/>
                    </a:cubicBezTo>
                    <a:cubicBezTo>
                      <a:pt x="12629" y="8246"/>
                      <a:pt x="12062" y="8399"/>
                      <a:pt x="11727" y="8668"/>
                    </a:cubicBezTo>
                    <a:cubicBezTo>
                      <a:pt x="11392" y="8936"/>
                      <a:pt x="11247" y="9235"/>
                      <a:pt x="11734" y="9505"/>
                    </a:cubicBezTo>
                    <a:cubicBezTo>
                      <a:pt x="12221" y="9774"/>
                      <a:pt x="12527" y="10298"/>
                      <a:pt x="12527" y="10298"/>
                    </a:cubicBezTo>
                    <a:cubicBezTo>
                      <a:pt x="13012" y="10309"/>
                      <a:pt x="13648" y="10755"/>
                      <a:pt x="13648" y="10755"/>
                    </a:cubicBezTo>
                    <a:cubicBezTo>
                      <a:pt x="13648" y="10755"/>
                      <a:pt x="13051" y="11133"/>
                      <a:pt x="13037" y="11657"/>
                    </a:cubicBezTo>
                    <a:cubicBezTo>
                      <a:pt x="13022" y="12181"/>
                      <a:pt x="13510" y="12414"/>
                      <a:pt x="13822" y="12494"/>
                    </a:cubicBezTo>
                    <a:cubicBezTo>
                      <a:pt x="14135" y="12574"/>
                      <a:pt x="14266" y="12720"/>
                      <a:pt x="14331" y="13142"/>
                    </a:cubicBezTo>
                    <a:cubicBezTo>
                      <a:pt x="14398" y="13563"/>
                      <a:pt x="14492" y="13593"/>
                      <a:pt x="14900" y="13651"/>
                    </a:cubicBezTo>
                    <a:cubicBezTo>
                      <a:pt x="15186" y="13692"/>
                      <a:pt x="15069" y="14065"/>
                      <a:pt x="14974" y="14282"/>
                    </a:cubicBezTo>
                    <a:cubicBezTo>
                      <a:pt x="15169" y="14423"/>
                      <a:pt x="15185" y="14538"/>
                      <a:pt x="15377" y="14538"/>
                    </a:cubicBezTo>
                    <a:cubicBezTo>
                      <a:pt x="15435" y="14538"/>
                      <a:pt x="15511" y="14527"/>
                      <a:pt x="15613" y="14503"/>
                    </a:cubicBezTo>
                    <a:cubicBezTo>
                      <a:pt x="16122" y="14382"/>
                      <a:pt x="16630" y="13806"/>
                      <a:pt x="17060" y="13806"/>
                    </a:cubicBezTo>
                    <a:cubicBezTo>
                      <a:pt x="17097" y="13806"/>
                      <a:pt x="17134" y="13810"/>
                      <a:pt x="17170" y="13819"/>
                    </a:cubicBezTo>
                    <a:cubicBezTo>
                      <a:pt x="17479" y="13899"/>
                      <a:pt x="17638" y="14055"/>
                      <a:pt x="17792" y="14055"/>
                    </a:cubicBezTo>
                    <a:cubicBezTo>
                      <a:pt x="17862" y="14055"/>
                      <a:pt x="17931" y="14022"/>
                      <a:pt x="18013" y="13936"/>
                    </a:cubicBezTo>
                    <a:cubicBezTo>
                      <a:pt x="18276" y="13659"/>
                      <a:pt x="18857" y="12728"/>
                      <a:pt x="18828" y="12117"/>
                    </a:cubicBezTo>
                    <a:cubicBezTo>
                      <a:pt x="18800" y="11506"/>
                      <a:pt x="19033" y="10778"/>
                      <a:pt x="19294" y="10604"/>
                    </a:cubicBezTo>
                    <a:cubicBezTo>
                      <a:pt x="19444" y="10503"/>
                      <a:pt x="19947" y="10164"/>
                      <a:pt x="20433" y="9827"/>
                    </a:cubicBezTo>
                    <a:cubicBezTo>
                      <a:pt x="19749" y="9404"/>
                      <a:pt x="19168" y="7814"/>
                      <a:pt x="19017" y="7675"/>
                    </a:cubicBezTo>
                    <a:cubicBezTo>
                      <a:pt x="18983" y="7645"/>
                      <a:pt x="18941" y="7634"/>
                      <a:pt x="18891" y="7634"/>
                    </a:cubicBezTo>
                    <a:cubicBezTo>
                      <a:pt x="18789" y="7634"/>
                      <a:pt x="18658" y="7677"/>
                      <a:pt x="18512" y="7677"/>
                    </a:cubicBezTo>
                    <a:cubicBezTo>
                      <a:pt x="18356" y="7677"/>
                      <a:pt x="18183" y="7628"/>
                      <a:pt x="18013" y="7428"/>
                    </a:cubicBezTo>
                    <a:cubicBezTo>
                      <a:pt x="17606" y="6948"/>
                      <a:pt x="17591" y="7297"/>
                      <a:pt x="16937" y="7006"/>
                    </a:cubicBezTo>
                    <a:cubicBezTo>
                      <a:pt x="16296" y="6722"/>
                      <a:pt x="17201" y="5559"/>
                      <a:pt x="17840" y="4542"/>
                    </a:cubicBezTo>
                    <a:cubicBezTo>
                      <a:pt x="17562" y="4421"/>
                      <a:pt x="17256" y="4375"/>
                      <a:pt x="16948" y="4375"/>
                    </a:cubicBezTo>
                    <a:cubicBezTo>
                      <a:pt x="16019" y="4375"/>
                      <a:pt x="15073" y="4788"/>
                      <a:pt x="14828" y="4788"/>
                    </a:cubicBezTo>
                    <a:cubicBezTo>
                      <a:pt x="14822" y="4788"/>
                      <a:pt x="14816" y="4788"/>
                      <a:pt x="14811" y="4788"/>
                    </a:cubicBezTo>
                    <a:cubicBezTo>
                      <a:pt x="14506" y="4758"/>
                      <a:pt x="14084" y="3710"/>
                      <a:pt x="14055" y="3376"/>
                    </a:cubicBezTo>
                    <a:cubicBezTo>
                      <a:pt x="14026" y="3041"/>
                      <a:pt x="14142" y="2547"/>
                      <a:pt x="14084" y="2125"/>
                    </a:cubicBezTo>
                    <a:cubicBezTo>
                      <a:pt x="14026" y="1703"/>
                      <a:pt x="13779" y="1906"/>
                      <a:pt x="13385" y="1645"/>
                    </a:cubicBezTo>
                    <a:cubicBezTo>
                      <a:pt x="12993" y="1382"/>
                      <a:pt x="12789" y="597"/>
                      <a:pt x="12731" y="248"/>
                    </a:cubicBezTo>
                    <a:cubicBezTo>
                      <a:pt x="12701" y="68"/>
                      <a:pt x="12283" y="0"/>
                      <a:pt x="118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2"/>
              <p:cNvSpPr/>
              <p:nvPr/>
            </p:nvSpPr>
            <p:spPr>
              <a:xfrm>
                <a:off x="3386630" y="2577841"/>
                <a:ext cx="279358" cy="572654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26089" extrusionOk="0">
                    <a:moveTo>
                      <a:pt x="10443" y="0"/>
                    </a:moveTo>
                    <a:cubicBezTo>
                      <a:pt x="10237" y="138"/>
                      <a:pt x="10009" y="274"/>
                      <a:pt x="9852" y="440"/>
                    </a:cubicBezTo>
                    <a:cubicBezTo>
                      <a:pt x="9387" y="935"/>
                      <a:pt x="6797" y="1023"/>
                      <a:pt x="6447" y="1488"/>
                    </a:cubicBezTo>
                    <a:cubicBezTo>
                      <a:pt x="6292" y="1695"/>
                      <a:pt x="6235" y="1775"/>
                      <a:pt x="6168" y="1775"/>
                    </a:cubicBezTo>
                    <a:cubicBezTo>
                      <a:pt x="6084" y="1775"/>
                      <a:pt x="5985" y="1650"/>
                      <a:pt x="5661" y="1488"/>
                    </a:cubicBezTo>
                    <a:cubicBezTo>
                      <a:pt x="5562" y="1438"/>
                      <a:pt x="5462" y="1414"/>
                      <a:pt x="5363" y="1414"/>
                    </a:cubicBezTo>
                    <a:cubicBezTo>
                      <a:pt x="4881" y="1414"/>
                      <a:pt x="4419" y="1987"/>
                      <a:pt x="4178" y="3001"/>
                    </a:cubicBezTo>
                    <a:cubicBezTo>
                      <a:pt x="3944" y="3981"/>
                      <a:pt x="3580" y="4437"/>
                      <a:pt x="3100" y="4437"/>
                    </a:cubicBezTo>
                    <a:cubicBezTo>
                      <a:pt x="2981" y="4437"/>
                      <a:pt x="2856" y="4409"/>
                      <a:pt x="2723" y="4355"/>
                    </a:cubicBezTo>
                    <a:cubicBezTo>
                      <a:pt x="2619" y="4311"/>
                      <a:pt x="2532" y="4293"/>
                      <a:pt x="2459" y="4293"/>
                    </a:cubicBezTo>
                    <a:cubicBezTo>
                      <a:pt x="2066" y="4293"/>
                      <a:pt x="2100" y="4844"/>
                      <a:pt x="2112" y="5053"/>
                    </a:cubicBezTo>
                    <a:cubicBezTo>
                      <a:pt x="2119" y="5176"/>
                      <a:pt x="1994" y="5389"/>
                      <a:pt x="1821" y="5577"/>
                    </a:cubicBezTo>
                    <a:cubicBezTo>
                      <a:pt x="1885" y="5658"/>
                      <a:pt x="1925" y="5757"/>
                      <a:pt x="1934" y="5862"/>
                    </a:cubicBezTo>
                    <a:lnTo>
                      <a:pt x="1973" y="6344"/>
                    </a:lnTo>
                    <a:cubicBezTo>
                      <a:pt x="1981" y="6446"/>
                      <a:pt x="1959" y="6548"/>
                      <a:pt x="1911" y="6638"/>
                    </a:cubicBezTo>
                    <a:cubicBezTo>
                      <a:pt x="1669" y="7079"/>
                      <a:pt x="1391" y="7604"/>
                      <a:pt x="1297" y="7795"/>
                    </a:cubicBezTo>
                    <a:cubicBezTo>
                      <a:pt x="1311" y="7913"/>
                      <a:pt x="1368" y="8166"/>
                      <a:pt x="1430" y="8378"/>
                    </a:cubicBezTo>
                    <a:cubicBezTo>
                      <a:pt x="1491" y="8587"/>
                      <a:pt x="1417" y="8811"/>
                      <a:pt x="1244" y="8942"/>
                    </a:cubicBezTo>
                    <a:lnTo>
                      <a:pt x="1103" y="9050"/>
                    </a:lnTo>
                    <a:lnTo>
                      <a:pt x="1144" y="9745"/>
                    </a:lnTo>
                    <a:cubicBezTo>
                      <a:pt x="1154" y="9900"/>
                      <a:pt x="1094" y="10052"/>
                      <a:pt x="979" y="10160"/>
                    </a:cubicBezTo>
                    <a:lnTo>
                      <a:pt x="214" y="10877"/>
                    </a:lnTo>
                    <a:lnTo>
                      <a:pt x="149" y="11838"/>
                    </a:lnTo>
                    <a:lnTo>
                      <a:pt x="467" y="12000"/>
                    </a:lnTo>
                    <a:cubicBezTo>
                      <a:pt x="557" y="12047"/>
                      <a:pt x="632" y="12118"/>
                      <a:pt x="682" y="12204"/>
                    </a:cubicBezTo>
                    <a:cubicBezTo>
                      <a:pt x="688" y="12217"/>
                      <a:pt x="696" y="12229"/>
                      <a:pt x="702" y="12243"/>
                    </a:cubicBezTo>
                    <a:lnTo>
                      <a:pt x="1386" y="13683"/>
                    </a:lnTo>
                    <a:cubicBezTo>
                      <a:pt x="1413" y="13740"/>
                      <a:pt x="1429" y="13800"/>
                      <a:pt x="1435" y="13861"/>
                    </a:cubicBezTo>
                    <a:cubicBezTo>
                      <a:pt x="1451" y="14042"/>
                      <a:pt x="1372" y="14224"/>
                      <a:pt x="1217" y="14336"/>
                    </a:cubicBezTo>
                    <a:lnTo>
                      <a:pt x="916" y="14550"/>
                    </a:lnTo>
                    <a:lnTo>
                      <a:pt x="1004" y="14826"/>
                    </a:lnTo>
                    <a:cubicBezTo>
                      <a:pt x="1063" y="15013"/>
                      <a:pt x="1014" y="15218"/>
                      <a:pt x="875" y="15356"/>
                    </a:cubicBezTo>
                    <a:lnTo>
                      <a:pt x="1" y="16230"/>
                    </a:lnTo>
                    <a:lnTo>
                      <a:pt x="30" y="17458"/>
                    </a:lnTo>
                    <a:lnTo>
                      <a:pt x="101" y="17480"/>
                    </a:lnTo>
                    <a:cubicBezTo>
                      <a:pt x="312" y="17543"/>
                      <a:pt x="459" y="17730"/>
                      <a:pt x="474" y="17946"/>
                    </a:cubicBezTo>
                    <a:cubicBezTo>
                      <a:pt x="475" y="17959"/>
                      <a:pt x="476" y="17974"/>
                      <a:pt x="476" y="17989"/>
                    </a:cubicBezTo>
                    <a:lnTo>
                      <a:pt x="449" y="20060"/>
                    </a:lnTo>
                    <a:cubicBezTo>
                      <a:pt x="599" y="20327"/>
                      <a:pt x="959" y="20971"/>
                      <a:pt x="1222" y="21472"/>
                    </a:cubicBezTo>
                    <a:cubicBezTo>
                      <a:pt x="1245" y="21517"/>
                      <a:pt x="1268" y="21560"/>
                      <a:pt x="1289" y="21602"/>
                    </a:cubicBezTo>
                    <a:cubicBezTo>
                      <a:pt x="1299" y="21623"/>
                      <a:pt x="1310" y="21643"/>
                      <a:pt x="1320" y="21664"/>
                    </a:cubicBezTo>
                    <a:cubicBezTo>
                      <a:pt x="1388" y="21794"/>
                      <a:pt x="1442" y="21909"/>
                      <a:pt x="1479" y="21992"/>
                    </a:cubicBezTo>
                    <a:cubicBezTo>
                      <a:pt x="1487" y="22010"/>
                      <a:pt x="1495" y="22029"/>
                      <a:pt x="1501" y="22047"/>
                    </a:cubicBezTo>
                    <a:cubicBezTo>
                      <a:pt x="1512" y="22076"/>
                      <a:pt x="1519" y="22104"/>
                      <a:pt x="1525" y="22132"/>
                    </a:cubicBezTo>
                    <a:cubicBezTo>
                      <a:pt x="1651" y="22693"/>
                      <a:pt x="1126" y="23305"/>
                      <a:pt x="617" y="23899"/>
                    </a:cubicBezTo>
                    <a:cubicBezTo>
                      <a:pt x="521" y="24009"/>
                      <a:pt x="399" y="24153"/>
                      <a:pt x="332" y="24240"/>
                    </a:cubicBezTo>
                    <a:cubicBezTo>
                      <a:pt x="341" y="24549"/>
                      <a:pt x="371" y="25339"/>
                      <a:pt x="399" y="26030"/>
                    </a:cubicBezTo>
                    <a:lnTo>
                      <a:pt x="1277" y="26088"/>
                    </a:lnTo>
                    <a:lnTo>
                      <a:pt x="2749" y="24894"/>
                    </a:lnTo>
                    <a:cubicBezTo>
                      <a:pt x="2843" y="24817"/>
                      <a:pt x="2961" y="24776"/>
                      <a:pt x="3082" y="24776"/>
                    </a:cubicBezTo>
                    <a:cubicBezTo>
                      <a:pt x="3099" y="24776"/>
                      <a:pt x="3116" y="24777"/>
                      <a:pt x="3134" y="24779"/>
                    </a:cubicBezTo>
                    <a:lnTo>
                      <a:pt x="3868" y="24855"/>
                    </a:lnTo>
                    <a:lnTo>
                      <a:pt x="5132" y="23654"/>
                    </a:lnTo>
                    <a:cubicBezTo>
                      <a:pt x="5142" y="23646"/>
                      <a:pt x="5151" y="23637"/>
                      <a:pt x="5162" y="23629"/>
                    </a:cubicBezTo>
                    <a:cubicBezTo>
                      <a:pt x="5230" y="23573"/>
                      <a:pt x="5312" y="23535"/>
                      <a:pt x="5399" y="23519"/>
                    </a:cubicBezTo>
                    <a:lnTo>
                      <a:pt x="5532" y="23494"/>
                    </a:lnTo>
                    <a:lnTo>
                      <a:pt x="5537" y="23324"/>
                    </a:lnTo>
                    <a:cubicBezTo>
                      <a:pt x="5544" y="23066"/>
                      <a:pt x="5735" y="22855"/>
                      <a:pt x="5983" y="22818"/>
                    </a:cubicBezTo>
                    <a:cubicBezTo>
                      <a:pt x="6009" y="22814"/>
                      <a:pt x="6035" y="22812"/>
                      <a:pt x="6062" y="22812"/>
                    </a:cubicBezTo>
                    <a:lnTo>
                      <a:pt x="7314" y="22812"/>
                    </a:lnTo>
                    <a:cubicBezTo>
                      <a:pt x="7453" y="22751"/>
                      <a:pt x="7797" y="22556"/>
                      <a:pt x="8056" y="22396"/>
                    </a:cubicBezTo>
                    <a:cubicBezTo>
                      <a:pt x="8139" y="22344"/>
                      <a:pt x="8235" y="22317"/>
                      <a:pt x="8332" y="22317"/>
                    </a:cubicBezTo>
                    <a:cubicBezTo>
                      <a:pt x="8391" y="22317"/>
                      <a:pt x="8449" y="22327"/>
                      <a:pt x="8506" y="22347"/>
                    </a:cubicBezTo>
                    <a:lnTo>
                      <a:pt x="9005" y="22523"/>
                    </a:lnTo>
                    <a:lnTo>
                      <a:pt x="10795" y="20981"/>
                    </a:lnTo>
                    <a:lnTo>
                      <a:pt x="10874" y="18007"/>
                    </a:lnTo>
                    <a:cubicBezTo>
                      <a:pt x="10875" y="17951"/>
                      <a:pt x="10886" y="17898"/>
                      <a:pt x="10902" y="17847"/>
                    </a:cubicBezTo>
                    <a:cubicBezTo>
                      <a:pt x="10596" y="17545"/>
                      <a:pt x="10616" y="16928"/>
                      <a:pt x="10456" y="16644"/>
                    </a:cubicBezTo>
                    <a:cubicBezTo>
                      <a:pt x="10252" y="16280"/>
                      <a:pt x="11199" y="15655"/>
                      <a:pt x="11388" y="15392"/>
                    </a:cubicBezTo>
                    <a:cubicBezTo>
                      <a:pt x="11575" y="15131"/>
                      <a:pt x="11343" y="14868"/>
                      <a:pt x="11373" y="14403"/>
                    </a:cubicBezTo>
                    <a:cubicBezTo>
                      <a:pt x="11401" y="13938"/>
                      <a:pt x="11969" y="12788"/>
                      <a:pt x="12347" y="12497"/>
                    </a:cubicBezTo>
                    <a:cubicBezTo>
                      <a:pt x="12726" y="12206"/>
                      <a:pt x="10267" y="9849"/>
                      <a:pt x="9773" y="9762"/>
                    </a:cubicBezTo>
                    <a:cubicBezTo>
                      <a:pt x="9278" y="9674"/>
                      <a:pt x="9684" y="8947"/>
                      <a:pt x="9758" y="8510"/>
                    </a:cubicBezTo>
                    <a:cubicBezTo>
                      <a:pt x="9830" y="8074"/>
                      <a:pt x="10340" y="7958"/>
                      <a:pt x="10397" y="7769"/>
                    </a:cubicBezTo>
                    <a:cubicBezTo>
                      <a:pt x="10456" y="7579"/>
                      <a:pt x="10630" y="6517"/>
                      <a:pt x="10645" y="6153"/>
                    </a:cubicBezTo>
                    <a:cubicBezTo>
                      <a:pt x="10653" y="5958"/>
                      <a:pt x="10909" y="5905"/>
                      <a:pt x="11206" y="5905"/>
                    </a:cubicBezTo>
                    <a:cubicBezTo>
                      <a:pt x="11460" y="5905"/>
                      <a:pt x="11744" y="5944"/>
                      <a:pt x="11926" y="5964"/>
                    </a:cubicBezTo>
                    <a:cubicBezTo>
                      <a:pt x="11931" y="5965"/>
                      <a:pt x="11936" y="5965"/>
                      <a:pt x="11941" y="5965"/>
                    </a:cubicBezTo>
                    <a:cubicBezTo>
                      <a:pt x="12325" y="5965"/>
                      <a:pt x="12594" y="4287"/>
                      <a:pt x="12479" y="4029"/>
                    </a:cubicBezTo>
                    <a:cubicBezTo>
                      <a:pt x="12362" y="3767"/>
                      <a:pt x="11867" y="3331"/>
                      <a:pt x="11969" y="2909"/>
                    </a:cubicBezTo>
                    <a:cubicBezTo>
                      <a:pt x="12071" y="2487"/>
                      <a:pt x="11417" y="2487"/>
                      <a:pt x="10921" y="2327"/>
                    </a:cubicBezTo>
                    <a:cubicBezTo>
                      <a:pt x="10427" y="2167"/>
                      <a:pt x="10798" y="355"/>
                      <a:pt x="10798" y="355"/>
                    </a:cubicBezTo>
                    <a:lnTo>
                      <a:pt x="104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</a:t>
                </a:r>
                <a:endParaRPr/>
              </a:p>
            </p:txBody>
          </p:sp>
          <p:sp>
            <p:nvSpPr>
              <p:cNvPr id="1245" name="Google Shape;1245;p42"/>
              <p:cNvSpPr/>
              <p:nvPr/>
            </p:nvSpPr>
            <p:spPr>
              <a:xfrm>
                <a:off x="3404146" y="2967015"/>
                <a:ext cx="473659" cy="441590"/>
              </a:xfrm>
              <a:custGeom>
                <a:avLst/>
                <a:gdLst/>
                <a:ahLst/>
                <a:cxnLst/>
                <a:rect l="l" t="t" r="r" b="b"/>
                <a:pathLst>
                  <a:path w="21579" h="20118" extrusionOk="0">
                    <a:moveTo>
                      <a:pt x="11516" y="1"/>
                    </a:moveTo>
                    <a:cubicBezTo>
                      <a:pt x="11187" y="1"/>
                      <a:pt x="10966" y="274"/>
                      <a:pt x="10600" y="290"/>
                    </a:cubicBezTo>
                    <a:lnTo>
                      <a:pt x="10516" y="3496"/>
                    </a:lnTo>
                    <a:lnTo>
                      <a:pt x="8319" y="5389"/>
                    </a:lnTo>
                    <a:lnTo>
                      <a:pt x="7534" y="5112"/>
                    </a:lnTo>
                    <a:cubicBezTo>
                      <a:pt x="7534" y="5112"/>
                      <a:pt x="6734" y="5607"/>
                      <a:pt x="6588" y="5607"/>
                    </a:cubicBezTo>
                    <a:lnTo>
                      <a:pt x="5265" y="5607"/>
                    </a:lnTo>
                    <a:lnTo>
                      <a:pt x="5250" y="6203"/>
                    </a:lnTo>
                    <a:lnTo>
                      <a:pt x="4697" y="6305"/>
                    </a:lnTo>
                    <a:lnTo>
                      <a:pt x="3256" y="7672"/>
                    </a:lnTo>
                    <a:lnTo>
                      <a:pt x="2281" y="7572"/>
                    </a:lnTo>
                    <a:lnTo>
                      <a:pt x="652" y="8895"/>
                    </a:lnTo>
                    <a:lnTo>
                      <a:pt x="1" y="8853"/>
                    </a:lnTo>
                    <a:lnTo>
                      <a:pt x="1093" y="10636"/>
                    </a:lnTo>
                    <a:cubicBezTo>
                      <a:pt x="1098" y="10645"/>
                      <a:pt x="1103" y="10655"/>
                      <a:pt x="1107" y="10663"/>
                    </a:cubicBezTo>
                    <a:cubicBezTo>
                      <a:pt x="1142" y="10727"/>
                      <a:pt x="1163" y="10799"/>
                      <a:pt x="1168" y="10871"/>
                    </a:cubicBezTo>
                    <a:lnTo>
                      <a:pt x="1225" y="11629"/>
                    </a:lnTo>
                    <a:lnTo>
                      <a:pt x="2719" y="12971"/>
                    </a:lnTo>
                    <a:cubicBezTo>
                      <a:pt x="2845" y="13085"/>
                      <a:pt x="2908" y="13249"/>
                      <a:pt x="2890" y="13416"/>
                    </a:cubicBezTo>
                    <a:cubicBezTo>
                      <a:pt x="2889" y="13428"/>
                      <a:pt x="2888" y="13438"/>
                      <a:pt x="2886" y="13450"/>
                    </a:cubicBezTo>
                    <a:lnTo>
                      <a:pt x="2753" y="14238"/>
                    </a:lnTo>
                    <a:lnTo>
                      <a:pt x="4666" y="16422"/>
                    </a:lnTo>
                    <a:lnTo>
                      <a:pt x="5125" y="16375"/>
                    </a:lnTo>
                    <a:cubicBezTo>
                      <a:pt x="5142" y="16374"/>
                      <a:pt x="5159" y="16373"/>
                      <a:pt x="5176" y="16373"/>
                    </a:cubicBezTo>
                    <a:cubicBezTo>
                      <a:pt x="5333" y="16373"/>
                      <a:pt x="5482" y="16443"/>
                      <a:pt x="5584" y="16567"/>
                    </a:cubicBezTo>
                    <a:lnTo>
                      <a:pt x="6021" y="17103"/>
                    </a:lnTo>
                    <a:lnTo>
                      <a:pt x="6595" y="16981"/>
                    </a:lnTo>
                    <a:cubicBezTo>
                      <a:pt x="6631" y="16974"/>
                      <a:pt x="6668" y="16970"/>
                      <a:pt x="6704" y="16970"/>
                    </a:cubicBezTo>
                    <a:cubicBezTo>
                      <a:pt x="6864" y="16970"/>
                      <a:pt x="7018" y="17043"/>
                      <a:pt x="7119" y="17174"/>
                    </a:cubicBezTo>
                    <a:lnTo>
                      <a:pt x="7215" y="17297"/>
                    </a:lnTo>
                    <a:lnTo>
                      <a:pt x="8848" y="17345"/>
                    </a:lnTo>
                    <a:lnTo>
                      <a:pt x="9762" y="16966"/>
                    </a:lnTo>
                    <a:cubicBezTo>
                      <a:pt x="9826" y="16939"/>
                      <a:pt x="9895" y="16926"/>
                      <a:pt x="9964" y="16926"/>
                    </a:cubicBezTo>
                    <a:cubicBezTo>
                      <a:pt x="9975" y="16926"/>
                      <a:pt x="9986" y="16926"/>
                      <a:pt x="9997" y="16927"/>
                    </a:cubicBezTo>
                    <a:lnTo>
                      <a:pt x="11103" y="16999"/>
                    </a:lnTo>
                    <a:cubicBezTo>
                      <a:pt x="11224" y="17008"/>
                      <a:pt x="11338" y="17057"/>
                      <a:pt x="11427" y="17140"/>
                    </a:cubicBezTo>
                    <a:lnTo>
                      <a:pt x="11552" y="17256"/>
                    </a:lnTo>
                    <a:lnTo>
                      <a:pt x="12135" y="16847"/>
                    </a:lnTo>
                    <a:cubicBezTo>
                      <a:pt x="12225" y="16784"/>
                      <a:pt x="12331" y="16751"/>
                      <a:pt x="12437" y="16751"/>
                    </a:cubicBezTo>
                    <a:cubicBezTo>
                      <a:pt x="12502" y="16751"/>
                      <a:pt x="12568" y="16763"/>
                      <a:pt x="12630" y="16788"/>
                    </a:cubicBezTo>
                    <a:cubicBezTo>
                      <a:pt x="12795" y="16853"/>
                      <a:pt x="12915" y="16996"/>
                      <a:pt x="12951" y="17169"/>
                    </a:cubicBezTo>
                    <a:lnTo>
                      <a:pt x="13201" y="18370"/>
                    </a:lnTo>
                    <a:lnTo>
                      <a:pt x="13867" y="19193"/>
                    </a:lnTo>
                    <a:cubicBezTo>
                      <a:pt x="13962" y="19095"/>
                      <a:pt x="14096" y="19036"/>
                      <a:pt x="14241" y="19036"/>
                    </a:cubicBezTo>
                    <a:cubicBezTo>
                      <a:pt x="14250" y="19036"/>
                      <a:pt x="14259" y="19036"/>
                      <a:pt x="14269" y="19036"/>
                    </a:cubicBezTo>
                    <a:lnTo>
                      <a:pt x="15084" y="19080"/>
                    </a:lnTo>
                    <a:cubicBezTo>
                      <a:pt x="15094" y="19080"/>
                      <a:pt x="15105" y="19082"/>
                      <a:pt x="15115" y="19083"/>
                    </a:cubicBezTo>
                    <a:cubicBezTo>
                      <a:pt x="15146" y="19086"/>
                      <a:pt x="15177" y="19093"/>
                      <a:pt x="15208" y="19101"/>
                    </a:cubicBezTo>
                    <a:lnTo>
                      <a:pt x="15906" y="19313"/>
                    </a:lnTo>
                    <a:cubicBezTo>
                      <a:pt x="15995" y="19340"/>
                      <a:pt x="16077" y="19390"/>
                      <a:pt x="16140" y="19460"/>
                    </a:cubicBezTo>
                    <a:lnTo>
                      <a:pt x="16667" y="20033"/>
                    </a:lnTo>
                    <a:lnTo>
                      <a:pt x="17395" y="20055"/>
                    </a:lnTo>
                    <a:lnTo>
                      <a:pt x="17688" y="19821"/>
                    </a:lnTo>
                    <a:cubicBezTo>
                      <a:pt x="17784" y="19743"/>
                      <a:pt x="17901" y="19705"/>
                      <a:pt x="18017" y="19705"/>
                    </a:cubicBezTo>
                    <a:cubicBezTo>
                      <a:pt x="18136" y="19705"/>
                      <a:pt x="18255" y="19745"/>
                      <a:pt x="18352" y="19825"/>
                    </a:cubicBezTo>
                    <a:lnTo>
                      <a:pt x="18706" y="20118"/>
                    </a:lnTo>
                    <a:lnTo>
                      <a:pt x="18740" y="20117"/>
                    </a:lnTo>
                    <a:lnTo>
                      <a:pt x="18926" y="19095"/>
                    </a:lnTo>
                    <a:cubicBezTo>
                      <a:pt x="18951" y="18963"/>
                      <a:pt x="19025" y="18844"/>
                      <a:pt x="19134" y="18764"/>
                    </a:cubicBezTo>
                    <a:lnTo>
                      <a:pt x="20136" y="18037"/>
                    </a:lnTo>
                    <a:lnTo>
                      <a:pt x="19818" y="16612"/>
                    </a:lnTo>
                    <a:cubicBezTo>
                      <a:pt x="19816" y="16604"/>
                      <a:pt x="19814" y="16597"/>
                      <a:pt x="19813" y="16590"/>
                    </a:cubicBezTo>
                    <a:lnTo>
                      <a:pt x="19780" y="16613"/>
                    </a:lnTo>
                    <a:cubicBezTo>
                      <a:pt x="19693" y="16671"/>
                      <a:pt x="19591" y="16702"/>
                      <a:pt x="19488" y="16702"/>
                    </a:cubicBezTo>
                    <a:cubicBezTo>
                      <a:pt x="19465" y="16702"/>
                      <a:pt x="19442" y="16701"/>
                      <a:pt x="19420" y="16698"/>
                    </a:cubicBezTo>
                    <a:cubicBezTo>
                      <a:pt x="19417" y="16698"/>
                      <a:pt x="19408" y="16697"/>
                      <a:pt x="19393" y="16695"/>
                    </a:cubicBezTo>
                    <a:cubicBezTo>
                      <a:pt x="19287" y="16681"/>
                      <a:pt x="18888" y="16626"/>
                      <a:pt x="18483" y="16554"/>
                    </a:cubicBezTo>
                    <a:cubicBezTo>
                      <a:pt x="18272" y="16516"/>
                      <a:pt x="18090" y="16479"/>
                      <a:pt x="17941" y="16443"/>
                    </a:cubicBezTo>
                    <a:cubicBezTo>
                      <a:pt x="17892" y="16431"/>
                      <a:pt x="17847" y="16419"/>
                      <a:pt x="17804" y="16407"/>
                    </a:cubicBezTo>
                    <a:cubicBezTo>
                      <a:pt x="17773" y="16399"/>
                      <a:pt x="17745" y="16390"/>
                      <a:pt x="17717" y="16381"/>
                    </a:cubicBezTo>
                    <a:cubicBezTo>
                      <a:pt x="17635" y="16356"/>
                      <a:pt x="17567" y="16329"/>
                      <a:pt x="17509" y="16302"/>
                    </a:cubicBezTo>
                    <a:cubicBezTo>
                      <a:pt x="17288" y="16196"/>
                      <a:pt x="17193" y="16046"/>
                      <a:pt x="17155" y="15923"/>
                    </a:cubicBezTo>
                    <a:cubicBezTo>
                      <a:pt x="17139" y="15875"/>
                      <a:pt x="17133" y="15830"/>
                      <a:pt x="17129" y="15795"/>
                    </a:cubicBezTo>
                    <a:cubicBezTo>
                      <a:pt x="17120" y="15667"/>
                      <a:pt x="17136" y="15338"/>
                      <a:pt x="17155" y="15035"/>
                    </a:cubicBezTo>
                    <a:lnTo>
                      <a:pt x="16232" y="14860"/>
                    </a:lnTo>
                    <a:cubicBezTo>
                      <a:pt x="15981" y="14813"/>
                      <a:pt x="15801" y="14591"/>
                      <a:pt x="15804" y="14338"/>
                    </a:cubicBezTo>
                    <a:cubicBezTo>
                      <a:pt x="15804" y="14330"/>
                      <a:pt x="15804" y="14323"/>
                      <a:pt x="15805" y="14314"/>
                    </a:cubicBezTo>
                    <a:lnTo>
                      <a:pt x="15848" y="13557"/>
                    </a:lnTo>
                    <a:cubicBezTo>
                      <a:pt x="15864" y="13288"/>
                      <a:pt x="16080" y="13076"/>
                      <a:pt x="16347" y="13064"/>
                    </a:cubicBezTo>
                    <a:cubicBezTo>
                      <a:pt x="16355" y="13062"/>
                      <a:pt x="16364" y="13062"/>
                      <a:pt x="16372" y="13062"/>
                    </a:cubicBezTo>
                    <a:lnTo>
                      <a:pt x="16379" y="13062"/>
                    </a:lnTo>
                    <a:lnTo>
                      <a:pt x="17339" y="13074"/>
                    </a:lnTo>
                    <a:lnTo>
                      <a:pt x="17410" y="12964"/>
                    </a:lnTo>
                    <a:lnTo>
                      <a:pt x="17170" y="12257"/>
                    </a:lnTo>
                    <a:cubicBezTo>
                      <a:pt x="17102" y="12056"/>
                      <a:pt x="17162" y="11834"/>
                      <a:pt x="17322" y="11694"/>
                    </a:cubicBezTo>
                    <a:lnTo>
                      <a:pt x="18143" y="10974"/>
                    </a:lnTo>
                    <a:cubicBezTo>
                      <a:pt x="17870" y="9868"/>
                      <a:pt x="17870" y="9782"/>
                      <a:pt x="17870" y="9717"/>
                    </a:cubicBezTo>
                    <a:cubicBezTo>
                      <a:pt x="17870" y="9653"/>
                      <a:pt x="17881" y="9594"/>
                      <a:pt x="17899" y="9541"/>
                    </a:cubicBezTo>
                    <a:cubicBezTo>
                      <a:pt x="17904" y="9526"/>
                      <a:pt x="17910" y="9511"/>
                      <a:pt x="17916" y="9496"/>
                    </a:cubicBezTo>
                    <a:cubicBezTo>
                      <a:pt x="17919" y="9489"/>
                      <a:pt x="17922" y="9482"/>
                      <a:pt x="17925" y="9475"/>
                    </a:cubicBezTo>
                    <a:cubicBezTo>
                      <a:pt x="18000" y="9323"/>
                      <a:pt x="18129" y="9225"/>
                      <a:pt x="18195" y="9174"/>
                    </a:cubicBezTo>
                    <a:cubicBezTo>
                      <a:pt x="18253" y="9131"/>
                      <a:pt x="18322" y="9083"/>
                      <a:pt x="18406" y="9028"/>
                    </a:cubicBezTo>
                    <a:cubicBezTo>
                      <a:pt x="18435" y="9010"/>
                      <a:pt x="18464" y="8991"/>
                      <a:pt x="18494" y="8971"/>
                    </a:cubicBezTo>
                    <a:cubicBezTo>
                      <a:pt x="18693" y="8849"/>
                      <a:pt x="18887" y="8739"/>
                      <a:pt x="18896" y="8735"/>
                    </a:cubicBezTo>
                    <a:cubicBezTo>
                      <a:pt x="18976" y="8691"/>
                      <a:pt x="19064" y="8669"/>
                      <a:pt x="19152" y="8669"/>
                    </a:cubicBezTo>
                    <a:cubicBezTo>
                      <a:pt x="19255" y="8669"/>
                      <a:pt x="19357" y="8699"/>
                      <a:pt x="19446" y="8758"/>
                    </a:cubicBezTo>
                    <a:cubicBezTo>
                      <a:pt x="19456" y="8766"/>
                      <a:pt x="19467" y="8774"/>
                      <a:pt x="19477" y="8782"/>
                    </a:cubicBezTo>
                    <a:lnTo>
                      <a:pt x="20678" y="9732"/>
                    </a:lnTo>
                    <a:lnTo>
                      <a:pt x="21579" y="8943"/>
                    </a:lnTo>
                    <a:lnTo>
                      <a:pt x="21257" y="8164"/>
                    </a:lnTo>
                    <a:lnTo>
                      <a:pt x="20638" y="8217"/>
                    </a:lnTo>
                    <a:cubicBezTo>
                      <a:pt x="20624" y="8219"/>
                      <a:pt x="20610" y="8219"/>
                      <a:pt x="20596" y="8219"/>
                    </a:cubicBezTo>
                    <a:cubicBezTo>
                      <a:pt x="20587" y="8219"/>
                      <a:pt x="20577" y="8219"/>
                      <a:pt x="20567" y="8218"/>
                    </a:cubicBezTo>
                    <a:cubicBezTo>
                      <a:pt x="20544" y="8217"/>
                      <a:pt x="20522" y="8215"/>
                      <a:pt x="20499" y="8211"/>
                    </a:cubicBezTo>
                    <a:cubicBezTo>
                      <a:pt x="20477" y="8207"/>
                      <a:pt x="20455" y="8202"/>
                      <a:pt x="20433" y="8194"/>
                    </a:cubicBezTo>
                    <a:cubicBezTo>
                      <a:pt x="20325" y="8160"/>
                      <a:pt x="20228" y="8090"/>
                      <a:pt x="20161" y="7995"/>
                    </a:cubicBezTo>
                    <a:lnTo>
                      <a:pt x="19585" y="7168"/>
                    </a:lnTo>
                    <a:cubicBezTo>
                      <a:pt x="19503" y="7049"/>
                      <a:pt x="19474" y="6903"/>
                      <a:pt x="19503" y="6765"/>
                    </a:cubicBezTo>
                    <a:cubicBezTo>
                      <a:pt x="19425" y="6757"/>
                      <a:pt x="19344" y="6754"/>
                      <a:pt x="19261" y="6754"/>
                    </a:cubicBezTo>
                    <a:cubicBezTo>
                      <a:pt x="18796" y="6754"/>
                      <a:pt x="18269" y="6860"/>
                      <a:pt x="17884" y="6860"/>
                    </a:cubicBezTo>
                    <a:cubicBezTo>
                      <a:pt x="17822" y="6860"/>
                      <a:pt x="17764" y="6858"/>
                      <a:pt x="17711" y="6851"/>
                    </a:cubicBezTo>
                    <a:cubicBezTo>
                      <a:pt x="17217" y="6792"/>
                      <a:pt x="17377" y="6079"/>
                      <a:pt x="17100" y="6079"/>
                    </a:cubicBezTo>
                    <a:cubicBezTo>
                      <a:pt x="16824" y="6079"/>
                      <a:pt x="16547" y="6079"/>
                      <a:pt x="16300" y="5759"/>
                    </a:cubicBezTo>
                    <a:cubicBezTo>
                      <a:pt x="16052" y="5440"/>
                      <a:pt x="15805" y="5657"/>
                      <a:pt x="15281" y="5018"/>
                    </a:cubicBezTo>
                    <a:cubicBezTo>
                      <a:pt x="14757" y="4377"/>
                      <a:pt x="15659" y="4131"/>
                      <a:pt x="16183" y="3723"/>
                    </a:cubicBezTo>
                    <a:cubicBezTo>
                      <a:pt x="16707" y="3316"/>
                      <a:pt x="16737" y="3359"/>
                      <a:pt x="16693" y="2894"/>
                    </a:cubicBezTo>
                    <a:cubicBezTo>
                      <a:pt x="16649" y="2427"/>
                      <a:pt x="17028" y="2399"/>
                      <a:pt x="17915" y="1890"/>
                    </a:cubicBezTo>
                    <a:cubicBezTo>
                      <a:pt x="18803" y="1380"/>
                      <a:pt x="18919" y="420"/>
                      <a:pt x="18919" y="420"/>
                    </a:cubicBezTo>
                    <a:lnTo>
                      <a:pt x="18919" y="420"/>
                    </a:lnTo>
                    <a:cubicBezTo>
                      <a:pt x="18918" y="420"/>
                      <a:pt x="17027" y="1525"/>
                      <a:pt x="16591" y="1744"/>
                    </a:cubicBezTo>
                    <a:cubicBezTo>
                      <a:pt x="16542" y="1768"/>
                      <a:pt x="16504" y="1780"/>
                      <a:pt x="16476" y="1780"/>
                    </a:cubicBezTo>
                    <a:cubicBezTo>
                      <a:pt x="16296" y="1780"/>
                      <a:pt x="16503" y="1309"/>
                      <a:pt x="16670" y="735"/>
                    </a:cubicBezTo>
                    <a:cubicBezTo>
                      <a:pt x="16499" y="603"/>
                      <a:pt x="16189" y="420"/>
                      <a:pt x="15788" y="420"/>
                    </a:cubicBezTo>
                    <a:cubicBezTo>
                      <a:pt x="15744" y="420"/>
                      <a:pt x="15698" y="422"/>
                      <a:pt x="15652" y="427"/>
                    </a:cubicBezTo>
                    <a:cubicBezTo>
                      <a:pt x="15092" y="485"/>
                      <a:pt x="15123" y="834"/>
                      <a:pt x="14945" y="834"/>
                    </a:cubicBezTo>
                    <a:cubicBezTo>
                      <a:pt x="14901" y="834"/>
                      <a:pt x="14845" y="813"/>
                      <a:pt x="14765" y="762"/>
                    </a:cubicBezTo>
                    <a:cubicBezTo>
                      <a:pt x="14597" y="654"/>
                      <a:pt x="14489" y="608"/>
                      <a:pt x="14389" y="608"/>
                    </a:cubicBezTo>
                    <a:cubicBezTo>
                      <a:pt x="14246" y="608"/>
                      <a:pt x="14120" y="703"/>
                      <a:pt x="13863" y="849"/>
                    </a:cubicBezTo>
                    <a:cubicBezTo>
                      <a:pt x="13737" y="920"/>
                      <a:pt x="13607" y="956"/>
                      <a:pt x="13466" y="956"/>
                    </a:cubicBezTo>
                    <a:cubicBezTo>
                      <a:pt x="13116" y="956"/>
                      <a:pt x="12697" y="734"/>
                      <a:pt x="12117" y="267"/>
                    </a:cubicBezTo>
                    <a:cubicBezTo>
                      <a:pt x="11869" y="68"/>
                      <a:pt x="11679" y="1"/>
                      <a:pt x="1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2"/>
              <p:cNvSpPr/>
              <p:nvPr/>
            </p:nvSpPr>
            <p:spPr>
              <a:xfrm>
                <a:off x="3324468" y="3692397"/>
                <a:ext cx="8407" cy="1674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763" extrusionOk="0">
                    <a:moveTo>
                      <a:pt x="115" y="1"/>
                    </a:moveTo>
                    <a:cubicBezTo>
                      <a:pt x="17" y="153"/>
                      <a:pt x="0" y="352"/>
                      <a:pt x="90" y="525"/>
                    </a:cubicBezTo>
                    <a:cubicBezTo>
                      <a:pt x="146" y="635"/>
                      <a:pt x="237" y="717"/>
                      <a:pt x="342" y="763"/>
                    </a:cubicBezTo>
                    <a:cubicBezTo>
                      <a:pt x="372" y="547"/>
                      <a:pt x="383" y="391"/>
                      <a:pt x="380" y="306"/>
                    </a:cubicBezTo>
                    <a:cubicBezTo>
                      <a:pt x="334" y="236"/>
                      <a:pt x="303" y="176"/>
                      <a:pt x="280" y="129"/>
                    </a:cubicBezTo>
                    <a:cubicBezTo>
                      <a:pt x="279" y="127"/>
                      <a:pt x="277" y="124"/>
                      <a:pt x="276" y="122"/>
                    </a:cubicBezTo>
                    <a:cubicBezTo>
                      <a:pt x="268" y="108"/>
                      <a:pt x="259" y="89"/>
                      <a:pt x="254" y="80"/>
                    </a:cubicBezTo>
                    <a:cubicBezTo>
                      <a:pt x="242" y="71"/>
                      <a:pt x="208" y="46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2"/>
              <p:cNvSpPr/>
              <p:nvPr/>
            </p:nvSpPr>
            <p:spPr>
              <a:xfrm>
                <a:off x="3357986" y="3462778"/>
                <a:ext cx="593" cy="219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" extrusionOk="0">
                    <a:moveTo>
                      <a:pt x="0" y="1"/>
                    </a:moveTo>
                    <a:cubicBezTo>
                      <a:pt x="10" y="4"/>
                      <a:pt x="18" y="7"/>
                      <a:pt x="27" y="9"/>
                    </a:cubicBezTo>
                    <a:cubicBezTo>
                      <a:pt x="18" y="7"/>
                      <a:pt x="10" y="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2"/>
              <p:cNvSpPr/>
              <p:nvPr/>
            </p:nvSpPr>
            <p:spPr>
              <a:xfrm>
                <a:off x="3013261" y="2690028"/>
                <a:ext cx="442907" cy="752709"/>
              </a:xfrm>
              <a:custGeom>
                <a:avLst/>
                <a:gdLst/>
                <a:ahLst/>
                <a:cxnLst/>
                <a:rect l="l" t="t" r="r" b="b"/>
                <a:pathLst>
                  <a:path w="20178" h="34292" extrusionOk="0">
                    <a:moveTo>
                      <a:pt x="17741" y="0"/>
                    </a:moveTo>
                    <a:cubicBezTo>
                      <a:pt x="17454" y="0"/>
                      <a:pt x="16971" y="1047"/>
                      <a:pt x="16674" y="1047"/>
                    </a:cubicBezTo>
                    <a:cubicBezTo>
                      <a:pt x="16670" y="1047"/>
                      <a:pt x="16667" y="1047"/>
                      <a:pt x="16663" y="1047"/>
                    </a:cubicBezTo>
                    <a:cubicBezTo>
                      <a:pt x="16328" y="1017"/>
                      <a:pt x="15543" y="930"/>
                      <a:pt x="15237" y="785"/>
                    </a:cubicBezTo>
                    <a:cubicBezTo>
                      <a:pt x="15192" y="764"/>
                      <a:pt x="15159" y="754"/>
                      <a:pt x="15135" y="754"/>
                    </a:cubicBezTo>
                    <a:cubicBezTo>
                      <a:pt x="14992" y="754"/>
                      <a:pt x="15155" y="1083"/>
                      <a:pt x="15106" y="1295"/>
                    </a:cubicBezTo>
                    <a:cubicBezTo>
                      <a:pt x="15047" y="1542"/>
                      <a:pt x="13461" y="2560"/>
                      <a:pt x="13346" y="3200"/>
                    </a:cubicBezTo>
                    <a:cubicBezTo>
                      <a:pt x="13228" y="3840"/>
                      <a:pt x="11396" y="5760"/>
                      <a:pt x="11279" y="6227"/>
                    </a:cubicBezTo>
                    <a:cubicBezTo>
                      <a:pt x="11163" y="6692"/>
                      <a:pt x="11454" y="6575"/>
                      <a:pt x="11541" y="7275"/>
                    </a:cubicBezTo>
                    <a:cubicBezTo>
                      <a:pt x="11628" y="7973"/>
                      <a:pt x="10697" y="7681"/>
                      <a:pt x="10726" y="8088"/>
                    </a:cubicBezTo>
                    <a:cubicBezTo>
                      <a:pt x="10755" y="8497"/>
                      <a:pt x="10115" y="8758"/>
                      <a:pt x="10115" y="8758"/>
                    </a:cubicBezTo>
                    <a:cubicBezTo>
                      <a:pt x="10115" y="8758"/>
                      <a:pt x="9591" y="8788"/>
                      <a:pt x="9213" y="9020"/>
                    </a:cubicBezTo>
                    <a:cubicBezTo>
                      <a:pt x="9167" y="9048"/>
                      <a:pt x="9108" y="9061"/>
                      <a:pt x="9039" y="9061"/>
                    </a:cubicBezTo>
                    <a:cubicBezTo>
                      <a:pt x="8540" y="9061"/>
                      <a:pt x="7530" y="8389"/>
                      <a:pt x="7351" y="8031"/>
                    </a:cubicBezTo>
                    <a:cubicBezTo>
                      <a:pt x="7196" y="7719"/>
                      <a:pt x="6596" y="7765"/>
                      <a:pt x="6180" y="7556"/>
                    </a:cubicBezTo>
                    <a:lnTo>
                      <a:pt x="6180" y="7556"/>
                    </a:lnTo>
                    <a:cubicBezTo>
                      <a:pt x="6494" y="8072"/>
                      <a:pt x="6812" y="8598"/>
                      <a:pt x="6376" y="8700"/>
                    </a:cubicBezTo>
                    <a:cubicBezTo>
                      <a:pt x="5940" y="8801"/>
                      <a:pt x="6158" y="8961"/>
                      <a:pt x="5975" y="9405"/>
                    </a:cubicBezTo>
                    <a:cubicBezTo>
                      <a:pt x="5794" y="9849"/>
                      <a:pt x="6048" y="9631"/>
                      <a:pt x="5663" y="10061"/>
                    </a:cubicBezTo>
                    <a:cubicBezTo>
                      <a:pt x="5277" y="10490"/>
                      <a:pt x="5758" y="10839"/>
                      <a:pt x="6092" y="11181"/>
                    </a:cubicBezTo>
                    <a:cubicBezTo>
                      <a:pt x="6327" y="11420"/>
                      <a:pt x="6067" y="11588"/>
                      <a:pt x="5914" y="11761"/>
                    </a:cubicBezTo>
                    <a:cubicBezTo>
                      <a:pt x="5849" y="11834"/>
                      <a:pt x="5803" y="11908"/>
                      <a:pt x="5823" y="11988"/>
                    </a:cubicBezTo>
                    <a:cubicBezTo>
                      <a:pt x="5888" y="12257"/>
                      <a:pt x="6085" y="12359"/>
                      <a:pt x="6572" y="12374"/>
                    </a:cubicBezTo>
                    <a:cubicBezTo>
                      <a:pt x="6987" y="12386"/>
                      <a:pt x="7218" y="12494"/>
                      <a:pt x="7480" y="12494"/>
                    </a:cubicBezTo>
                    <a:cubicBezTo>
                      <a:pt x="7525" y="12494"/>
                      <a:pt x="7572" y="12490"/>
                      <a:pt x="7620" y="12483"/>
                    </a:cubicBezTo>
                    <a:cubicBezTo>
                      <a:pt x="7661" y="12477"/>
                      <a:pt x="7699" y="12473"/>
                      <a:pt x="7734" y="12473"/>
                    </a:cubicBezTo>
                    <a:cubicBezTo>
                      <a:pt x="7977" y="12473"/>
                      <a:pt x="8078" y="12630"/>
                      <a:pt x="8187" y="12941"/>
                    </a:cubicBezTo>
                    <a:cubicBezTo>
                      <a:pt x="8283" y="13217"/>
                      <a:pt x="8522" y="13271"/>
                      <a:pt x="8713" y="13271"/>
                    </a:cubicBezTo>
                    <a:cubicBezTo>
                      <a:pt x="8769" y="13271"/>
                      <a:pt x="8821" y="13266"/>
                      <a:pt x="8864" y="13261"/>
                    </a:cubicBezTo>
                    <a:cubicBezTo>
                      <a:pt x="8937" y="13253"/>
                      <a:pt x="9061" y="13230"/>
                      <a:pt x="9185" y="13230"/>
                    </a:cubicBezTo>
                    <a:cubicBezTo>
                      <a:pt x="9381" y="13230"/>
                      <a:pt x="9580" y="13287"/>
                      <a:pt x="9584" y="13545"/>
                    </a:cubicBezTo>
                    <a:cubicBezTo>
                      <a:pt x="9591" y="13967"/>
                      <a:pt x="10166" y="14025"/>
                      <a:pt x="10646" y="14104"/>
                    </a:cubicBezTo>
                    <a:cubicBezTo>
                      <a:pt x="11126" y="14185"/>
                      <a:pt x="10922" y="14541"/>
                      <a:pt x="10755" y="14847"/>
                    </a:cubicBezTo>
                    <a:cubicBezTo>
                      <a:pt x="10588" y="15152"/>
                      <a:pt x="10864" y="15117"/>
                      <a:pt x="11083" y="15430"/>
                    </a:cubicBezTo>
                    <a:cubicBezTo>
                      <a:pt x="11301" y="15741"/>
                      <a:pt x="10552" y="16375"/>
                      <a:pt x="10376" y="16738"/>
                    </a:cubicBezTo>
                    <a:cubicBezTo>
                      <a:pt x="10202" y="17102"/>
                      <a:pt x="10719" y="17758"/>
                      <a:pt x="10908" y="18071"/>
                    </a:cubicBezTo>
                    <a:cubicBezTo>
                      <a:pt x="11098" y="18382"/>
                      <a:pt x="10646" y="18965"/>
                      <a:pt x="10246" y="19023"/>
                    </a:cubicBezTo>
                    <a:cubicBezTo>
                      <a:pt x="10203" y="19029"/>
                      <a:pt x="10160" y="19032"/>
                      <a:pt x="10119" y="19032"/>
                    </a:cubicBezTo>
                    <a:cubicBezTo>
                      <a:pt x="9870" y="19032"/>
                      <a:pt x="9661" y="18933"/>
                      <a:pt x="9494" y="18933"/>
                    </a:cubicBezTo>
                    <a:cubicBezTo>
                      <a:pt x="9434" y="18933"/>
                      <a:pt x="9379" y="18946"/>
                      <a:pt x="9329" y="18980"/>
                    </a:cubicBezTo>
                    <a:cubicBezTo>
                      <a:pt x="9145" y="19107"/>
                      <a:pt x="8755" y="19384"/>
                      <a:pt x="8534" y="19384"/>
                    </a:cubicBezTo>
                    <a:cubicBezTo>
                      <a:pt x="8502" y="19384"/>
                      <a:pt x="8473" y="19378"/>
                      <a:pt x="8449" y="19365"/>
                    </a:cubicBezTo>
                    <a:cubicBezTo>
                      <a:pt x="8259" y="19263"/>
                      <a:pt x="8166" y="19117"/>
                      <a:pt x="7925" y="19103"/>
                    </a:cubicBezTo>
                    <a:cubicBezTo>
                      <a:pt x="7923" y="19103"/>
                      <a:pt x="7921" y="19103"/>
                      <a:pt x="7919" y="19103"/>
                    </a:cubicBezTo>
                    <a:cubicBezTo>
                      <a:pt x="7689" y="19103"/>
                      <a:pt x="7920" y="19928"/>
                      <a:pt x="8172" y="20260"/>
                    </a:cubicBezTo>
                    <a:cubicBezTo>
                      <a:pt x="8427" y="20595"/>
                      <a:pt x="6383" y="20944"/>
                      <a:pt x="6070" y="21031"/>
                    </a:cubicBezTo>
                    <a:cubicBezTo>
                      <a:pt x="6051" y="21036"/>
                      <a:pt x="6032" y="21039"/>
                      <a:pt x="6013" y="21039"/>
                    </a:cubicBezTo>
                    <a:cubicBezTo>
                      <a:pt x="5722" y="21039"/>
                      <a:pt x="5453" y="20443"/>
                      <a:pt x="5255" y="20245"/>
                    </a:cubicBezTo>
                    <a:cubicBezTo>
                      <a:pt x="5151" y="20141"/>
                      <a:pt x="4997" y="20110"/>
                      <a:pt x="4821" y="20110"/>
                    </a:cubicBezTo>
                    <a:cubicBezTo>
                      <a:pt x="4639" y="20110"/>
                      <a:pt x="4432" y="20143"/>
                      <a:pt x="4229" y="20165"/>
                    </a:cubicBezTo>
                    <a:cubicBezTo>
                      <a:pt x="3830" y="20210"/>
                      <a:pt x="3713" y="20508"/>
                      <a:pt x="3771" y="20958"/>
                    </a:cubicBezTo>
                    <a:cubicBezTo>
                      <a:pt x="3830" y="21410"/>
                      <a:pt x="3538" y="21627"/>
                      <a:pt x="3102" y="22340"/>
                    </a:cubicBezTo>
                    <a:cubicBezTo>
                      <a:pt x="2665" y="23053"/>
                      <a:pt x="3509" y="22835"/>
                      <a:pt x="4018" y="23039"/>
                    </a:cubicBezTo>
                    <a:cubicBezTo>
                      <a:pt x="4528" y="23242"/>
                      <a:pt x="4179" y="23272"/>
                      <a:pt x="4164" y="23549"/>
                    </a:cubicBezTo>
                    <a:cubicBezTo>
                      <a:pt x="4149" y="23825"/>
                      <a:pt x="3669" y="24931"/>
                      <a:pt x="3495" y="25222"/>
                    </a:cubicBezTo>
                    <a:cubicBezTo>
                      <a:pt x="3321" y="25512"/>
                      <a:pt x="3771" y="25833"/>
                      <a:pt x="3960" y="26444"/>
                    </a:cubicBezTo>
                    <a:cubicBezTo>
                      <a:pt x="4045" y="26717"/>
                      <a:pt x="3981" y="26810"/>
                      <a:pt x="3865" y="26810"/>
                    </a:cubicBezTo>
                    <a:cubicBezTo>
                      <a:pt x="3720" y="26810"/>
                      <a:pt x="3493" y="26667"/>
                      <a:pt x="3364" y="26546"/>
                    </a:cubicBezTo>
                    <a:cubicBezTo>
                      <a:pt x="3297" y="26483"/>
                      <a:pt x="3238" y="26455"/>
                      <a:pt x="3182" y="26455"/>
                    </a:cubicBezTo>
                    <a:cubicBezTo>
                      <a:pt x="3043" y="26455"/>
                      <a:pt x="2916" y="26624"/>
                      <a:pt x="2710" y="26851"/>
                    </a:cubicBezTo>
                    <a:cubicBezTo>
                      <a:pt x="2601" y="26970"/>
                      <a:pt x="2511" y="27013"/>
                      <a:pt x="2431" y="27013"/>
                    </a:cubicBezTo>
                    <a:cubicBezTo>
                      <a:pt x="2295" y="27013"/>
                      <a:pt x="2188" y="26890"/>
                      <a:pt x="2069" y="26808"/>
                    </a:cubicBezTo>
                    <a:cubicBezTo>
                      <a:pt x="2039" y="26787"/>
                      <a:pt x="2006" y="26777"/>
                      <a:pt x="1970" y="26777"/>
                    </a:cubicBezTo>
                    <a:cubicBezTo>
                      <a:pt x="1783" y="26777"/>
                      <a:pt x="1517" y="27058"/>
                      <a:pt x="1138" y="27535"/>
                    </a:cubicBezTo>
                    <a:cubicBezTo>
                      <a:pt x="686" y="28103"/>
                      <a:pt x="1341" y="28146"/>
                      <a:pt x="1647" y="28990"/>
                    </a:cubicBezTo>
                    <a:cubicBezTo>
                      <a:pt x="1898" y="29683"/>
                      <a:pt x="1452" y="29768"/>
                      <a:pt x="760" y="29768"/>
                    </a:cubicBezTo>
                    <a:cubicBezTo>
                      <a:pt x="609" y="29768"/>
                      <a:pt x="448" y="29764"/>
                      <a:pt x="279" y="29761"/>
                    </a:cubicBezTo>
                    <a:cubicBezTo>
                      <a:pt x="265" y="29761"/>
                      <a:pt x="252" y="29761"/>
                      <a:pt x="239" y="29761"/>
                    </a:cubicBezTo>
                    <a:cubicBezTo>
                      <a:pt x="201" y="29761"/>
                      <a:pt x="164" y="29762"/>
                      <a:pt x="130" y="29764"/>
                    </a:cubicBezTo>
                    <a:cubicBezTo>
                      <a:pt x="26" y="30016"/>
                      <a:pt x="1" y="30348"/>
                      <a:pt x="581" y="30348"/>
                    </a:cubicBezTo>
                    <a:cubicBezTo>
                      <a:pt x="624" y="30348"/>
                      <a:pt x="671" y="30347"/>
                      <a:pt x="721" y="30343"/>
                    </a:cubicBezTo>
                    <a:cubicBezTo>
                      <a:pt x="1676" y="30269"/>
                      <a:pt x="2250" y="29793"/>
                      <a:pt x="2407" y="29793"/>
                    </a:cubicBezTo>
                    <a:cubicBezTo>
                      <a:pt x="2437" y="29793"/>
                      <a:pt x="2451" y="29809"/>
                      <a:pt x="2451" y="29848"/>
                    </a:cubicBezTo>
                    <a:cubicBezTo>
                      <a:pt x="2451" y="30080"/>
                      <a:pt x="1955" y="30834"/>
                      <a:pt x="2714" y="30834"/>
                    </a:cubicBezTo>
                    <a:cubicBezTo>
                      <a:pt x="2766" y="30834"/>
                      <a:pt x="2824" y="30830"/>
                      <a:pt x="2888" y="30823"/>
                    </a:cubicBezTo>
                    <a:cubicBezTo>
                      <a:pt x="3892" y="30706"/>
                      <a:pt x="4503" y="30328"/>
                      <a:pt x="4838" y="30226"/>
                    </a:cubicBezTo>
                    <a:cubicBezTo>
                      <a:pt x="4979" y="30183"/>
                      <a:pt x="5205" y="30156"/>
                      <a:pt x="5420" y="30156"/>
                    </a:cubicBezTo>
                    <a:cubicBezTo>
                      <a:pt x="5715" y="30156"/>
                      <a:pt x="5988" y="30208"/>
                      <a:pt x="5988" y="30343"/>
                    </a:cubicBezTo>
                    <a:cubicBezTo>
                      <a:pt x="5988" y="30576"/>
                      <a:pt x="6003" y="31245"/>
                      <a:pt x="6438" y="31245"/>
                    </a:cubicBezTo>
                    <a:cubicBezTo>
                      <a:pt x="6635" y="31245"/>
                      <a:pt x="6755" y="31224"/>
                      <a:pt x="6881" y="31224"/>
                    </a:cubicBezTo>
                    <a:cubicBezTo>
                      <a:pt x="7034" y="31224"/>
                      <a:pt x="7196" y="31255"/>
                      <a:pt x="7516" y="31391"/>
                    </a:cubicBezTo>
                    <a:cubicBezTo>
                      <a:pt x="7639" y="31443"/>
                      <a:pt x="7736" y="31461"/>
                      <a:pt x="7817" y="31461"/>
                    </a:cubicBezTo>
                    <a:cubicBezTo>
                      <a:pt x="7989" y="31461"/>
                      <a:pt x="8081" y="31379"/>
                      <a:pt x="8172" y="31379"/>
                    </a:cubicBezTo>
                    <a:cubicBezTo>
                      <a:pt x="8239" y="31379"/>
                      <a:pt x="8305" y="31424"/>
                      <a:pt x="8403" y="31580"/>
                    </a:cubicBezTo>
                    <a:cubicBezTo>
                      <a:pt x="8642" y="31962"/>
                      <a:pt x="8695" y="32648"/>
                      <a:pt x="9108" y="32648"/>
                    </a:cubicBezTo>
                    <a:cubicBezTo>
                      <a:pt x="9199" y="32648"/>
                      <a:pt x="9306" y="32615"/>
                      <a:pt x="9436" y="32540"/>
                    </a:cubicBezTo>
                    <a:cubicBezTo>
                      <a:pt x="10020" y="32202"/>
                      <a:pt x="10829" y="31807"/>
                      <a:pt x="11132" y="31807"/>
                    </a:cubicBezTo>
                    <a:cubicBezTo>
                      <a:pt x="11207" y="31807"/>
                      <a:pt x="11251" y="31831"/>
                      <a:pt x="11254" y="31885"/>
                    </a:cubicBezTo>
                    <a:cubicBezTo>
                      <a:pt x="11258" y="31949"/>
                      <a:pt x="11235" y="32028"/>
                      <a:pt x="11198" y="32114"/>
                    </a:cubicBezTo>
                    <a:cubicBezTo>
                      <a:pt x="11433" y="32229"/>
                      <a:pt x="11984" y="32499"/>
                      <a:pt x="12331" y="32678"/>
                    </a:cubicBezTo>
                    <a:cubicBezTo>
                      <a:pt x="12782" y="32911"/>
                      <a:pt x="13197" y="32737"/>
                      <a:pt x="13299" y="32926"/>
                    </a:cubicBezTo>
                    <a:cubicBezTo>
                      <a:pt x="13401" y="33115"/>
                      <a:pt x="13808" y="33544"/>
                      <a:pt x="14020" y="33821"/>
                    </a:cubicBezTo>
                    <a:cubicBezTo>
                      <a:pt x="14176" y="34026"/>
                      <a:pt x="14027" y="34292"/>
                      <a:pt x="14213" y="34292"/>
                    </a:cubicBezTo>
                    <a:cubicBezTo>
                      <a:pt x="14277" y="34292"/>
                      <a:pt x="14381" y="34260"/>
                      <a:pt x="14550" y="34184"/>
                    </a:cubicBezTo>
                    <a:cubicBezTo>
                      <a:pt x="14784" y="34079"/>
                      <a:pt x="14979" y="33999"/>
                      <a:pt x="15134" y="33956"/>
                    </a:cubicBezTo>
                    <a:cubicBezTo>
                      <a:pt x="15007" y="33748"/>
                      <a:pt x="14948" y="33467"/>
                      <a:pt x="14956" y="33108"/>
                    </a:cubicBezTo>
                    <a:cubicBezTo>
                      <a:pt x="14956" y="33094"/>
                      <a:pt x="14956" y="33080"/>
                      <a:pt x="14956" y="33068"/>
                    </a:cubicBezTo>
                    <a:cubicBezTo>
                      <a:pt x="14962" y="32870"/>
                      <a:pt x="14985" y="32684"/>
                      <a:pt x="15006" y="32547"/>
                    </a:cubicBezTo>
                    <a:cubicBezTo>
                      <a:pt x="14974" y="32509"/>
                      <a:pt x="14940" y="32468"/>
                      <a:pt x="14909" y="32432"/>
                    </a:cubicBezTo>
                    <a:cubicBezTo>
                      <a:pt x="14888" y="32408"/>
                      <a:pt x="14868" y="32384"/>
                      <a:pt x="14848" y="32361"/>
                    </a:cubicBezTo>
                    <a:cubicBezTo>
                      <a:pt x="14553" y="32010"/>
                      <a:pt x="14377" y="31767"/>
                      <a:pt x="14377" y="31488"/>
                    </a:cubicBezTo>
                    <a:cubicBezTo>
                      <a:pt x="14377" y="31474"/>
                      <a:pt x="14376" y="31443"/>
                      <a:pt x="14375" y="31411"/>
                    </a:cubicBezTo>
                    <a:cubicBezTo>
                      <a:pt x="14364" y="31012"/>
                      <a:pt x="14368" y="30582"/>
                      <a:pt x="14485" y="30243"/>
                    </a:cubicBezTo>
                    <a:cubicBezTo>
                      <a:pt x="14502" y="30194"/>
                      <a:pt x="14521" y="30147"/>
                      <a:pt x="14543" y="30102"/>
                    </a:cubicBezTo>
                    <a:cubicBezTo>
                      <a:pt x="14558" y="30073"/>
                      <a:pt x="14573" y="30045"/>
                      <a:pt x="14590" y="30016"/>
                    </a:cubicBezTo>
                    <a:cubicBezTo>
                      <a:pt x="14641" y="29933"/>
                      <a:pt x="14702" y="29860"/>
                      <a:pt x="14778" y="29798"/>
                    </a:cubicBezTo>
                    <a:cubicBezTo>
                      <a:pt x="14913" y="29688"/>
                      <a:pt x="15074" y="29631"/>
                      <a:pt x="15245" y="29631"/>
                    </a:cubicBezTo>
                    <a:cubicBezTo>
                      <a:pt x="15306" y="29631"/>
                      <a:pt x="15368" y="29638"/>
                      <a:pt x="15430" y="29653"/>
                    </a:cubicBezTo>
                    <a:cubicBezTo>
                      <a:pt x="15666" y="29709"/>
                      <a:pt x="16219" y="29757"/>
                      <a:pt x="16689" y="29790"/>
                    </a:cubicBezTo>
                    <a:cubicBezTo>
                      <a:pt x="16651" y="29646"/>
                      <a:pt x="16612" y="29558"/>
                      <a:pt x="16584" y="29512"/>
                    </a:cubicBezTo>
                    <a:cubicBezTo>
                      <a:pt x="16555" y="29513"/>
                      <a:pt x="16526" y="29514"/>
                      <a:pt x="16498" y="29515"/>
                    </a:cubicBezTo>
                    <a:cubicBezTo>
                      <a:pt x="16396" y="29518"/>
                      <a:pt x="16298" y="29521"/>
                      <a:pt x="16205" y="29521"/>
                    </a:cubicBezTo>
                    <a:cubicBezTo>
                      <a:pt x="15869" y="29521"/>
                      <a:pt x="15594" y="29484"/>
                      <a:pt x="15383" y="29278"/>
                    </a:cubicBezTo>
                    <a:cubicBezTo>
                      <a:pt x="15282" y="29181"/>
                      <a:pt x="15163" y="29009"/>
                      <a:pt x="15163" y="28738"/>
                    </a:cubicBezTo>
                    <a:cubicBezTo>
                      <a:pt x="15163" y="28641"/>
                      <a:pt x="15175" y="28547"/>
                      <a:pt x="15186" y="28456"/>
                    </a:cubicBezTo>
                    <a:cubicBezTo>
                      <a:pt x="15187" y="28454"/>
                      <a:pt x="15187" y="28452"/>
                      <a:pt x="15187" y="28449"/>
                    </a:cubicBezTo>
                    <a:cubicBezTo>
                      <a:pt x="14707" y="28407"/>
                      <a:pt x="14477" y="28164"/>
                      <a:pt x="14379" y="28011"/>
                    </a:cubicBezTo>
                    <a:cubicBezTo>
                      <a:pt x="14241" y="27795"/>
                      <a:pt x="14220" y="27545"/>
                      <a:pt x="14323" y="27340"/>
                    </a:cubicBezTo>
                    <a:lnTo>
                      <a:pt x="14323" y="27338"/>
                    </a:lnTo>
                    <a:cubicBezTo>
                      <a:pt x="14346" y="27293"/>
                      <a:pt x="14373" y="27254"/>
                      <a:pt x="14403" y="27221"/>
                    </a:cubicBezTo>
                    <a:cubicBezTo>
                      <a:pt x="14426" y="27194"/>
                      <a:pt x="14452" y="27170"/>
                      <a:pt x="14479" y="27149"/>
                    </a:cubicBezTo>
                    <a:cubicBezTo>
                      <a:pt x="14492" y="27139"/>
                      <a:pt x="14506" y="27130"/>
                      <a:pt x="14520" y="27121"/>
                    </a:cubicBezTo>
                    <a:cubicBezTo>
                      <a:pt x="14666" y="27028"/>
                      <a:pt x="14838" y="27008"/>
                      <a:pt x="14947" y="26995"/>
                    </a:cubicBezTo>
                    <a:cubicBezTo>
                      <a:pt x="15078" y="26980"/>
                      <a:pt x="15234" y="26971"/>
                      <a:pt x="15385" y="26963"/>
                    </a:cubicBezTo>
                    <a:cubicBezTo>
                      <a:pt x="15450" y="26958"/>
                      <a:pt x="15531" y="26953"/>
                      <a:pt x="15602" y="26948"/>
                    </a:cubicBezTo>
                    <a:cubicBezTo>
                      <a:pt x="15635" y="26946"/>
                      <a:pt x="15665" y="26944"/>
                      <a:pt x="15691" y="26941"/>
                    </a:cubicBezTo>
                    <a:cubicBezTo>
                      <a:pt x="15749" y="26885"/>
                      <a:pt x="15840" y="26803"/>
                      <a:pt x="15974" y="26750"/>
                    </a:cubicBezTo>
                    <a:cubicBezTo>
                      <a:pt x="15983" y="26747"/>
                      <a:pt x="15992" y="26744"/>
                      <a:pt x="16001" y="26741"/>
                    </a:cubicBezTo>
                    <a:cubicBezTo>
                      <a:pt x="16080" y="26713"/>
                      <a:pt x="16160" y="26700"/>
                      <a:pt x="16242" y="26700"/>
                    </a:cubicBezTo>
                    <a:cubicBezTo>
                      <a:pt x="16334" y="26700"/>
                      <a:pt x="16428" y="26717"/>
                      <a:pt x="16523" y="26750"/>
                    </a:cubicBezTo>
                    <a:cubicBezTo>
                      <a:pt x="16550" y="26760"/>
                      <a:pt x="16576" y="26770"/>
                      <a:pt x="16602" y="26782"/>
                    </a:cubicBezTo>
                    <a:cubicBezTo>
                      <a:pt x="16676" y="26816"/>
                      <a:pt x="16761" y="26860"/>
                      <a:pt x="16859" y="26911"/>
                    </a:cubicBezTo>
                    <a:cubicBezTo>
                      <a:pt x="16997" y="26984"/>
                      <a:pt x="17153" y="27065"/>
                      <a:pt x="17302" y="27127"/>
                    </a:cubicBezTo>
                    <a:cubicBezTo>
                      <a:pt x="17418" y="27177"/>
                      <a:pt x="17491" y="27197"/>
                      <a:pt x="17531" y="27206"/>
                    </a:cubicBezTo>
                    <a:cubicBezTo>
                      <a:pt x="17587" y="27164"/>
                      <a:pt x="17653" y="27103"/>
                      <a:pt x="17713" y="27049"/>
                    </a:cubicBezTo>
                    <a:cubicBezTo>
                      <a:pt x="17802" y="26967"/>
                      <a:pt x="17894" y="26882"/>
                      <a:pt x="17998" y="26813"/>
                    </a:cubicBezTo>
                    <a:cubicBezTo>
                      <a:pt x="18145" y="26715"/>
                      <a:pt x="18294" y="26665"/>
                      <a:pt x="18443" y="26665"/>
                    </a:cubicBezTo>
                    <a:cubicBezTo>
                      <a:pt x="18499" y="26665"/>
                      <a:pt x="18554" y="26672"/>
                      <a:pt x="18610" y="26686"/>
                    </a:cubicBezTo>
                    <a:cubicBezTo>
                      <a:pt x="18623" y="26690"/>
                      <a:pt x="18637" y="26694"/>
                      <a:pt x="18650" y="26698"/>
                    </a:cubicBezTo>
                    <a:cubicBezTo>
                      <a:pt x="18848" y="26760"/>
                      <a:pt x="19007" y="26906"/>
                      <a:pt x="19174" y="27059"/>
                    </a:cubicBezTo>
                    <a:cubicBezTo>
                      <a:pt x="19178" y="27063"/>
                      <a:pt x="19182" y="27067"/>
                      <a:pt x="19186" y="27071"/>
                    </a:cubicBezTo>
                    <a:cubicBezTo>
                      <a:pt x="19302" y="26985"/>
                      <a:pt x="19473" y="26852"/>
                      <a:pt x="19726" y="26655"/>
                    </a:cubicBezTo>
                    <a:cubicBezTo>
                      <a:pt x="19821" y="26581"/>
                      <a:pt x="19935" y="26543"/>
                      <a:pt x="20047" y="26543"/>
                    </a:cubicBezTo>
                    <a:cubicBezTo>
                      <a:pt x="20059" y="26543"/>
                      <a:pt x="20070" y="26544"/>
                      <a:pt x="20082" y="26545"/>
                    </a:cubicBezTo>
                    <a:lnTo>
                      <a:pt x="20178" y="25981"/>
                    </a:lnTo>
                    <a:lnTo>
                      <a:pt x="18526" y="24497"/>
                    </a:lnTo>
                    <a:lnTo>
                      <a:pt x="18453" y="23529"/>
                    </a:lnTo>
                    <a:lnTo>
                      <a:pt x="17168" y="21430"/>
                    </a:lnTo>
                    <a:lnTo>
                      <a:pt x="16903" y="21412"/>
                    </a:lnTo>
                    <a:cubicBezTo>
                      <a:pt x="16903" y="21412"/>
                      <a:pt x="16816" y="19245"/>
                      <a:pt x="16816" y="19011"/>
                    </a:cubicBezTo>
                    <a:cubicBezTo>
                      <a:pt x="16816" y="18778"/>
                      <a:pt x="18213" y="17556"/>
                      <a:pt x="18009" y="17091"/>
                    </a:cubicBezTo>
                    <a:cubicBezTo>
                      <a:pt x="17805" y="16626"/>
                      <a:pt x="16933" y="15083"/>
                      <a:pt x="16933" y="15083"/>
                    </a:cubicBezTo>
                    <a:lnTo>
                      <a:pt x="16961" y="12872"/>
                    </a:lnTo>
                    <a:lnTo>
                      <a:pt x="16524" y="12740"/>
                    </a:lnTo>
                    <a:lnTo>
                      <a:pt x="16481" y="10907"/>
                    </a:lnTo>
                    <a:lnTo>
                      <a:pt x="17515" y="9874"/>
                    </a:lnTo>
                    <a:lnTo>
                      <a:pt x="17311" y="9234"/>
                    </a:lnTo>
                    <a:lnTo>
                      <a:pt x="17922" y="8797"/>
                    </a:lnTo>
                    <a:lnTo>
                      <a:pt x="17237" y="7357"/>
                    </a:lnTo>
                    <a:lnTo>
                      <a:pt x="16612" y="7036"/>
                    </a:lnTo>
                    <a:lnTo>
                      <a:pt x="16714" y="5523"/>
                    </a:lnTo>
                    <a:lnTo>
                      <a:pt x="17631" y="4665"/>
                    </a:lnTo>
                    <a:lnTo>
                      <a:pt x="17572" y="3690"/>
                    </a:lnTo>
                    <a:lnTo>
                      <a:pt x="17937" y="3414"/>
                    </a:lnTo>
                    <a:cubicBezTo>
                      <a:pt x="17937" y="3414"/>
                      <a:pt x="17732" y="2715"/>
                      <a:pt x="17791" y="2556"/>
                    </a:cubicBezTo>
                    <a:cubicBezTo>
                      <a:pt x="17848" y="2395"/>
                      <a:pt x="18460" y="1275"/>
                      <a:pt x="18460" y="1275"/>
                    </a:cubicBezTo>
                    <a:lnTo>
                      <a:pt x="18421" y="793"/>
                    </a:lnTo>
                    <a:cubicBezTo>
                      <a:pt x="18366" y="819"/>
                      <a:pt x="18313" y="837"/>
                      <a:pt x="18263" y="843"/>
                    </a:cubicBezTo>
                    <a:cubicBezTo>
                      <a:pt x="18248" y="845"/>
                      <a:pt x="18234" y="846"/>
                      <a:pt x="18221" y="846"/>
                    </a:cubicBezTo>
                    <a:cubicBezTo>
                      <a:pt x="17929" y="846"/>
                      <a:pt x="18092" y="391"/>
                      <a:pt x="17841" y="58"/>
                    </a:cubicBezTo>
                    <a:cubicBezTo>
                      <a:pt x="17811" y="18"/>
                      <a:pt x="17778" y="0"/>
                      <a:pt x="17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2"/>
              <p:cNvSpPr/>
              <p:nvPr/>
            </p:nvSpPr>
            <p:spPr>
              <a:xfrm>
                <a:off x="3258069" y="3284171"/>
                <a:ext cx="630623" cy="400895"/>
              </a:xfrm>
              <a:custGeom>
                <a:avLst/>
                <a:gdLst/>
                <a:ahLst/>
                <a:cxnLst/>
                <a:rect l="l" t="t" r="r" b="b"/>
                <a:pathLst>
                  <a:path w="28730" h="18264" extrusionOk="0">
                    <a:moveTo>
                      <a:pt x="8896" y="1"/>
                    </a:moveTo>
                    <a:cubicBezTo>
                      <a:pt x="8605" y="230"/>
                      <a:pt x="8170" y="566"/>
                      <a:pt x="8070" y="622"/>
                    </a:cubicBezTo>
                    <a:cubicBezTo>
                      <a:pt x="8058" y="629"/>
                      <a:pt x="8045" y="632"/>
                      <a:pt x="8031" y="632"/>
                    </a:cubicBezTo>
                    <a:cubicBezTo>
                      <a:pt x="7860" y="632"/>
                      <a:pt x="7517" y="175"/>
                      <a:pt x="7329" y="128"/>
                    </a:cubicBezTo>
                    <a:cubicBezTo>
                      <a:pt x="7317" y="125"/>
                      <a:pt x="7304" y="123"/>
                      <a:pt x="7292" y="123"/>
                    </a:cubicBezTo>
                    <a:cubicBezTo>
                      <a:pt x="7094" y="123"/>
                      <a:pt x="6852" y="487"/>
                      <a:pt x="6572" y="637"/>
                    </a:cubicBezTo>
                    <a:cubicBezTo>
                      <a:pt x="6529" y="660"/>
                      <a:pt x="6478" y="670"/>
                      <a:pt x="6420" y="670"/>
                    </a:cubicBezTo>
                    <a:cubicBezTo>
                      <a:pt x="6070" y="670"/>
                      <a:pt x="5483" y="306"/>
                      <a:pt x="5233" y="194"/>
                    </a:cubicBezTo>
                    <a:cubicBezTo>
                      <a:pt x="5175" y="168"/>
                      <a:pt x="5128" y="157"/>
                      <a:pt x="5088" y="157"/>
                    </a:cubicBezTo>
                    <a:cubicBezTo>
                      <a:pt x="4924" y="157"/>
                      <a:pt x="4876" y="334"/>
                      <a:pt x="4723" y="374"/>
                    </a:cubicBezTo>
                    <a:cubicBezTo>
                      <a:pt x="4535" y="426"/>
                      <a:pt x="3684" y="419"/>
                      <a:pt x="3640" y="506"/>
                    </a:cubicBezTo>
                    <a:cubicBezTo>
                      <a:pt x="3598" y="591"/>
                      <a:pt x="3701" y="863"/>
                      <a:pt x="4184" y="863"/>
                    </a:cubicBezTo>
                    <a:cubicBezTo>
                      <a:pt x="4197" y="863"/>
                      <a:pt x="4210" y="863"/>
                      <a:pt x="4223" y="863"/>
                    </a:cubicBezTo>
                    <a:cubicBezTo>
                      <a:pt x="4230" y="863"/>
                      <a:pt x="4237" y="862"/>
                      <a:pt x="4244" y="862"/>
                    </a:cubicBezTo>
                    <a:cubicBezTo>
                      <a:pt x="4734" y="862"/>
                      <a:pt x="4535" y="1369"/>
                      <a:pt x="4535" y="1670"/>
                    </a:cubicBezTo>
                    <a:cubicBezTo>
                      <a:pt x="4535" y="1888"/>
                      <a:pt x="4722" y="1928"/>
                      <a:pt x="5047" y="1928"/>
                    </a:cubicBezTo>
                    <a:cubicBezTo>
                      <a:pt x="5176" y="1928"/>
                      <a:pt x="5326" y="1922"/>
                      <a:pt x="5495" y="1918"/>
                    </a:cubicBezTo>
                    <a:cubicBezTo>
                      <a:pt x="5498" y="1918"/>
                      <a:pt x="5502" y="1918"/>
                      <a:pt x="5505" y="1918"/>
                    </a:cubicBezTo>
                    <a:cubicBezTo>
                      <a:pt x="6092" y="1918"/>
                      <a:pt x="6149" y="3285"/>
                      <a:pt x="6149" y="3285"/>
                    </a:cubicBezTo>
                    <a:cubicBezTo>
                      <a:pt x="6149" y="3285"/>
                      <a:pt x="4652" y="3213"/>
                      <a:pt x="4156" y="3096"/>
                    </a:cubicBezTo>
                    <a:cubicBezTo>
                      <a:pt x="4134" y="3091"/>
                      <a:pt x="4113" y="3088"/>
                      <a:pt x="4093" y="3088"/>
                    </a:cubicBezTo>
                    <a:cubicBezTo>
                      <a:pt x="3670" y="3088"/>
                      <a:pt x="3749" y="4212"/>
                      <a:pt x="3749" y="4420"/>
                    </a:cubicBezTo>
                    <a:cubicBezTo>
                      <a:pt x="3749" y="4638"/>
                      <a:pt x="4419" y="5264"/>
                      <a:pt x="4404" y="5365"/>
                    </a:cubicBezTo>
                    <a:cubicBezTo>
                      <a:pt x="4390" y="5467"/>
                      <a:pt x="4186" y="6442"/>
                      <a:pt x="4506" y="6704"/>
                    </a:cubicBezTo>
                    <a:cubicBezTo>
                      <a:pt x="4714" y="6874"/>
                      <a:pt x="4738" y="7339"/>
                      <a:pt x="4729" y="7643"/>
                    </a:cubicBezTo>
                    <a:cubicBezTo>
                      <a:pt x="4745" y="7649"/>
                      <a:pt x="4763" y="7652"/>
                      <a:pt x="4781" y="7652"/>
                    </a:cubicBezTo>
                    <a:cubicBezTo>
                      <a:pt x="4823" y="7652"/>
                      <a:pt x="4868" y="7635"/>
                      <a:pt x="4918" y="7597"/>
                    </a:cubicBezTo>
                    <a:cubicBezTo>
                      <a:pt x="5015" y="7520"/>
                      <a:pt x="5188" y="7485"/>
                      <a:pt x="5363" y="7485"/>
                    </a:cubicBezTo>
                    <a:cubicBezTo>
                      <a:pt x="5620" y="7485"/>
                      <a:pt x="5881" y="7561"/>
                      <a:pt x="5907" y="7691"/>
                    </a:cubicBezTo>
                    <a:cubicBezTo>
                      <a:pt x="5951" y="7910"/>
                      <a:pt x="6482" y="8709"/>
                      <a:pt x="6460" y="8936"/>
                    </a:cubicBezTo>
                    <a:cubicBezTo>
                      <a:pt x="6438" y="9160"/>
                      <a:pt x="6948" y="9699"/>
                      <a:pt x="6605" y="10216"/>
                    </a:cubicBezTo>
                    <a:cubicBezTo>
                      <a:pt x="6264" y="10732"/>
                      <a:pt x="5936" y="10536"/>
                      <a:pt x="5682" y="10623"/>
                    </a:cubicBezTo>
                    <a:cubicBezTo>
                      <a:pt x="5427" y="10710"/>
                      <a:pt x="4372" y="11387"/>
                      <a:pt x="4205" y="11627"/>
                    </a:cubicBezTo>
                    <a:cubicBezTo>
                      <a:pt x="4063" y="11829"/>
                      <a:pt x="3646" y="11960"/>
                      <a:pt x="3376" y="11960"/>
                    </a:cubicBezTo>
                    <a:cubicBezTo>
                      <a:pt x="3327" y="11960"/>
                      <a:pt x="3282" y="11955"/>
                      <a:pt x="3245" y="11946"/>
                    </a:cubicBezTo>
                    <a:cubicBezTo>
                      <a:pt x="3087" y="11908"/>
                      <a:pt x="2807" y="11773"/>
                      <a:pt x="2562" y="11773"/>
                    </a:cubicBezTo>
                    <a:cubicBezTo>
                      <a:pt x="2433" y="11773"/>
                      <a:pt x="2314" y="11810"/>
                      <a:pt x="2226" y="11918"/>
                    </a:cubicBezTo>
                    <a:cubicBezTo>
                      <a:pt x="1971" y="12231"/>
                      <a:pt x="2037" y="12318"/>
                      <a:pt x="1673" y="12362"/>
                    </a:cubicBezTo>
                    <a:cubicBezTo>
                      <a:pt x="1309" y="12405"/>
                      <a:pt x="699" y="12478"/>
                      <a:pt x="545" y="12674"/>
                    </a:cubicBezTo>
                    <a:cubicBezTo>
                      <a:pt x="393" y="12870"/>
                      <a:pt x="0" y="13089"/>
                      <a:pt x="451" y="13264"/>
                    </a:cubicBezTo>
                    <a:cubicBezTo>
                      <a:pt x="902" y="13438"/>
                      <a:pt x="1149" y="13511"/>
                      <a:pt x="975" y="14224"/>
                    </a:cubicBezTo>
                    <a:cubicBezTo>
                      <a:pt x="799" y="14937"/>
                      <a:pt x="232" y="15577"/>
                      <a:pt x="480" y="15679"/>
                    </a:cubicBezTo>
                    <a:cubicBezTo>
                      <a:pt x="651" y="15750"/>
                      <a:pt x="808" y="15918"/>
                      <a:pt x="942" y="15918"/>
                    </a:cubicBezTo>
                    <a:cubicBezTo>
                      <a:pt x="1001" y="15918"/>
                      <a:pt x="1056" y="15885"/>
                      <a:pt x="1105" y="15795"/>
                    </a:cubicBezTo>
                    <a:cubicBezTo>
                      <a:pt x="1220" y="15586"/>
                      <a:pt x="1379" y="15378"/>
                      <a:pt x="1535" y="15378"/>
                    </a:cubicBezTo>
                    <a:cubicBezTo>
                      <a:pt x="1597" y="15378"/>
                      <a:pt x="1658" y="15411"/>
                      <a:pt x="1716" y="15489"/>
                    </a:cubicBezTo>
                    <a:cubicBezTo>
                      <a:pt x="1920" y="15766"/>
                      <a:pt x="2094" y="16072"/>
                      <a:pt x="2182" y="16639"/>
                    </a:cubicBezTo>
                    <a:cubicBezTo>
                      <a:pt x="2269" y="17206"/>
                      <a:pt x="1979" y="17585"/>
                      <a:pt x="2910" y="17934"/>
                    </a:cubicBezTo>
                    <a:cubicBezTo>
                      <a:pt x="3295" y="18079"/>
                      <a:pt x="3489" y="18176"/>
                      <a:pt x="3600" y="18264"/>
                    </a:cubicBezTo>
                    <a:cubicBezTo>
                      <a:pt x="3602" y="18261"/>
                      <a:pt x="3604" y="18260"/>
                      <a:pt x="3606" y="18259"/>
                    </a:cubicBezTo>
                    <a:cubicBezTo>
                      <a:pt x="3637" y="18238"/>
                      <a:pt x="3664" y="18219"/>
                      <a:pt x="3685" y="18204"/>
                    </a:cubicBezTo>
                    <a:cubicBezTo>
                      <a:pt x="3636" y="17974"/>
                      <a:pt x="3616" y="17676"/>
                      <a:pt x="3764" y="17344"/>
                    </a:cubicBezTo>
                    <a:cubicBezTo>
                      <a:pt x="3837" y="17181"/>
                      <a:pt x="4119" y="16681"/>
                      <a:pt x="4301" y="16361"/>
                    </a:cubicBezTo>
                    <a:cubicBezTo>
                      <a:pt x="4319" y="16329"/>
                      <a:pt x="4336" y="16299"/>
                      <a:pt x="4353" y="16272"/>
                    </a:cubicBezTo>
                    <a:cubicBezTo>
                      <a:pt x="4359" y="16260"/>
                      <a:pt x="4364" y="16249"/>
                      <a:pt x="4371" y="16239"/>
                    </a:cubicBezTo>
                    <a:cubicBezTo>
                      <a:pt x="4392" y="16202"/>
                      <a:pt x="4409" y="16171"/>
                      <a:pt x="4424" y="16147"/>
                    </a:cubicBezTo>
                    <a:cubicBezTo>
                      <a:pt x="4469" y="16067"/>
                      <a:pt x="4512" y="15993"/>
                      <a:pt x="4551" y="15925"/>
                    </a:cubicBezTo>
                    <a:cubicBezTo>
                      <a:pt x="4851" y="15408"/>
                      <a:pt x="4973" y="15210"/>
                      <a:pt x="5041" y="15119"/>
                    </a:cubicBezTo>
                    <a:cubicBezTo>
                      <a:pt x="5044" y="15114"/>
                      <a:pt x="5048" y="15109"/>
                      <a:pt x="5051" y="15105"/>
                    </a:cubicBezTo>
                    <a:cubicBezTo>
                      <a:pt x="5054" y="15101"/>
                      <a:pt x="5057" y="15098"/>
                      <a:pt x="5061" y="15093"/>
                    </a:cubicBezTo>
                    <a:cubicBezTo>
                      <a:pt x="5065" y="15088"/>
                      <a:pt x="5069" y="15083"/>
                      <a:pt x="5073" y="15078"/>
                    </a:cubicBezTo>
                    <a:cubicBezTo>
                      <a:pt x="5075" y="15074"/>
                      <a:pt x="5078" y="15072"/>
                      <a:pt x="5080" y="15069"/>
                    </a:cubicBezTo>
                    <a:cubicBezTo>
                      <a:pt x="5095" y="15052"/>
                      <a:pt x="5108" y="15042"/>
                      <a:pt x="5121" y="15030"/>
                    </a:cubicBezTo>
                    <a:cubicBezTo>
                      <a:pt x="5132" y="15022"/>
                      <a:pt x="5141" y="15014"/>
                      <a:pt x="5151" y="15006"/>
                    </a:cubicBezTo>
                    <a:cubicBezTo>
                      <a:pt x="5246" y="14932"/>
                      <a:pt x="5364" y="14889"/>
                      <a:pt x="5862" y="14764"/>
                    </a:cubicBezTo>
                    <a:cubicBezTo>
                      <a:pt x="5893" y="14756"/>
                      <a:pt x="5924" y="14749"/>
                      <a:pt x="5953" y="14742"/>
                    </a:cubicBezTo>
                    <a:cubicBezTo>
                      <a:pt x="6162" y="14690"/>
                      <a:pt x="6343" y="14648"/>
                      <a:pt x="6351" y="14646"/>
                    </a:cubicBezTo>
                    <a:cubicBezTo>
                      <a:pt x="6390" y="14637"/>
                      <a:pt x="6429" y="14633"/>
                      <a:pt x="6469" y="14633"/>
                    </a:cubicBezTo>
                    <a:cubicBezTo>
                      <a:pt x="6566" y="14633"/>
                      <a:pt x="6662" y="14660"/>
                      <a:pt x="6746" y="14711"/>
                    </a:cubicBezTo>
                    <a:lnTo>
                      <a:pt x="7300" y="15053"/>
                    </a:lnTo>
                    <a:lnTo>
                      <a:pt x="7636" y="14890"/>
                    </a:lnTo>
                    <a:cubicBezTo>
                      <a:pt x="7504" y="14545"/>
                      <a:pt x="7547" y="14207"/>
                      <a:pt x="7764" y="13939"/>
                    </a:cubicBezTo>
                    <a:cubicBezTo>
                      <a:pt x="7782" y="13917"/>
                      <a:pt x="7800" y="13896"/>
                      <a:pt x="7820" y="13876"/>
                    </a:cubicBezTo>
                    <a:cubicBezTo>
                      <a:pt x="8073" y="13618"/>
                      <a:pt x="8489" y="13493"/>
                      <a:pt x="9002" y="13383"/>
                    </a:cubicBezTo>
                    <a:cubicBezTo>
                      <a:pt x="9082" y="13366"/>
                      <a:pt x="9163" y="13350"/>
                      <a:pt x="9247" y="13333"/>
                    </a:cubicBezTo>
                    <a:cubicBezTo>
                      <a:pt x="9346" y="13315"/>
                      <a:pt x="9474" y="13288"/>
                      <a:pt x="9543" y="13270"/>
                    </a:cubicBezTo>
                    <a:cubicBezTo>
                      <a:pt x="9553" y="13263"/>
                      <a:pt x="9563" y="13256"/>
                      <a:pt x="9573" y="13248"/>
                    </a:cubicBezTo>
                    <a:cubicBezTo>
                      <a:pt x="9726" y="13134"/>
                      <a:pt x="9897" y="13032"/>
                      <a:pt x="9920" y="13018"/>
                    </a:cubicBezTo>
                    <a:cubicBezTo>
                      <a:pt x="10001" y="12970"/>
                      <a:pt x="10092" y="12945"/>
                      <a:pt x="10185" y="12945"/>
                    </a:cubicBezTo>
                    <a:cubicBezTo>
                      <a:pt x="10200" y="12945"/>
                      <a:pt x="10215" y="12946"/>
                      <a:pt x="10230" y="12947"/>
                    </a:cubicBezTo>
                    <a:cubicBezTo>
                      <a:pt x="10236" y="12947"/>
                      <a:pt x="10244" y="12948"/>
                      <a:pt x="10251" y="12949"/>
                    </a:cubicBezTo>
                    <a:lnTo>
                      <a:pt x="11204" y="13065"/>
                    </a:lnTo>
                    <a:cubicBezTo>
                      <a:pt x="11263" y="13072"/>
                      <a:pt x="11321" y="13090"/>
                      <a:pt x="11374" y="13116"/>
                    </a:cubicBezTo>
                    <a:cubicBezTo>
                      <a:pt x="11406" y="13132"/>
                      <a:pt x="11436" y="13151"/>
                      <a:pt x="11464" y="13173"/>
                    </a:cubicBezTo>
                    <a:lnTo>
                      <a:pt x="12052" y="13633"/>
                    </a:lnTo>
                    <a:lnTo>
                      <a:pt x="13095" y="13615"/>
                    </a:lnTo>
                    <a:cubicBezTo>
                      <a:pt x="13098" y="13615"/>
                      <a:pt x="13102" y="13615"/>
                      <a:pt x="13105" y="13615"/>
                    </a:cubicBezTo>
                    <a:cubicBezTo>
                      <a:pt x="13205" y="13615"/>
                      <a:pt x="13304" y="13644"/>
                      <a:pt x="13389" y="13698"/>
                    </a:cubicBezTo>
                    <a:lnTo>
                      <a:pt x="15136" y="14826"/>
                    </a:lnTo>
                    <a:lnTo>
                      <a:pt x="15411" y="14561"/>
                    </a:lnTo>
                    <a:cubicBezTo>
                      <a:pt x="15508" y="14467"/>
                      <a:pt x="15639" y="14415"/>
                      <a:pt x="15774" y="14415"/>
                    </a:cubicBezTo>
                    <a:cubicBezTo>
                      <a:pt x="15780" y="14415"/>
                      <a:pt x="15787" y="14415"/>
                      <a:pt x="15793" y="14415"/>
                    </a:cubicBezTo>
                    <a:lnTo>
                      <a:pt x="16345" y="14435"/>
                    </a:lnTo>
                    <a:lnTo>
                      <a:pt x="16631" y="14079"/>
                    </a:lnTo>
                    <a:cubicBezTo>
                      <a:pt x="16638" y="14072"/>
                      <a:pt x="16644" y="14064"/>
                      <a:pt x="16649" y="14058"/>
                    </a:cubicBezTo>
                    <a:cubicBezTo>
                      <a:pt x="16744" y="13953"/>
                      <a:pt x="16876" y="13890"/>
                      <a:pt x="17018" y="13884"/>
                    </a:cubicBezTo>
                    <a:lnTo>
                      <a:pt x="17520" y="13862"/>
                    </a:lnTo>
                    <a:cubicBezTo>
                      <a:pt x="17527" y="13861"/>
                      <a:pt x="17534" y="13861"/>
                      <a:pt x="17542" y="13861"/>
                    </a:cubicBezTo>
                    <a:cubicBezTo>
                      <a:pt x="17710" y="13861"/>
                      <a:pt x="17868" y="13941"/>
                      <a:pt x="17967" y="14078"/>
                    </a:cubicBezTo>
                    <a:cubicBezTo>
                      <a:pt x="17973" y="14086"/>
                      <a:pt x="17980" y="14096"/>
                      <a:pt x="17986" y="14105"/>
                    </a:cubicBezTo>
                    <a:cubicBezTo>
                      <a:pt x="18074" y="14243"/>
                      <a:pt x="18092" y="14415"/>
                      <a:pt x="18035" y="14569"/>
                    </a:cubicBezTo>
                    <a:cubicBezTo>
                      <a:pt x="17997" y="14670"/>
                      <a:pt x="17965" y="14784"/>
                      <a:pt x="17941" y="14891"/>
                    </a:cubicBezTo>
                    <a:cubicBezTo>
                      <a:pt x="17950" y="14880"/>
                      <a:pt x="17960" y="14869"/>
                      <a:pt x="17969" y="14857"/>
                    </a:cubicBezTo>
                    <a:cubicBezTo>
                      <a:pt x="18029" y="14788"/>
                      <a:pt x="18096" y="14701"/>
                      <a:pt x="18172" y="14591"/>
                    </a:cubicBezTo>
                    <a:cubicBezTo>
                      <a:pt x="18184" y="14573"/>
                      <a:pt x="18197" y="14554"/>
                      <a:pt x="18210" y="14535"/>
                    </a:cubicBezTo>
                    <a:cubicBezTo>
                      <a:pt x="18213" y="14531"/>
                      <a:pt x="18215" y="14527"/>
                      <a:pt x="18217" y="14524"/>
                    </a:cubicBezTo>
                    <a:cubicBezTo>
                      <a:pt x="18223" y="14514"/>
                      <a:pt x="18228" y="14506"/>
                      <a:pt x="18232" y="14501"/>
                    </a:cubicBezTo>
                    <a:cubicBezTo>
                      <a:pt x="18233" y="14500"/>
                      <a:pt x="18234" y="14499"/>
                      <a:pt x="18234" y="14498"/>
                    </a:cubicBezTo>
                    <a:cubicBezTo>
                      <a:pt x="18269" y="14448"/>
                      <a:pt x="18642" y="13947"/>
                      <a:pt x="18920" y="13572"/>
                    </a:cubicBezTo>
                    <a:cubicBezTo>
                      <a:pt x="18927" y="13563"/>
                      <a:pt x="18933" y="13555"/>
                      <a:pt x="18939" y="13547"/>
                    </a:cubicBezTo>
                    <a:cubicBezTo>
                      <a:pt x="18971" y="13505"/>
                      <a:pt x="19000" y="13465"/>
                      <a:pt x="19029" y="13427"/>
                    </a:cubicBezTo>
                    <a:cubicBezTo>
                      <a:pt x="19106" y="13322"/>
                      <a:pt x="19168" y="13238"/>
                      <a:pt x="19202" y="13193"/>
                    </a:cubicBezTo>
                    <a:cubicBezTo>
                      <a:pt x="19302" y="13058"/>
                      <a:pt x="19460" y="12982"/>
                      <a:pt x="19623" y="12982"/>
                    </a:cubicBezTo>
                    <a:cubicBezTo>
                      <a:pt x="19661" y="12982"/>
                      <a:pt x="19699" y="12986"/>
                      <a:pt x="19737" y="12994"/>
                    </a:cubicBezTo>
                    <a:cubicBezTo>
                      <a:pt x="19940" y="13039"/>
                      <a:pt x="20097" y="13199"/>
                      <a:pt x="20137" y="13403"/>
                    </a:cubicBezTo>
                    <a:lnTo>
                      <a:pt x="20224" y="13826"/>
                    </a:lnTo>
                    <a:cubicBezTo>
                      <a:pt x="20230" y="13830"/>
                      <a:pt x="20236" y="13836"/>
                      <a:pt x="20242" y="13842"/>
                    </a:cubicBezTo>
                    <a:cubicBezTo>
                      <a:pt x="20339" y="13923"/>
                      <a:pt x="20462" y="14033"/>
                      <a:pt x="20578" y="14157"/>
                    </a:cubicBezTo>
                    <a:cubicBezTo>
                      <a:pt x="20598" y="14179"/>
                      <a:pt x="20617" y="14200"/>
                      <a:pt x="20636" y="14221"/>
                    </a:cubicBezTo>
                    <a:cubicBezTo>
                      <a:pt x="20766" y="14368"/>
                      <a:pt x="20867" y="14511"/>
                      <a:pt x="20936" y="14648"/>
                    </a:cubicBezTo>
                    <a:cubicBezTo>
                      <a:pt x="20946" y="14670"/>
                      <a:pt x="20957" y="14692"/>
                      <a:pt x="20966" y="14714"/>
                    </a:cubicBezTo>
                    <a:cubicBezTo>
                      <a:pt x="21105" y="15037"/>
                      <a:pt x="21054" y="15290"/>
                      <a:pt x="20984" y="15449"/>
                    </a:cubicBezTo>
                    <a:cubicBezTo>
                      <a:pt x="20968" y="15485"/>
                      <a:pt x="20952" y="15520"/>
                      <a:pt x="20937" y="15553"/>
                    </a:cubicBezTo>
                    <a:cubicBezTo>
                      <a:pt x="20889" y="15656"/>
                      <a:pt x="20841" y="15752"/>
                      <a:pt x="20798" y="15839"/>
                    </a:cubicBezTo>
                    <a:cubicBezTo>
                      <a:pt x="20780" y="15874"/>
                      <a:pt x="20761" y="15912"/>
                      <a:pt x="20742" y="15950"/>
                    </a:cubicBezTo>
                    <a:cubicBezTo>
                      <a:pt x="20736" y="15963"/>
                      <a:pt x="20731" y="15975"/>
                      <a:pt x="20724" y="15988"/>
                    </a:cubicBezTo>
                    <a:cubicBezTo>
                      <a:pt x="20848" y="16078"/>
                      <a:pt x="21021" y="16197"/>
                      <a:pt x="21199" y="16314"/>
                    </a:cubicBezTo>
                    <a:lnTo>
                      <a:pt x="22101" y="15749"/>
                    </a:lnTo>
                    <a:lnTo>
                      <a:pt x="22158" y="15473"/>
                    </a:lnTo>
                    <a:cubicBezTo>
                      <a:pt x="22208" y="15228"/>
                      <a:pt x="22424" y="15055"/>
                      <a:pt x="22671" y="15055"/>
                    </a:cubicBezTo>
                    <a:cubicBezTo>
                      <a:pt x="22681" y="15055"/>
                      <a:pt x="22692" y="15055"/>
                      <a:pt x="22703" y="15056"/>
                    </a:cubicBezTo>
                    <a:lnTo>
                      <a:pt x="23511" y="15104"/>
                    </a:lnTo>
                    <a:cubicBezTo>
                      <a:pt x="24136" y="14756"/>
                      <a:pt x="24830" y="14344"/>
                      <a:pt x="25059" y="14170"/>
                    </a:cubicBezTo>
                    <a:cubicBezTo>
                      <a:pt x="25140" y="13939"/>
                      <a:pt x="25283" y="13608"/>
                      <a:pt x="25332" y="13493"/>
                    </a:cubicBezTo>
                    <a:cubicBezTo>
                      <a:pt x="25416" y="13299"/>
                      <a:pt x="25607" y="13178"/>
                      <a:pt x="25813" y="13178"/>
                    </a:cubicBezTo>
                    <a:cubicBezTo>
                      <a:pt x="25841" y="13178"/>
                      <a:pt x="25868" y="13180"/>
                      <a:pt x="25896" y="13184"/>
                    </a:cubicBezTo>
                    <a:lnTo>
                      <a:pt x="26202" y="13233"/>
                    </a:lnTo>
                    <a:cubicBezTo>
                      <a:pt x="26205" y="13218"/>
                      <a:pt x="26209" y="13203"/>
                      <a:pt x="26213" y="13189"/>
                    </a:cubicBezTo>
                    <a:cubicBezTo>
                      <a:pt x="26414" y="12440"/>
                      <a:pt x="26859" y="12279"/>
                      <a:pt x="27107" y="12250"/>
                    </a:cubicBezTo>
                    <a:cubicBezTo>
                      <a:pt x="27167" y="12243"/>
                      <a:pt x="27230" y="12240"/>
                      <a:pt x="27295" y="12240"/>
                    </a:cubicBezTo>
                    <a:cubicBezTo>
                      <a:pt x="27718" y="12240"/>
                      <a:pt x="28230" y="12374"/>
                      <a:pt x="28530" y="12465"/>
                    </a:cubicBezTo>
                    <a:lnTo>
                      <a:pt x="28729" y="12359"/>
                    </a:lnTo>
                    <a:lnTo>
                      <a:pt x="28558" y="11695"/>
                    </a:lnTo>
                    <a:lnTo>
                      <a:pt x="27720" y="10858"/>
                    </a:lnTo>
                    <a:cubicBezTo>
                      <a:pt x="27713" y="10851"/>
                      <a:pt x="27705" y="10843"/>
                      <a:pt x="27698" y="10835"/>
                    </a:cubicBezTo>
                    <a:cubicBezTo>
                      <a:pt x="27592" y="10715"/>
                      <a:pt x="27546" y="10550"/>
                      <a:pt x="27576" y="10390"/>
                    </a:cubicBezTo>
                    <a:lnTo>
                      <a:pt x="27670" y="9888"/>
                    </a:lnTo>
                    <a:lnTo>
                      <a:pt x="27033" y="9240"/>
                    </a:lnTo>
                    <a:cubicBezTo>
                      <a:pt x="26862" y="9066"/>
                      <a:pt x="26834" y="8796"/>
                      <a:pt x="26965" y="8590"/>
                    </a:cubicBezTo>
                    <a:lnTo>
                      <a:pt x="27361" y="7967"/>
                    </a:lnTo>
                    <a:lnTo>
                      <a:pt x="25881" y="7591"/>
                    </a:lnTo>
                    <a:cubicBezTo>
                      <a:pt x="25662" y="7535"/>
                      <a:pt x="25504" y="7345"/>
                      <a:pt x="25488" y="7122"/>
                    </a:cubicBezTo>
                    <a:cubicBezTo>
                      <a:pt x="25487" y="7106"/>
                      <a:pt x="25485" y="7092"/>
                      <a:pt x="25485" y="7077"/>
                    </a:cubicBezTo>
                    <a:lnTo>
                      <a:pt x="25491" y="6577"/>
                    </a:lnTo>
                    <a:lnTo>
                      <a:pt x="25459" y="6546"/>
                    </a:lnTo>
                    <a:cubicBezTo>
                      <a:pt x="25364" y="6451"/>
                      <a:pt x="25311" y="6326"/>
                      <a:pt x="25306" y="6197"/>
                    </a:cubicBezTo>
                    <a:lnTo>
                      <a:pt x="25182" y="6202"/>
                    </a:lnTo>
                    <a:lnTo>
                      <a:pt x="24672" y="5780"/>
                    </a:lnTo>
                    <a:lnTo>
                      <a:pt x="24229" y="6137"/>
                    </a:lnTo>
                    <a:lnTo>
                      <a:pt x="23086" y="6102"/>
                    </a:lnTo>
                    <a:lnTo>
                      <a:pt x="22410" y="5365"/>
                    </a:lnTo>
                    <a:lnTo>
                      <a:pt x="21710" y="5155"/>
                    </a:lnTo>
                    <a:lnTo>
                      <a:pt x="20897" y="5111"/>
                    </a:lnTo>
                    <a:lnTo>
                      <a:pt x="20838" y="5402"/>
                    </a:lnTo>
                    <a:lnTo>
                      <a:pt x="20343" y="5358"/>
                    </a:lnTo>
                    <a:lnTo>
                      <a:pt x="19368" y="4152"/>
                    </a:lnTo>
                    <a:lnTo>
                      <a:pt x="19093" y="2827"/>
                    </a:lnTo>
                    <a:lnTo>
                      <a:pt x="18161" y="3482"/>
                    </a:lnTo>
                    <a:lnTo>
                      <a:pt x="17724" y="3074"/>
                    </a:lnTo>
                    <a:lnTo>
                      <a:pt x="16619" y="3002"/>
                    </a:lnTo>
                    <a:lnTo>
                      <a:pt x="15600" y="3424"/>
                    </a:lnTo>
                    <a:lnTo>
                      <a:pt x="13607" y="3365"/>
                    </a:lnTo>
                    <a:lnTo>
                      <a:pt x="13359" y="3046"/>
                    </a:lnTo>
                    <a:lnTo>
                      <a:pt x="12472" y="3234"/>
                    </a:lnTo>
                    <a:lnTo>
                      <a:pt x="11831" y="2449"/>
                    </a:lnTo>
                    <a:lnTo>
                      <a:pt x="11105" y="2522"/>
                    </a:lnTo>
                    <a:lnTo>
                      <a:pt x="88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2"/>
              <p:cNvSpPr/>
              <p:nvPr/>
            </p:nvSpPr>
            <p:spPr>
              <a:xfrm>
                <a:off x="3762568" y="3109119"/>
                <a:ext cx="405658" cy="457109"/>
              </a:xfrm>
              <a:custGeom>
                <a:avLst/>
                <a:gdLst/>
                <a:ahLst/>
                <a:cxnLst/>
                <a:rect l="l" t="t" r="r" b="b"/>
                <a:pathLst>
                  <a:path w="18481" h="20825" extrusionOk="0">
                    <a:moveTo>
                      <a:pt x="4729" y="0"/>
                    </a:moveTo>
                    <a:cubicBezTo>
                      <a:pt x="4608" y="67"/>
                      <a:pt x="4486" y="149"/>
                      <a:pt x="4394" y="246"/>
                    </a:cubicBezTo>
                    <a:cubicBezTo>
                      <a:pt x="4263" y="384"/>
                      <a:pt x="4150" y="435"/>
                      <a:pt x="3996" y="435"/>
                    </a:cubicBezTo>
                    <a:cubicBezTo>
                      <a:pt x="3910" y="435"/>
                      <a:pt x="3810" y="420"/>
                      <a:pt x="3688" y="394"/>
                    </a:cubicBezTo>
                    <a:lnTo>
                      <a:pt x="3688" y="394"/>
                    </a:lnTo>
                    <a:lnTo>
                      <a:pt x="4264" y="1220"/>
                    </a:lnTo>
                    <a:lnTo>
                      <a:pt x="5267" y="1133"/>
                    </a:lnTo>
                    <a:lnTo>
                      <a:pt x="5879" y="2617"/>
                    </a:lnTo>
                    <a:lnTo>
                      <a:pt x="4365" y="3941"/>
                    </a:lnTo>
                    <a:lnTo>
                      <a:pt x="2823" y="2720"/>
                    </a:lnTo>
                    <a:cubicBezTo>
                      <a:pt x="2823" y="2720"/>
                      <a:pt x="2066" y="3141"/>
                      <a:pt x="2066" y="3243"/>
                    </a:cubicBezTo>
                    <a:cubicBezTo>
                      <a:pt x="2066" y="3345"/>
                      <a:pt x="2401" y="4684"/>
                      <a:pt x="2401" y="4684"/>
                    </a:cubicBezTo>
                    <a:lnTo>
                      <a:pt x="1339" y="5615"/>
                    </a:lnTo>
                    <a:lnTo>
                      <a:pt x="1658" y="6561"/>
                    </a:lnTo>
                    <a:lnTo>
                      <a:pt x="1295" y="7128"/>
                    </a:lnTo>
                    <a:lnTo>
                      <a:pt x="43" y="7114"/>
                    </a:lnTo>
                    <a:lnTo>
                      <a:pt x="0" y="7871"/>
                    </a:lnTo>
                    <a:lnTo>
                      <a:pt x="1382" y="8132"/>
                    </a:lnTo>
                    <a:cubicBezTo>
                      <a:pt x="1382" y="8132"/>
                      <a:pt x="1310" y="9092"/>
                      <a:pt x="1324" y="9282"/>
                    </a:cubicBezTo>
                    <a:cubicBezTo>
                      <a:pt x="1338" y="9471"/>
                      <a:pt x="3158" y="9703"/>
                      <a:pt x="3158" y="9703"/>
                    </a:cubicBezTo>
                    <a:lnTo>
                      <a:pt x="4045" y="9107"/>
                    </a:lnTo>
                    <a:lnTo>
                      <a:pt x="4045" y="9107"/>
                    </a:lnTo>
                    <a:lnTo>
                      <a:pt x="4001" y="10023"/>
                    </a:lnTo>
                    <a:lnTo>
                      <a:pt x="4394" y="11784"/>
                    </a:lnTo>
                    <a:lnTo>
                      <a:pt x="3114" y="12716"/>
                    </a:lnTo>
                    <a:lnTo>
                      <a:pt x="2852" y="14148"/>
                    </a:lnTo>
                    <a:lnTo>
                      <a:pt x="2845" y="14149"/>
                    </a:lnTo>
                    <a:lnTo>
                      <a:pt x="3034" y="14337"/>
                    </a:lnTo>
                    <a:lnTo>
                      <a:pt x="3027" y="15057"/>
                    </a:lnTo>
                    <a:lnTo>
                      <a:pt x="5209" y="15611"/>
                    </a:lnTo>
                    <a:lnTo>
                      <a:pt x="4423" y="16847"/>
                    </a:lnTo>
                    <a:lnTo>
                      <a:pt x="5252" y="17691"/>
                    </a:lnTo>
                    <a:lnTo>
                      <a:pt x="5107" y="18463"/>
                    </a:lnTo>
                    <a:lnTo>
                      <a:pt x="6045" y="19400"/>
                    </a:lnTo>
                    <a:lnTo>
                      <a:pt x="6229" y="20111"/>
                    </a:lnTo>
                    <a:cubicBezTo>
                      <a:pt x="6259" y="20107"/>
                      <a:pt x="6288" y="20105"/>
                      <a:pt x="6317" y="20105"/>
                    </a:cubicBezTo>
                    <a:lnTo>
                      <a:pt x="6364" y="20105"/>
                    </a:lnTo>
                    <a:cubicBezTo>
                      <a:pt x="6370" y="20105"/>
                      <a:pt x="6377" y="20105"/>
                      <a:pt x="6383" y="20105"/>
                    </a:cubicBezTo>
                    <a:cubicBezTo>
                      <a:pt x="6734" y="20105"/>
                      <a:pt x="6965" y="20077"/>
                      <a:pt x="7058" y="20056"/>
                    </a:cubicBezTo>
                    <a:cubicBezTo>
                      <a:pt x="7099" y="20008"/>
                      <a:pt x="7157" y="19921"/>
                      <a:pt x="7221" y="19815"/>
                    </a:cubicBezTo>
                    <a:cubicBezTo>
                      <a:pt x="7225" y="19808"/>
                      <a:pt x="7229" y="19801"/>
                      <a:pt x="7233" y="19793"/>
                    </a:cubicBezTo>
                    <a:cubicBezTo>
                      <a:pt x="7301" y="19678"/>
                      <a:pt x="7373" y="19543"/>
                      <a:pt x="7433" y="19417"/>
                    </a:cubicBezTo>
                    <a:cubicBezTo>
                      <a:pt x="7476" y="19326"/>
                      <a:pt x="7544" y="19248"/>
                      <a:pt x="7630" y="19195"/>
                    </a:cubicBezTo>
                    <a:cubicBezTo>
                      <a:pt x="7648" y="19184"/>
                      <a:pt x="7816" y="19080"/>
                      <a:pt x="8027" y="18992"/>
                    </a:cubicBezTo>
                    <a:cubicBezTo>
                      <a:pt x="8251" y="18898"/>
                      <a:pt x="8450" y="18851"/>
                      <a:pt x="8628" y="18851"/>
                    </a:cubicBezTo>
                    <a:cubicBezTo>
                      <a:pt x="8751" y="18851"/>
                      <a:pt x="8864" y="18874"/>
                      <a:pt x="8968" y="18918"/>
                    </a:cubicBezTo>
                    <a:cubicBezTo>
                      <a:pt x="9197" y="19017"/>
                      <a:pt x="9358" y="19220"/>
                      <a:pt x="9411" y="19477"/>
                    </a:cubicBezTo>
                    <a:cubicBezTo>
                      <a:pt x="9463" y="19729"/>
                      <a:pt x="9403" y="19970"/>
                      <a:pt x="9309" y="20195"/>
                    </a:cubicBezTo>
                    <a:cubicBezTo>
                      <a:pt x="9296" y="20228"/>
                      <a:pt x="9282" y="20259"/>
                      <a:pt x="9267" y="20291"/>
                    </a:cubicBezTo>
                    <a:cubicBezTo>
                      <a:pt x="9258" y="20312"/>
                      <a:pt x="9248" y="20333"/>
                      <a:pt x="9238" y="20354"/>
                    </a:cubicBezTo>
                    <a:cubicBezTo>
                      <a:pt x="9208" y="20416"/>
                      <a:pt x="9178" y="20477"/>
                      <a:pt x="9147" y="20537"/>
                    </a:cubicBezTo>
                    <a:cubicBezTo>
                      <a:pt x="9106" y="20616"/>
                      <a:pt x="9049" y="20730"/>
                      <a:pt x="9010" y="20824"/>
                    </a:cubicBezTo>
                    <a:cubicBezTo>
                      <a:pt x="9017" y="20820"/>
                      <a:pt x="9025" y="20816"/>
                      <a:pt x="9033" y="20811"/>
                    </a:cubicBezTo>
                    <a:cubicBezTo>
                      <a:pt x="9088" y="20777"/>
                      <a:pt x="9155" y="20729"/>
                      <a:pt x="9231" y="20661"/>
                    </a:cubicBezTo>
                    <a:cubicBezTo>
                      <a:pt x="9384" y="20523"/>
                      <a:pt x="9489" y="20381"/>
                      <a:pt x="9525" y="20313"/>
                    </a:cubicBezTo>
                    <a:cubicBezTo>
                      <a:pt x="9542" y="20048"/>
                      <a:pt x="9577" y="19809"/>
                      <a:pt x="9584" y="19759"/>
                    </a:cubicBezTo>
                    <a:cubicBezTo>
                      <a:pt x="9585" y="19753"/>
                      <a:pt x="9586" y="19750"/>
                      <a:pt x="9586" y="19749"/>
                    </a:cubicBezTo>
                    <a:cubicBezTo>
                      <a:pt x="9627" y="19492"/>
                      <a:pt x="9848" y="19305"/>
                      <a:pt x="10104" y="19305"/>
                    </a:cubicBezTo>
                    <a:cubicBezTo>
                      <a:pt x="10119" y="19305"/>
                      <a:pt x="10135" y="19306"/>
                      <a:pt x="10150" y="19307"/>
                    </a:cubicBezTo>
                    <a:lnTo>
                      <a:pt x="11154" y="19394"/>
                    </a:lnTo>
                    <a:cubicBezTo>
                      <a:pt x="11208" y="19399"/>
                      <a:pt x="11259" y="19412"/>
                      <a:pt x="11307" y="19431"/>
                    </a:cubicBezTo>
                    <a:cubicBezTo>
                      <a:pt x="11413" y="19475"/>
                      <a:pt x="11504" y="19552"/>
                      <a:pt x="11563" y="19654"/>
                    </a:cubicBezTo>
                    <a:lnTo>
                      <a:pt x="11795" y="20050"/>
                    </a:lnTo>
                    <a:cubicBezTo>
                      <a:pt x="11843" y="20076"/>
                      <a:pt x="11891" y="20101"/>
                      <a:pt x="11940" y="20125"/>
                    </a:cubicBezTo>
                    <a:cubicBezTo>
                      <a:pt x="11978" y="20145"/>
                      <a:pt x="12018" y="20164"/>
                      <a:pt x="12056" y="20182"/>
                    </a:cubicBezTo>
                    <a:cubicBezTo>
                      <a:pt x="12075" y="20191"/>
                      <a:pt x="12094" y="20200"/>
                      <a:pt x="12113" y="20209"/>
                    </a:cubicBezTo>
                    <a:cubicBezTo>
                      <a:pt x="12311" y="20300"/>
                      <a:pt x="12490" y="20370"/>
                      <a:pt x="12587" y="20392"/>
                    </a:cubicBezTo>
                    <a:cubicBezTo>
                      <a:pt x="12901" y="20276"/>
                      <a:pt x="13319" y="20260"/>
                      <a:pt x="13487" y="20258"/>
                    </a:cubicBezTo>
                    <a:lnTo>
                      <a:pt x="13517" y="20258"/>
                    </a:lnTo>
                    <a:cubicBezTo>
                      <a:pt x="13571" y="20258"/>
                      <a:pt x="13625" y="20267"/>
                      <a:pt x="13677" y="20284"/>
                    </a:cubicBezTo>
                    <a:lnTo>
                      <a:pt x="14746" y="20626"/>
                    </a:lnTo>
                    <a:cubicBezTo>
                      <a:pt x="14813" y="20647"/>
                      <a:pt x="14874" y="20682"/>
                      <a:pt x="14926" y="20726"/>
                    </a:cubicBezTo>
                    <a:cubicBezTo>
                      <a:pt x="14966" y="20686"/>
                      <a:pt x="15011" y="20642"/>
                      <a:pt x="15059" y="20594"/>
                    </a:cubicBezTo>
                    <a:cubicBezTo>
                      <a:pt x="15816" y="19868"/>
                      <a:pt x="15700" y="19460"/>
                      <a:pt x="16078" y="19053"/>
                    </a:cubicBezTo>
                    <a:cubicBezTo>
                      <a:pt x="16456" y="18645"/>
                      <a:pt x="16340" y="17714"/>
                      <a:pt x="16340" y="17453"/>
                    </a:cubicBezTo>
                    <a:cubicBezTo>
                      <a:pt x="16340" y="17190"/>
                      <a:pt x="15467" y="16841"/>
                      <a:pt x="16544" y="16812"/>
                    </a:cubicBezTo>
                    <a:cubicBezTo>
                      <a:pt x="17620" y="16783"/>
                      <a:pt x="18435" y="16666"/>
                      <a:pt x="18202" y="16230"/>
                    </a:cubicBezTo>
                    <a:cubicBezTo>
                      <a:pt x="17969" y="15793"/>
                      <a:pt x="17067" y="15793"/>
                      <a:pt x="17650" y="15212"/>
                    </a:cubicBezTo>
                    <a:cubicBezTo>
                      <a:pt x="18232" y="14630"/>
                      <a:pt x="18376" y="13756"/>
                      <a:pt x="18406" y="13437"/>
                    </a:cubicBezTo>
                    <a:cubicBezTo>
                      <a:pt x="18411" y="13377"/>
                      <a:pt x="18438" y="13312"/>
                      <a:pt x="18480" y="13247"/>
                    </a:cubicBezTo>
                    <a:lnTo>
                      <a:pt x="18480" y="13247"/>
                    </a:lnTo>
                    <a:cubicBezTo>
                      <a:pt x="18326" y="13276"/>
                      <a:pt x="18152" y="13301"/>
                      <a:pt x="18005" y="13301"/>
                    </a:cubicBezTo>
                    <a:cubicBezTo>
                      <a:pt x="17861" y="13301"/>
                      <a:pt x="17743" y="13277"/>
                      <a:pt x="17693" y="13211"/>
                    </a:cubicBezTo>
                    <a:cubicBezTo>
                      <a:pt x="17558" y="13031"/>
                      <a:pt x="17675" y="12791"/>
                      <a:pt x="17367" y="12791"/>
                    </a:cubicBezTo>
                    <a:cubicBezTo>
                      <a:pt x="17276" y="12791"/>
                      <a:pt x="17148" y="12812"/>
                      <a:pt x="16965" y="12862"/>
                    </a:cubicBezTo>
                    <a:cubicBezTo>
                      <a:pt x="16543" y="12977"/>
                      <a:pt x="16019" y="13088"/>
                      <a:pt x="15644" y="13088"/>
                    </a:cubicBezTo>
                    <a:cubicBezTo>
                      <a:pt x="15309" y="13088"/>
                      <a:pt x="15094" y="12999"/>
                      <a:pt x="15176" y="12745"/>
                    </a:cubicBezTo>
                    <a:cubicBezTo>
                      <a:pt x="15350" y="12206"/>
                      <a:pt x="15656" y="11450"/>
                      <a:pt x="15016" y="11392"/>
                    </a:cubicBezTo>
                    <a:cubicBezTo>
                      <a:pt x="14376" y="11334"/>
                      <a:pt x="13153" y="10869"/>
                      <a:pt x="13401" y="10243"/>
                    </a:cubicBezTo>
                    <a:cubicBezTo>
                      <a:pt x="13648" y="9617"/>
                      <a:pt x="14303" y="9020"/>
                      <a:pt x="14187" y="8700"/>
                    </a:cubicBezTo>
                    <a:cubicBezTo>
                      <a:pt x="14070" y="8380"/>
                      <a:pt x="13924" y="7624"/>
                      <a:pt x="14289" y="7550"/>
                    </a:cubicBezTo>
                    <a:cubicBezTo>
                      <a:pt x="14349" y="7538"/>
                      <a:pt x="14406" y="7533"/>
                      <a:pt x="14459" y="7533"/>
                    </a:cubicBezTo>
                    <a:cubicBezTo>
                      <a:pt x="14725" y="7533"/>
                      <a:pt x="14909" y="7663"/>
                      <a:pt x="15102" y="7711"/>
                    </a:cubicBezTo>
                    <a:cubicBezTo>
                      <a:pt x="15110" y="7713"/>
                      <a:pt x="15118" y="7714"/>
                      <a:pt x="15126" y="7714"/>
                    </a:cubicBezTo>
                    <a:cubicBezTo>
                      <a:pt x="15391" y="7714"/>
                      <a:pt x="16218" y="6863"/>
                      <a:pt x="15613" y="6300"/>
                    </a:cubicBezTo>
                    <a:cubicBezTo>
                      <a:pt x="15187" y="5903"/>
                      <a:pt x="14875" y="5581"/>
                      <a:pt x="14656" y="5581"/>
                    </a:cubicBezTo>
                    <a:cubicBezTo>
                      <a:pt x="14553" y="5581"/>
                      <a:pt x="14470" y="5652"/>
                      <a:pt x="14405" y="5819"/>
                    </a:cubicBezTo>
                    <a:cubicBezTo>
                      <a:pt x="14201" y="6343"/>
                      <a:pt x="14070" y="6750"/>
                      <a:pt x="13779" y="6765"/>
                    </a:cubicBezTo>
                    <a:cubicBezTo>
                      <a:pt x="13686" y="6770"/>
                      <a:pt x="13509" y="6783"/>
                      <a:pt x="13310" y="6783"/>
                    </a:cubicBezTo>
                    <a:cubicBezTo>
                      <a:pt x="12892" y="6783"/>
                      <a:pt x="12374" y="6722"/>
                      <a:pt x="12325" y="6387"/>
                    </a:cubicBezTo>
                    <a:cubicBezTo>
                      <a:pt x="12256" y="5925"/>
                      <a:pt x="12467" y="5211"/>
                      <a:pt x="12094" y="5211"/>
                    </a:cubicBezTo>
                    <a:cubicBezTo>
                      <a:pt x="12067" y="5211"/>
                      <a:pt x="12037" y="5214"/>
                      <a:pt x="12004" y="5222"/>
                    </a:cubicBezTo>
                    <a:cubicBezTo>
                      <a:pt x="11790" y="5273"/>
                      <a:pt x="11551" y="5329"/>
                      <a:pt x="11362" y="5329"/>
                    </a:cubicBezTo>
                    <a:cubicBezTo>
                      <a:pt x="11115" y="5329"/>
                      <a:pt x="10953" y="5233"/>
                      <a:pt x="11044" y="4902"/>
                    </a:cubicBezTo>
                    <a:cubicBezTo>
                      <a:pt x="11203" y="4321"/>
                      <a:pt x="11538" y="3462"/>
                      <a:pt x="11422" y="3200"/>
                    </a:cubicBezTo>
                    <a:cubicBezTo>
                      <a:pt x="11371" y="3085"/>
                      <a:pt x="11289" y="3063"/>
                      <a:pt x="11169" y="3063"/>
                    </a:cubicBezTo>
                    <a:cubicBezTo>
                      <a:pt x="11092" y="3063"/>
                      <a:pt x="11001" y="3072"/>
                      <a:pt x="10892" y="3072"/>
                    </a:cubicBezTo>
                    <a:cubicBezTo>
                      <a:pt x="10782" y="3072"/>
                      <a:pt x="10654" y="3063"/>
                      <a:pt x="10506" y="3026"/>
                    </a:cubicBezTo>
                    <a:cubicBezTo>
                      <a:pt x="9993" y="2898"/>
                      <a:pt x="10080" y="1889"/>
                      <a:pt x="9426" y="1889"/>
                    </a:cubicBezTo>
                    <a:cubicBezTo>
                      <a:pt x="9412" y="1889"/>
                      <a:pt x="9399" y="1890"/>
                      <a:pt x="9385" y="1890"/>
                    </a:cubicBezTo>
                    <a:cubicBezTo>
                      <a:pt x="8952" y="1918"/>
                      <a:pt x="8412" y="2124"/>
                      <a:pt x="7961" y="2124"/>
                    </a:cubicBezTo>
                    <a:cubicBezTo>
                      <a:pt x="7685" y="2124"/>
                      <a:pt x="7441" y="2047"/>
                      <a:pt x="7275" y="1803"/>
                    </a:cubicBezTo>
                    <a:cubicBezTo>
                      <a:pt x="6839" y="1164"/>
                      <a:pt x="7945" y="755"/>
                      <a:pt x="6504" y="566"/>
                    </a:cubicBezTo>
                    <a:cubicBezTo>
                      <a:pt x="5780" y="472"/>
                      <a:pt x="5127" y="259"/>
                      <a:pt x="4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2"/>
              <p:cNvSpPr/>
              <p:nvPr/>
            </p:nvSpPr>
            <p:spPr>
              <a:xfrm>
                <a:off x="3303637" y="3579815"/>
                <a:ext cx="462508" cy="50895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3187" extrusionOk="0">
                    <a:moveTo>
                      <a:pt x="8111" y="1"/>
                    </a:moveTo>
                    <a:cubicBezTo>
                      <a:pt x="8111" y="1"/>
                      <a:pt x="7879" y="140"/>
                      <a:pt x="7740" y="256"/>
                    </a:cubicBezTo>
                    <a:cubicBezTo>
                      <a:pt x="7602" y="372"/>
                      <a:pt x="6379" y="452"/>
                      <a:pt x="6096" y="801"/>
                    </a:cubicBezTo>
                    <a:cubicBezTo>
                      <a:pt x="5812" y="1151"/>
                      <a:pt x="6328" y="1631"/>
                      <a:pt x="6328" y="1631"/>
                    </a:cubicBezTo>
                    <a:lnTo>
                      <a:pt x="5194" y="2183"/>
                    </a:lnTo>
                    <a:lnTo>
                      <a:pt x="4394" y="1688"/>
                    </a:lnTo>
                    <a:cubicBezTo>
                      <a:pt x="4394" y="1688"/>
                      <a:pt x="3448" y="1908"/>
                      <a:pt x="3390" y="1958"/>
                    </a:cubicBezTo>
                    <a:cubicBezTo>
                      <a:pt x="3331" y="2009"/>
                      <a:pt x="2291" y="3813"/>
                      <a:pt x="2168" y="4090"/>
                    </a:cubicBezTo>
                    <a:cubicBezTo>
                      <a:pt x="2044" y="4366"/>
                      <a:pt x="2109" y="4599"/>
                      <a:pt x="2175" y="4817"/>
                    </a:cubicBezTo>
                    <a:cubicBezTo>
                      <a:pt x="2211" y="4935"/>
                      <a:pt x="2010" y="5101"/>
                      <a:pt x="1820" y="5227"/>
                    </a:cubicBezTo>
                    <a:cubicBezTo>
                      <a:pt x="1921" y="5440"/>
                      <a:pt x="1776" y="6327"/>
                      <a:pt x="1581" y="7134"/>
                    </a:cubicBezTo>
                    <a:cubicBezTo>
                      <a:pt x="1704" y="7497"/>
                      <a:pt x="1950" y="8159"/>
                      <a:pt x="2197" y="8477"/>
                    </a:cubicBezTo>
                    <a:cubicBezTo>
                      <a:pt x="2546" y="8929"/>
                      <a:pt x="2110" y="9831"/>
                      <a:pt x="2488" y="10165"/>
                    </a:cubicBezTo>
                    <a:cubicBezTo>
                      <a:pt x="2867" y="10500"/>
                      <a:pt x="3041" y="11009"/>
                      <a:pt x="2867" y="11329"/>
                    </a:cubicBezTo>
                    <a:cubicBezTo>
                      <a:pt x="2692" y="11649"/>
                      <a:pt x="0" y="13613"/>
                      <a:pt x="539" y="13774"/>
                    </a:cubicBezTo>
                    <a:cubicBezTo>
                      <a:pt x="687" y="13818"/>
                      <a:pt x="797" y="13837"/>
                      <a:pt x="891" y="13837"/>
                    </a:cubicBezTo>
                    <a:cubicBezTo>
                      <a:pt x="1139" y="13837"/>
                      <a:pt x="1283" y="13701"/>
                      <a:pt x="1746" y="13511"/>
                    </a:cubicBezTo>
                    <a:cubicBezTo>
                      <a:pt x="2045" y="13389"/>
                      <a:pt x="2385" y="13295"/>
                      <a:pt x="2664" y="13295"/>
                    </a:cubicBezTo>
                    <a:cubicBezTo>
                      <a:pt x="2983" y="13295"/>
                      <a:pt x="3222" y="13418"/>
                      <a:pt x="3230" y="13759"/>
                    </a:cubicBezTo>
                    <a:cubicBezTo>
                      <a:pt x="3244" y="14400"/>
                      <a:pt x="3027" y="14748"/>
                      <a:pt x="2823" y="14981"/>
                    </a:cubicBezTo>
                    <a:cubicBezTo>
                      <a:pt x="2619" y="15214"/>
                      <a:pt x="2954" y="15214"/>
                      <a:pt x="2954" y="15505"/>
                    </a:cubicBezTo>
                    <a:cubicBezTo>
                      <a:pt x="2954" y="15796"/>
                      <a:pt x="2445" y="16480"/>
                      <a:pt x="2560" y="16771"/>
                    </a:cubicBezTo>
                    <a:cubicBezTo>
                      <a:pt x="2677" y="17062"/>
                      <a:pt x="2939" y="17106"/>
                      <a:pt x="3041" y="17513"/>
                    </a:cubicBezTo>
                    <a:cubicBezTo>
                      <a:pt x="3143" y="17920"/>
                      <a:pt x="2706" y="17906"/>
                      <a:pt x="3201" y="18226"/>
                    </a:cubicBezTo>
                    <a:cubicBezTo>
                      <a:pt x="3374" y="18337"/>
                      <a:pt x="3485" y="18471"/>
                      <a:pt x="3555" y="18602"/>
                    </a:cubicBezTo>
                    <a:cubicBezTo>
                      <a:pt x="3744" y="18651"/>
                      <a:pt x="3993" y="18741"/>
                      <a:pt x="4207" y="18741"/>
                    </a:cubicBezTo>
                    <a:cubicBezTo>
                      <a:pt x="4373" y="18741"/>
                      <a:pt x="4518" y="18687"/>
                      <a:pt x="4598" y="18517"/>
                    </a:cubicBezTo>
                    <a:cubicBezTo>
                      <a:pt x="4807" y="18074"/>
                      <a:pt x="4712" y="17245"/>
                      <a:pt x="5139" y="17245"/>
                    </a:cubicBezTo>
                    <a:cubicBezTo>
                      <a:pt x="5189" y="17245"/>
                      <a:pt x="5245" y="17256"/>
                      <a:pt x="5310" y="17280"/>
                    </a:cubicBezTo>
                    <a:cubicBezTo>
                      <a:pt x="5879" y="17491"/>
                      <a:pt x="6159" y="18025"/>
                      <a:pt x="6445" y="18025"/>
                    </a:cubicBezTo>
                    <a:cubicBezTo>
                      <a:pt x="6475" y="18025"/>
                      <a:pt x="6504" y="18020"/>
                      <a:pt x="6534" y="18008"/>
                    </a:cubicBezTo>
                    <a:cubicBezTo>
                      <a:pt x="6853" y="17876"/>
                      <a:pt x="6592" y="17484"/>
                      <a:pt x="7028" y="17265"/>
                    </a:cubicBezTo>
                    <a:cubicBezTo>
                      <a:pt x="7465" y="17047"/>
                      <a:pt x="7683" y="16945"/>
                      <a:pt x="7683" y="16785"/>
                    </a:cubicBezTo>
                    <a:cubicBezTo>
                      <a:pt x="7683" y="16651"/>
                      <a:pt x="7734" y="16044"/>
                      <a:pt x="7933" y="16044"/>
                    </a:cubicBezTo>
                    <a:cubicBezTo>
                      <a:pt x="7970" y="16044"/>
                      <a:pt x="8013" y="16065"/>
                      <a:pt x="8062" y="16116"/>
                    </a:cubicBezTo>
                    <a:cubicBezTo>
                      <a:pt x="8298" y="16364"/>
                      <a:pt x="8351" y="16542"/>
                      <a:pt x="8492" y="16542"/>
                    </a:cubicBezTo>
                    <a:cubicBezTo>
                      <a:pt x="8533" y="16542"/>
                      <a:pt x="8581" y="16527"/>
                      <a:pt x="8643" y="16494"/>
                    </a:cubicBezTo>
                    <a:cubicBezTo>
                      <a:pt x="8871" y="16375"/>
                      <a:pt x="9070" y="15916"/>
                      <a:pt x="9271" y="15916"/>
                    </a:cubicBezTo>
                    <a:cubicBezTo>
                      <a:pt x="9314" y="15916"/>
                      <a:pt x="9356" y="15937"/>
                      <a:pt x="9399" y="15985"/>
                    </a:cubicBezTo>
                    <a:cubicBezTo>
                      <a:pt x="9647" y="16261"/>
                      <a:pt x="10098" y="15854"/>
                      <a:pt x="10346" y="16698"/>
                    </a:cubicBezTo>
                    <a:cubicBezTo>
                      <a:pt x="10592" y="17541"/>
                      <a:pt x="9836" y="17658"/>
                      <a:pt x="10564" y="17906"/>
                    </a:cubicBezTo>
                    <a:cubicBezTo>
                      <a:pt x="10721" y="17959"/>
                      <a:pt x="10860" y="17977"/>
                      <a:pt x="10980" y="17977"/>
                    </a:cubicBezTo>
                    <a:cubicBezTo>
                      <a:pt x="11207" y="17977"/>
                      <a:pt x="11364" y="17914"/>
                      <a:pt x="11435" y="17914"/>
                    </a:cubicBezTo>
                    <a:cubicBezTo>
                      <a:pt x="11500" y="17914"/>
                      <a:pt x="11494" y="17966"/>
                      <a:pt x="11407" y="18167"/>
                    </a:cubicBezTo>
                    <a:cubicBezTo>
                      <a:pt x="11175" y="18706"/>
                      <a:pt x="10724" y="18880"/>
                      <a:pt x="10840" y="19302"/>
                    </a:cubicBezTo>
                    <a:cubicBezTo>
                      <a:pt x="10957" y="19725"/>
                      <a:pt x="10840" y="20059"/>
                      <a:pt x="10840" y="20059"/>
                    </a:cubicBezTo>
                    <a:cubicBezTo>
                      <a:pt x="10840" y="20059"/>
                      <a:pt x="10258" y="20627"/>
                      <a:pt x="10171" y="20962"/>
                    </a:cubicBezTo>
                    <a:cubicBezTo>
                      <a:pt x="10083" y="21295"/>
                      <a:pt x="9225" y="22038"/>
                      <a:pt x="9894" y="22082"/>
                    </a:cubicBezTo>
                    <a:cubicBezTo>
                      <a:pt x="9910" y="22083"/>
                      <a:pt x="9927" y="22083"/>
                      <a:pt x="9943" y="22083"/>
                    </a:cubicBezTo>
                    <a:cubicBezTo>
                      <a:pt x="10505" y="22083"/>
                      <a:pt x="11208" y="21493"/>
                      <a:pt x="11445" y="21493"/>
                    </a:cubicBezTo>
                    <a:cubicBezTo>
                      <a:pt x="11488" y="21493"/>
                      <a:pt x="11515" y="21512"/>
                      <a:pt x="11524" y="21558"/>
                    </a:cubicBezTo>
                    <a:cubicBezTo>
                      <a:pt x="11580" y="21853"/>
                      <a:pt x="10920" y="23134"/>
                      <a:pt x="11576" y="23134"/>
                    </a:cubicBezTo>
                    <a:cubicBezTo>
                      <a:pt x="11601" y="23134"/>
                      <a:pt x="11627" y="23133"/>
                      <a:pt x="11655" y="23129"/>
                    </a:cubicBezTo>
                    <a:cubicBezTo>
                      <a:pt x="12330" y="23041"/>
                      <a:pt x="12639" y="22546"/>
                      <a:pt x="12999" y="22546"/>
                    </a:cubicBezTo>
                    <a:cubicBezTo>
                      <a:pt x="13058" y="22546"/>
                      <a:pt x="13118" y="22560"/>
                      <a:pt x="13182" y="22590"/>
                    </a:cubicBezTo>
                    <a:cubicBezTo>
                      <a:pt x="13452" y="22720"/>
                      <a:pt x="13611" y="22949"/>
                      <a:pt x="13731" y="23187"/>
                    </a:cubicBezTo>
                    <a:cubicBezTo>
                      <a:pt x="14059" y="23103"/>
                      <a:pt x="14502" y="22866"/>
                      <a:pt x="14441" y="22190"/>
                    </a:cubicBezTo>
                    <a:cubicBezTo>
                      <a:pt x="14346" y="21136"/>
                      <a:pt x="14070" y="20700"/>
                      <a:pt x="14884" y="20671"/>
                    </a:cubicBezTo>
                    <a:cubicBezTo>
                      <a:pt x="15342" y="20654"/>
                      <a:pt x="15625" y="20518"/>
                      <a:pt x="15860" y="20518"/>
                    </a:cubicBezTo>
                    <a:cubicBezTo>
                      <a:pt x="16044" y="20518"/>
                      <a:pt x="16198" y="20601"/>
                      <a:pt x="16383" y="20888"/>
                    </a:cubicBezTo>
                    <a:cubicBezTo>
                      <a:pt x="16684" y="21355"/>
                      <a:pt x="16778" y="21732"/>
                      <a:pt x="16980" y="21732"/>
                    </a:cubicBezTo>
                    <a:cubicBezTo>
                      <a:pt x="17062" y="21732"/>
                      <a:pt x="17162" y="21671"/>
                      <a:pt x="17300" y="21529"/>
                    </a:cubicBezTo>
                    <a:cubicBezTo>
                      <a:pt x="17780" y="21034"/>
                      <a:pt x="18013" y="20466"/>
                      <a:pt x="17634" y="20278"/>
                    </a:cubicBezTo>
                    <a:cubicBezTo>
                      <a:pt x="17256" y="20088"/>
                      <a:pt x="17256" y="19725"/>
                      <a:pt x="17547" y="19565"/>
                    </a:cubicBezTo>
                    <a:cubicBezTo>
                      <a:pt x="17762" y="19447"/>
                      <a:pt x="18110" y="19069"/>
                      <a:pt x="18499" y="19069"/>
                    </a:cubicBezTo>
                    <a:cubicBezTo>
                      <a:pt x="18639" y="19069"/>
                      <a:pt x="18784" y="19118"/>
                      <a:pt x="18930" y="19245"/>
                    </a:cubicBezTo>
                    <a:cubicBezTo>
                      <a:pt x="19284" y="19553"/>
                      <a:pt x="19640" y="19753"/>
                      <a:pt x="19952" y="19753"/>
                    </a:cubicBezTo>
                    <a:cubicBezTo>
                      <a:pt x="20127" y="19753"/>
                      <a:pt x="20288" y="19691"/>
                      <a:pt x="20428" y="19550"/>
                    </a:cubicBezTo>
                    <a:cubicBezTo>
                      <a:pt x="20527" y="19450"/>
                      <a:pt x="20625" y="19339"/>
                      <a:pt x="20717" y="19236"/>
                    </a:cubicBezTo>
                    <a:cubicBezTo>
                      <a:pt x="20624" y="19132"/>
                      <a:pt x="20573" y="18996"/>
                      <a:pt x="20582" y="18854"/>
                    </a:cubicBezTo>
                    <a:lnTo>
                      <a:pt x="20711" y="16530"/>
                    </a:lnTo>
                    <a:cubicBezTo>
                      <a:pt x="20716" y="16436"/>
                      <a:pt x="20746" y="16344"/>
                      <a:pt x="20800" y="16266"/>
                    </a:cubicBezTo>
                    <a:cubicBezTo>
                      <a:pt x="20889" y="16133"/>
                      <a:pt x="20987" y="15982"/>
                      <a:pt x="21071" y="15848"/>
                    </a:cubicBezTo>
                    <a:cubicBezTo>
                      <a:pt x="20996" y="15818"/>
                      <a:pt x="20917" y="15788"/>
                      <a:pt x="20837" y="15759"/>
                    </a:cubicBezTo>
                    <a:cubicBezTo>
                      <a:pt x="20811" y="15750"/>
                      <a:pt x="20784" y="15741"/>
                      <a:pt x="20758" y="15731"/>
                    </a:cubicBezTo>
                    <a:cubicBezTo>
                      <a:pt x="20751" y="15729"/>
                      <a:pt x="20743" y="15726"/>
                      <a:pt x="20736" y="15723"/>
                    </a:cubicBezTo>
                    <a:cubicBezTo>
                      <a:pt x="20515" y="15636"/>
                      <a:pt x="20380" y="15410"/>
                      <a:pt x="20408" y="15172"/>
                    </a:cubicBezTo>
                    <a:lnTo>
                      <a:pt x="20492" y="14469"/>
                    </a:lnTo>
                    <a:lnTo>
                      <a:pt x="19721" y="13778"/>
                    </a:lnTo>
                    <a:cubicBezTo>
                      <a:pt x="19587" y="13658"/>
                      <a:pt x="19524" y="13479"/>
                      <a:pt x="19553" y="13302"/>
                    </a:cubicBezTo>
                    <a:lnTo>
                      <a:pt x="19662" y="12642"/>
                    </a:lnTo>
                    <a:lnTo>
                      <a:pt x="19280" y="12153"/>
                    </a:lnTo>
                    <a:cubicBezTo>
                      <a:pt x="19243" y="12107"/>
                      <a:pt x="19215" y="12057"/>
                      <a:pt x="19197" y="12003"/>
                    </a:cubicBezTo>
                    <a:cubicBezTo>
                      <a:pt x="19156" y="11886"/>
                      <a:pt x="19158" y="11754"/>
                      <a:pt x="19205" y="11635"/>
                    </a:cubicBezTo>
                    <a:lnTo>
                      <a:pt x="19295" y="11410"/>
                    </a:lnTo>
                    <a:lnTo>
                      <a:pt x="19082" y="11410"/>
                    </a:lnTo>
                    <a:cubicBezTo>
                      <a:pt x="18870" y="11410"/>
                      <a:pt x="18680" y="11283"/>
                      <a:pt x="18598" y="11088"/>
                    </a:cubicBezTo>
                    <a:cubicBezTo>
                      <a:pt x="18462" y="10761"/>
                      <a:pt x="18276" y="10354"/>
                      <a:pt x="18214" y="10258"/>
                    </a:cubicBezTo>
                    <a:cubicBezTo>
                      <a:pt x="18007" y="9989"/>
                      <a:pt x="18115" y="9654"/>
                      <a:pt x="18180" y="9453"/>
                    </a:cubicBezTo>
                    <a:cubicBezTo>
                      <a:pt x="18215" y="9342"/>
                      <a:pt x="18264" y="9209"/>
                      <a:pt x="18325" y="9057"/>
                    </a:cubicBezTo>
                    <a:cubicBezTo>
                      <a:pt x="18347" y="9001"/>
                      <a:pt x="18371" y="8942"/>
                      <a:pt x="18396" y="8881"/>
                    </a:cubicBezTo>
                    <a:cubicBezTo>
                      <a:pt x="18404" y="8867"/>
                      <a:pt x="18410" y="8851"/>
                      <a:pt x="18416" y="8835"/>
                    </a:cubicBezTo>
                    <a:cubicBezTo>
                      <a:pt x="18466" y="8720"/>
                      <a:pt x="18515" y="8606"/>
                      <a:pt x="18561" y="8502"/>
                    </a:cubicBezTo>
                    <a:cubicBezTo>
                      <a:pt x="18680" y="8238"/>
                      <a:pt x="18778" y="8035"/>
                      <a:pt x="18783" y="8024"/>
                    </a:cubicBezTo>
                    <a:cubicBezTo>
                      <a:pt x="18800" y="7989"/>
                      <a:pt x="18821" y="7956"/>
                      <a:pt x="18844" y="7926"/>
                    </a:cubicBezTo>
                    <a:cubicBezTo>
                      <a:pt x="18896" y="7860"/>
                      <a:pt x="18963" y="7807"/>
                      <a:pt x="19040" y="7773"/>
                    </a:cubicBezTo>
                    <a:lnTo>
                      <a:pt x="19775" y="7442"/>
                    </a:lnTo>
                    <a:lnTo>
                      <a:pt x="19779" y="7303"/>
                    </a:lnTo>
                    <a:cubicBezTo>
                      <a:pt x="19783" y="7179"/>
                      <a:pt x="19831" y="7061"/>
                      <a:pt x="19914" y="6968"/>
                    </a:cubicBezTo>
                    <a:lnTo>
                      <a:pt x="20473" y="6346"/>
                    </a:lnTo>
                    <a:lnTo>
                      <a:pt x="19797" y="5708"/>
                    </a:lnTo>
                    <a:cubicBezTo>
                      <a:pt x="19774" y="5686"/>
                      <a:pt x="19752" y="5661"/>
                      <a:pt x="19733" y="5636"/>
                    </a:cubicBezTo>
                    <a:cubicBezTo>
                      <a:pt x="19651" y="5522"/>
                      <a:pt x="19617" y="5380"/>
                      <a:pt x="19641" y="5240"/>
                    </a:cubicBezTo>
                    <a:lnTo>
                      <a:pt x="19711" y="4813"/>
                    </a:lnTo>
                    <a:lnTo>
                      <a:pt x="18726" y="3862"/>
                    </a:lnTo>
                    <a:cubicBezTo>
                      <a:pt x="18611" y="3750"/>
                      <a:pt x="18552" y="3590"/>
                      <a:pt x="18569" y="3429"/>
                    </a:cubicBezTo>
                    <a:cubicBezTo>
                      <a:pt x="18579" y="3336"/>
                      <a:pt x="18614" y="3248"/>
                      <a:pt x="18668" y="3173"/>
                    </a:cubicBezTo>
                    <a:cubicBezTo>
                      <a:pt x="18418" y="3005"/>
                      <a:pt x="18102" y="2783"/>
                      <a:pt x="18064" y="2700"/>
                    </a:cubicBezTo>
                    <a:cubicBezTo>
                      <a:pt x="17998" y="2562"/>
                      <a:pt x="18238" y="2198"/>
                      <a:pt x="18427" y="1769"/>
                    </a:cubicBezTo>
                    <a:cubicBezTo>
                      <a:pt x="18617" y="1340"/>
                      <a:pt x="17671" y="649"/>
                      <a:pt x="17671" y="649"/>
                    </a:cubicBezTo>
                    <a:lnTo>
                      <a:pt x="17547" y="38"/>
                    </a:lnTo>
                    <a:cubicBezTo>
                      <a:pt x="17547" y="38"/>
                      <a:pt x="16638" y="1260"/>
                      <a:pt x="16587" y="1332"/>
                    </a:cubicBezTo>
                    <a:cubicBezTo>
                      <a:pt x="16539" y="1400"/>
                      <a:pt x="16056" y="2180"/>
                      <a:pt x="15606" y="2180"/>
                    </a:cubicBezTo>
                    <a:cubicBezTo>
                      <a:pt x="15576" y="2180"/>
                      <a:pt x="15546" y="2177"/>
                      <a:pt x="15517" y="2169"/>
                    </a:cubicBezTo>
                    <a:cubicBezTo>
                      <a:pt x="15045" y="2053"/>
                      <a:pt x="15467" y="918"/>
                      <a:pt x="15467" y="918"/>
                    </a:cubicBezTo>
                    <a:lnTo>
                      <a:pt x="15467" y="918"/>
                    </a:lnTo>
                    <a:lnTo>
                      <a:pt x="14965" y="940"/>
                    </a:lnTo>
                    <a:lnTo>
                      <a:pt x="14513" y="1500"/>
                    </a:lnTo>
                    <a:lnTo>
                      <a:pt x="13698" y="1471"/>
                    </a:lnTo>
                    <a:lnTo>
                      <a:pt x="13124" y="2023"/>
                    </a:lnTo>
                    <a:lnTo>
                      <a:pt x="11028" y="671"/>
                    </a:lnTo>
                    <a:lnTo>
                      <a:pt x="9799" y="693"/>
                    </a:lnTo>
                    <a:lnTo>
                      <a:pt x="9064" y="118"/>
                    </a:lnTo>
                    <a:lnTo>
                      <a:pt x="81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2"/>
              <p:cNvSpPr/>
              <p:nvPr/>
            </p:nvSpPr>
            <p:spPr>
              <a:xfrm>
                <a:off x="3710020" y="3534444"/>
                <a:ext cx="421638" cy="551889"/>
              </a:xfrm>
              <a:custGeom>
                <a:avLst/>
                <a:gdLst/>
                <a:ahLst/>
                <a:cxnLst/>
                <a:rect l="l" t="t" r="r" b="b"/>
                <a:pathLst>
                  <a:path w="19209" h="25143" extrusionOk="0">
                    <a:moveTo>
                      <a:pt x="11021" y="0"/>
                    </a:moveTo>
                    <a:cubicBezTo>
                      <a:pt x="10726" y="0"/>
                      <a:pt x="10302" y="264"/>
                      <a:pt x="10302" y="264"/>
                    </a:cubicBezTo>
                    <a:cubicBezTo>
                      <a:pt x="10302" y="264"/>
                      <a:pt x="9953" y="1006"/>
                      <a:pt x="9720" y="1138"/>
                    </a:cubicBezTo>
                    <a:cubicBezTo>
                      <a:pt x="9525" y="1247"/>
                      <a:pt x="8942" y="1254"/>
                      <a:pt x="8758" y="1254"/>
                    </a:cubicBezTo>
                    <a:cubicBezTo>
                      <a:pt x="8723" y="1254"/>
                      <a:pt x="8702" y="1253"/>
                      <a:pt x="8702" y="1253"/>
                    </a:cubicBezTo>
                    <a:lnTo>
                      <a:pt x="7989" y="1632"/>
                    </a:lnTo>
                    <a:cubicBezTo>
                      <a:pt x="7989" y="1632"/>
                      <a:pt x="7218" y="1363"/>
                      <a:pt x="6708" y="1363"/>
                    </a:cubicBezTo>
                    <a:cubicBezTo>
                      <a:pt x="6662" y="1363"/>
                      <a:pt x="6618" y="1365"/>
                      <a:pt x="6577" y="1370"/>
                    </a:cubicBezTo>
                    <a:cubicBezTo>
                      <a:pt x="6082" y="1427"/>
                      <a:pt x="6054" y="2432"/>
                      <a:pt x="6054" y="2432"/>
                    </a:cubicBezTo>
                    <a:lnTo>
                      <a:pt x="5224" y="2301"/>
                    </a:lnTo>
                    <a:cubicBezTo>
                      <a:pt x="5224" y="2301"/>
                      <a:pt x="4976" y="2868"/>
                      <a:pt x="4933" y="3043"/>
                    </a:cubicBezTo>
                    <a:cubicBezTo>
                      <a:pt x="4889" y="3218"/>
                      <a:pt x="3042" y="4236"/>
                      <a:pt x="3042" y="4236"/>
                    </a:cubicBezTo>
                    <a:lnTo>
                      <a:pt x="2081" y="4178"/>
                    </a:lnTo>
                    <a:lnTo>
                      <a:pt x="1979" y="4672"/>
                    </a:lnTo>
                    <a:lnTo>
                      <a:pt x="578" y="5551"/>
                    </a:lnTo>
                    <a:lnTo>
                      <a:pt x="1761" y="6696"/>
                    </a:lnTo>
                    <a:lnTo>
                      <a:pt x="1644" y="7394"/>
                    </a:lnTo>
                    <a:lnTo>
                      <a:pt x="2692" y="8383"/>
                    </a:lnTo>
                    <a:lnTo>
                      <a:pt x="1790" y="9387"/>
                    </a:lnTo>
                    <a:lnTo>
                      <a:pt x="1776" y="9852"/>
                    </a:lnTo>
                    <a:lnTo>
                      <a:pt x="742" y="10318"/>
                    </a:lnTo>
                    <a:cubicBezTo>
                      <a:pt x="742" y="10318"/>
                      <a:pt x="0" y="11860"/>
                      <a:pt x="118" y="12006"/>
                    </a:cubicBezTo>
                    <a:cubicBezTo>
                      <a:pt x="233" y="12152"/>
                      <a:pt x="568" y="12952"/>
                      <a:pt x="568" y="12952"/>
                    </a:cubicBezTo>
                    <a:lnTo>
                      <a:pt x="1557" y="12952"/>
                    </a:lnTo>
                    <a:lnTo>
                      <a:pt x="1179" y="13897"/>
                    </a:lnTo>
                    <a:lnTo>
                      <a:pt x="1703" y="14567"/>
                    </a:lnTo>
                    <a:lnTo>
                      <a:pt x="1557" y="15454"/>
                    </a:lnTo>
                    <a:lnTo>
                      <a:pt x="2533" y="16327"/>
                    </a:lnTo>
                    <a:lnTo>
                      <a:pt x="2416" y="17301"/>
                    </a:lnTo>
                    <a:cubicBezTo>
                      <a:pt x="2416" y="17301"/>
                      <a:pt x="3259" y="17593"/>
                      <a:pt x="3259" y="17709"/>
                    </a:cubicBezTo>
                    <a:cubicBezTo>
                      <a:pt x="3259" y="17825"/>
                      <a:pt x="2722" y="18627"/>
                      <a:pt x="2722" y="18627"/>
                    </a:cubicBezTo>
                    <a:lnTo>
                      <a:pt x="2592" y="20950"/>
                    </a:lnTo>
                    <a:cubicBezTo>
                      <a:pt x="2608" y="20944"/>
                      <a:pt x="2624" y="20941"/>
                      <a:pt x="2639" y="20941"/>
                    </a:cubicBezTo>
                    <a:cubicBezTo>
                      <a:pt x="2699" y="20941"/>
                      <a:pt x="2745" y="20994"/>
                      <a:pt x="2773" y="21123"/>
                    </a:cubicBezTo>
                    <a:cubicBezTo>
                      <a:pt x="2854" y="21502"/>
                      <a:pt x="2753" y="21627"/>
                      <a:pt x="2979" y="21627"/>
                    </a:cubicBezTo>
                    <a:cubicBezTo>
                      <a:pt x="3039" y="21627"/>
                      <a:pt x="3122" y="21618"/>
                      <a:pt x="3238" y="21603"/>
                    </a:cubicBezTo>
                    <a:cubicBezTo>
                      <a:pt x="3791" y="21530"/>
                      <a:pt x="4257" y="21501"/>
                      <a:pt x="4607" y="21312"/>
                    </a:cubicBezTo>
                    <a:cubicBezTo>
                      <a:pt x="4681" y="21272"/>
                      <a:pt x="4801" y="21253"/>
                      <a:pt x="4942" y="21253"/>
                    </a:cubicBezTo>
                    <a:cubicBezTo>
                      <a:pt x="5467" y="21253"/>
                      <a:pt x="6279" y="21509"/>
                      <a:pt x="6061" y="21864"/>
                    </a:cubicBezTo>
                    <a:cubicBezTo>
                      <a:pt x="5785" y="22316"/>
                      <a:pt x="4897" y="22476"/>
                      <a:pt x="4868" y="22664"/>
                    </a:cubicBezTo>
                    <a:cubicBezTo>
                      <a:pt x="4839" y="22854"/>
                      <a:pt x="4228" y="23756"/>
                      <a:pt x="4155" y="24207"/>
                    </a:cubicBezTo>
                    <a:cubicBezTo>
                      <a:pt x="4097" y="24568"/>
                      <a:pt x="4262" y="25142"/>
                      <a:pt x="4643" y="25142"/>
                    </a:cubicBezTo>
                    <a:cubicBezTo>
                      <a:pt x="4739" y="25142"/>
                      <a:pt x="4848" y="25106"/>
                      <a:pt x="4970" y="25022"/>
                    </a:cubicBezTo>
                    <a:cubicBezTo>
                      <a:pt x="5581" y="24599"/>
                      <a:pt x="6643" y="24192"/>
                      <a:pt x="7415" y="23843"/>
                    </a:cubicBezTo>
                    <a:cubicBezTo>
                      <a:pt x="7990" y="23582"/>
                      <a:pt x="8290" y="23143"/>
                      <a:pt x="8574" y="23143"/>
                    </a:cubicBezTo>
                    <a:cubicBezTo>
                      <a:pt x="8671" y="23143"/>
                      <a:pt x="8766" y="23194"/>
                      <a:pt x="8869" y="23319"/>
                    </a:cubicBezTo>
                    <a:cubicBezTo>
                      <a:pt x="9276" y="23814"/>
                      <a:pt x="9888" y="23843"/>
                      <a:pt x="9888" y="23843"/>
                    </a:cubicBezTo>
                    <a:cubicBezTo>
                      <a:pt x="9888" y="23843"/>
                      <a:pt x="10004" y="23625"/>
                      <a:pt x="10149" y="23319"/>
                    </a:cubicBezTo>
                    <a:cubicBezTo>
                      <a:pt x="10264" y="23078"/>
                      <a:pt x="10335" y="22726"/>
                      <a:pt x="10675" y="22655"/>
                    </a:cubicBezTo>
                    <a:cubicBezTo>
                      <a:pt x="10470" y="22173"/>
                      <a:pt x="10119" y="21338"/>
                      <a:pt x="10397" y="21006"/>
                    </a:cubicBezTo>
                    <a:cubicBezTo>
                      <a:pt x="10775" y="20555"/>
                      <a:pt x="10775" y="19842"/>
                      <a:pt x="10761" y="19507"/>
                    </a:cubicBezTo>
                    <a:cubicBezTo>
                      <a:pt x="10746" y="19173"/>
                      <a:pt x="11037" y="19100"/>
                      <a:pt x="11095" y="18823"/>
                    </a:cubicBezTo>
                    <a:cubicBezTo>
                      <a:pt x="11154" y="18547"/>
                      <a:pt x="10863" y="18387"/>
                      <a:pt x="11371" y="17878"/>
                    </a:cubicBezTo>
                    <a:cubicBezTo>
                      <a:pt x="11881" y="17369"/>
                      <a:pt x="11517" y="17063"/>
                      <a:pt x="11867" y="16467"/>
                    </a:cubicBezTo>
                    <a:cubicBezTo>
                      <a:pt x="12216" y="15869"/>
                      <a:pt x="12594" y="15681"/>
                      <a:pt x="12594" y="15346"/>
                    </a:cubicBezTo>
                    <a:cubicBezTo>
                      <a:pt x="12594" y="15011"/>
                      <a:pt x="11358" y="13120"/>
                      <a:pt x="12260" y="13061"/>
                    </a:cubicBezTo>
                    <a:cubicBezTo>
                      <a:pt x="13162" y="13003"/>
                      <a:pt x="13787" y="12785"/>
                      <a:pt x="13802" y="12276"/>
                    </a:cubicBezTo>
                    <a:cubicBezTo>
                      <a:pt x="13817" y="11766"/>
                      <a:pt x="14006" y="10937"/>
                      <a:pt x="13889" y="10545"/>
                    </a:cubicBezTo>
                    <a:cubicBezTo>
                      <a:pt x="13780" y="10176"/>
                      <a:pt x="14719" y="8276"/>
                      <a:pt x="15100" y="8276"/>
                    </a:cubicBezTo>
                    <a:cubicBezTo>
                      <a:pt x="15126" y="8276"/>
                      <a:pt x="15149" y="8285"/>
                      <a:pt x="15169" y="8303"/>
                    </a:cubicBezTo>
                    <a:cubicBezTo>
                      <a:pt x="15490" y="8595"/>
                      <a:pt x="15446" y="8886"/>
                      <a:pt x="15736" y="8886"/>
                    </a:cubicBezTo>
                    <a:cubicBezTo>
                      <a:pt x="16027" y="8885"/>
                      <a:pt x="17803" y="6790"/>
                      <a:pt x="18268" y="6674"/>
                    </a:cubicBezTo>
                    <a:cubicBezTo>
                      <a:pt x="18344" y="6655"/>
                      <a:pt x="18458" y="6637"/>
                      <a:pt x="18596" y="6627"/>
                    </a:cubicBezTo>
                    <a:cubicBezTo>
                      <a:pt x="18909" y="6206"/>
                      <a:pt x="19209" y="5479"/>
                      <a:pt x="18268" y="4826"/>
                    </a:cubicBezTo>
                    <a:cubicBezTo>
                      <a:pt x="16842" y="3837"/>
                      <a:pt x="15882" y="3255"/>
                      <a:pt x="16464" y="2556"/>
                    </a:cubicBezTo>
                    <a:cubicBezTo>
                      <a:pt x="16843" y="2101"/>
                      <a:pt x="16827" y="1980"/>
                      <a:pt x="16980" y="1749"/>
                    </a:cubicBezTo>
                    <a:lnTo>
                      <a:pt x="15911" y="1406"/>
                    </a:lnTo>
                    <a:cubicBezTo>
                      <a:pt x="15911" y="1406"/>
                      <a:pt x="15366" y="1406"/>
                      <a:pt x="15111" y="1530"/>
                    </a:cubicBezTo>
                    <a:cubicBezTo>
                      <a:pt x="15087" y="1542"/>
                      <a:pt x="15056" y="1547"/>
                      <a:pt x="15019" y="1547"/>
                    </a:cubicBezTo>
                    <a:cubicBezTo>
                      <a:pt x="14668" y="1547"/>
                      <a:pt x="13808" y="1064"/>
                      <a:pt x="13808" y="1064"/>
                    </a:cubicBezTo>
                    <a:lnTo>
                      <a:pt x="13503" y="540"/>
                    </a:lnTo>
                    <a:lnTo>
                      <a:pt x="12499" y="453"/>
                    </a:lnTo>
                    <a:cubicBezTo>
                      <a:pt x="12499" y="453"/>
                      <a:pt x="12456" y="730"/>
                      <a:pt x="12441" y="1021"/>
                    </a:cubicBezTo>
                    <a:cubicBezTo>
                      <a:pt x="12429" y="1263"/>
                      <a:pt x="11773" y="2028"/>
                      <a:pt x="11268" y="2028"/>
                    </a:cubicBezTo>
                    <a:cubicBezTo>
                      <a:pt x="11165" y="2028"/>
                      <a:pt x="11069" y="1997"/>
                      <a:pt x="10986" y="1923"/>
                    </a:cubicBezTo>
                    <a:cubicBezTo>
                      <a:pt x="10491" y="1486"/>
                      <a:pt x="11393" y="701"/>
                      <a:pt x="11291" y="206"/>
                    </a:cubicBezTo>
                    <a:cubicBezTo>
                      <a:pt x="11260" y="53"/>
                      <a:pt x="11153" y="0"/>
                      <a:pt x="11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2"/>
              <p:cNvSpPr/>
              <p:nvPr/>
            </p:nvSpPr>
            <p:spPr>
              <a:xfrm>
                <a:off x="4324949" y="3916089"/>
                <a:ext cx="140568" cy="315268"/>
              </a:xfrm>
              <a:custGeom>
                <a:avLst/>
                <a:gdLst/>
                <a:ahLst/>
                <a:cxnLst/>
                <a:rect l="l" t="t" r="r" b="b"/>
                <a:pathLst>
                  <a:path w="6404" h="14363" extrusionOk="0">
                    <a:moveTo>
                      <a:pt x="4318" y="0"/>
                    </a:moveTo>
                    <a:cubicBezTo>
                      <a:pt x="3840" y="0"/>
                      <a:pt x="3476" y="921"/>
                      <a:pt x="3333" y="1020"/>
                    </a:cubicBezTo>
                    <a:cubicBezTo>
                      <a:pt x="3188" y="1122"/>
                      <a:pt x="2824" y="1239"/>
                      <a:pt x="2518" y="1574"/>
                    </a:cubicBezTo>
                    <a:cubicBezTo>
                      <a:pt x="2212" y="1907"/>
                      <a:pt x="2503" y="2563"/>
                      <a:pt x="2081" y="2955"/>
                    </a:cubicBezTo>
                    <a:cubicBezTo>
                      <a:pt x="1660" y="3348"/>
                      <a:pt x="961" y="4497"/>
                      <a:pt x="946" y="5400"/>
                    </a:cubicBezTo>
                    <a:cubicBezTo>
                      <a:pt x="932" y="6302"/>
                      <a:pt x="583" y="6680"/>
                      <a:pt x="292" y="7321"/>
                    </a:cubicBezTo>
                    <a:cubicBezTo>
                      <a:pt x="1" y="7960"/>
                      <a:pt x="553" y="8455"/>
                      <a:pt x="364" y="9139"/>
                    </a:cubicBezTo>
                    <a:cubicBezTo>
                      <a:pt x="175" y="9823"/>
                      <a:pt x="292" y="9779"/>
                      <a:pt x="612" y="10288"/>
                    </a:cubicBezTo>
                    <a:cubicBezTo>
                      <a:pt x="932" y="10798"/>
                      <a:pt x="1049" y="11118"/>
                      <a:pt x="1253" y="11977"/>
                    </a:cubicBezTo>
                    <a:cubicBezTo>
                      <a:pt x="1456" y="12836"/>
                      <a:pt x="2416" y="12879"/>
                      <a:pt x="3013" y="13140"/>
                    </a:cubicBezTo>
                    <a:cubicBezTo>
                      <a:pt x="3609" y="13403"/>
                      <a:pt x="3740" y="14348"/>
                      <a:pt x="4016" y="14362"/>
                    </a:cubicBezTo>
                    <a:cubicBezTo>
                      <a:pt x="4018" y="14362"/>
                      <a:pt x="4019" y="14362"/>
                      <a:pt x="4020" y="14362"/>
                    </a:cubicBezTo>
                    <a:cubicBezTo>
                      <a:pt x="4291" y="14362"/>
                      <a:pt x="4163" y="12760"/>
                      <a:pt x="4205" y="12210"/>
                    </a:cubicBezTo>
                    <a:cubicBezTo>
                      <a:pt x="4250" y="11656"/>
                      <a:pt x="4642" y="10871"/>
                      <a:pt x="5253" y="9706"/>
                    </a:cubicBezTo>
                    <a:cubicBezTo>
                      <a:pt x="5865" y="8543"/>
                      <a:pt x="5457" y="6098"/>
                      <a:pt x="5429" y="5429"/>
                    </a:cubicBezTo>
                    <a:cubicBezTo>
                      <a:pt x="5399" y="4759"/>
                      <a:pt x="5704" y="4018"/>
                      <a:pt x="6054" y="3348"/>
                    </a:cubicBezTo>
                    <a:cubicBezTo>
                      <a:pt x="6403" y="2679"/>
                      <a:pt x="5835" y="2083"/>
                      <a:pt x="5792" y="1675"/>
                    </a:cubicBezTo>
                    <a:cubicBezTo>
                      <a:pt x="5748" y="1268"/>
                      <a:pt x="6068" y="1224"/>
                      <a:pt x="6127" y="642"/>
                    </a:cubicBezTo>
                    <a:cubicBezTo>
                      <a:pt x="6154" y="371"/>
                      <a:pt x="5957" y="299"/>
                      <a:pt x="5739" y="299"/>
                    </a:cubicBezTo>
                    <a:cubicBezTo>
                      <a:pt x="5488" y="299"/>
                      <a:pt x="5209" y="394"/>
                      <a:pt x="5209" y="394"/>
                    </a:cubicBezTo>
                    <a:cubicBezTo>
                      <a:pt x="5209" y="394"/>
                      <a:pt x="4846" y="45"/>
                      <a:pt x="4351" y="2"/>
                    </a:cubicBezTo>
                    <a:cubicBezTo>
                      <a:pt x="4340" y="1"/>
                      <a:pt x="4329" y="0"/>
                      <a:pt x="43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2"/>
              <p:cNvSpPr/>
              <p:nvPr/>
            </p:nvSpPr>
            <p:spPr>
              <a:xfrm>
                <a:off x="3351818" y="4528384"/>
                <a:ext cx="219127" cy="197111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8980" extrusionOk="0">
                    <a:moveTo>
                      <a:pt x="8300" y="1"/>
                    </a:moveTo>
                    <a:cubicBezTo>
                      <a:pt x="8262" y="1"/>
                      <a:pt x="8201" y="17"/>
                      <a:pt x="8105" y="57"/>
                    </a:cubicBezTo>
                    <a:cubicBezTo>
                      <a:pt x="7655" y="246"/>
                      <a:pt x="7698" y="421"/>
                      <a:pt x="7305" y="450"/>
                    </a:cubicBezTo>
                    <a:cubicBezTo>
                      <a:pt x="7256" y="454"/>
                      <a:pt x="7204" y="455"/>
                      <a:pt x="7149" y="455"/>
                    </a:cubicBezTo>
                    <a:cubicBezTo>
                      <a:pt x="7003" y="455"/>
                      <a:pt x="6837" y="446"/>
                      <a:pt x="6657" y="446"/>
                    </a:cubicBezTo>
                    <a:cubicBezTo>
                      <a:pt x="6363" y="446"/>
                      <a:pt x="6030" y="470"/>
                      <a:pt x="5676" y="596"/>
                    </a:cubicBezTo>
                    <a:cubicBezTo>
                      <a:pt x="5021" y="828"/>
                      <a:pt x="4177" y="858"/>
                      <a:pt x="3930" y="930"/>
                    </a:cubicBezTo>
                    <a:cubicBezTo>
                      <a:pt x="3690" y="1000"/>
                      <a:pt x="3355" y="1645"/>
                      <a:pt x="3003" y="1645"/>
                    </a:cubicBezTo>
                    <a:cubicBezTo>
                      <a:pt x="2992" y="1645"/>
                      <a:pt x="2981" y="1644"/>
                      <a:pt x="2969" y="1643"/>
                    </a:cubicBezTo>
                    <a:cubicBezTo>
                      <a:pt x="2724" y="1613"/>
                      <a:pt x="2531" y="1484"/>
                      <a:pt x="2432" y="1484"/>
                    </a:cubicBezTo>
                    <a:cubicBezTo>
                      <a:pt x="2384" y="1484"/>
                      <a:pt x="2358" y="1514"/>
                      <a:pt x="2358" y="1599"/>
                    </a:cubicBezTo>
                    <a:cubicBezTo>
                      <a:pt x="2358" y="1862"/>
                      <a:pt x="2301" y="2356"/>
                      <a:pt x="2301" y="2356"/>
                    </a:cubicBezTo>
                    <a:lnTo>
                      <a:pt x="1" y="4204"/>
                    </a:lnTo>
                    <a:lnTo>
                      <a:pt x="147" y="7158"/>
                    </a:lnTo>
                    <a:cubicBezTo>
                      <a:pt x="147" y="7158"/>
                      <a:pt x="2038" y="8379"/>
                      <a:pt x="2431" y="8394"/>
                    </a:cubicBezTo>
                    <a:cubicBezTo>
                      <a:pt x="2825" y="8409"/>
                      <a:pt x="3231" y="8366"/>
                      <a:pt x="3406" y="8642"/>
                    </a:cubicBezTo>
                    <a:cubicBezTo>
                      <a:pt x="3526" y="8831"/>
                      <a:pt x="4006" y="8979"/>
                      <a:pt x="4331" y="8979"/>
                    </a:cubicBezTo>
                    <a:cubicBezTo>
                      <a:pt x="4480" y="8979"/>
                      <a:pt x="4596" y="8947"/>
                      <a:pt x="4629" y="8874"/>
                    </a:cubicBezTo>
                    <a:cubicBezTo>
                      <a:pt x="4730" y="8644"/>
                      <a:pt x="5030" y="7827"/>
                      <a:pt x="5305" y="7827"/>
                    </a:cubicBezTo>
                    <a:cubicBezTo>
                      <a:pt x="5307" y="7827"/>
                      <a:pt x="5310" y="7827"/>
                      <a:pt x="5312" y="7827"/>
                    </a:cubicBezTo>
                    <a:cubicBezTo>
                      <a:pt x="5531" y="7839"/>
                      <a:pt x="5722" y="7978"/>
                      <a:pt x="5872" y="7978"/>
                    </a:cubicBezTo>
                    <a:cubicBezTo>
                      <a:pt x="5911" y="7978"/>
                      <a:pt x="5948" y="7968"/>
                      <a:pt x="5981" y="7944"/>
                    </a:cubicBezTo>
                    <a:cubicBezTo>
                      <a:pt x="6142" y="7827"/>
                      <a:pt x="5720" y="7449"/>
                      <a:pt x="6243" y="7027"/>
                    </a:cubicBezTo>
                    <a:cubicBezTo>
                      <a:pt x="6767" y="6605"/>
                      <a:pt x="7189" y="6634"/>
                      <a:pt x="7466" y="6503"/>
                    </a:cubicBezTo>
                    <a:cubicBezTo>
                      <a:pt x="7742" y="6372"/>
                      <a:pt x="8018" y="3825"/>
                      <a:pt x="8164" y="3506"/>
                    </a:cubicBezTo>
                    <a:cubicBezTo>
                      <a:pt x="8309" y="3186"/>
                      <a:pt x="9983" y="1672"/>
                      <a:pt x="9575" y="1032"/>
                    </a:cubicBezTo>
                    <a:cubicBezTo>
                      <a:pt x="9168" y="391"/>
                      <a:pt x="8498" y="494"/>
                      <a:pt x="8368" y="348"/>
                    </a:cubicBezTo>
                    <a:cubicBezTo>
                      <a:pt x="8264" y="233"/>
                      <a:pt x="8442" y="1"/>
                      <a:pt x="8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2"/>
              <p:cNvSpPr/>
              <p:nvPr/>
            </p:nvSpPr>
            <p:spPr>
              <a:xfrm>
                <a:off x="858407" y="2940960"/>
                <a:ext cx="1625178" cy="852494"/>
              </a:xfrm>
              <a:custGeom>
                <a:avLst/>
                <a:gdLst/>
                <a:ahLst/>
                <a:cxnLst/>
                <a:rect l="l" t="t" r="r" b="b"/>
                <a:pathLst>
                  <a:path w="74040" h="38838" extrusionOk="0">
                    <a:moveTo>
                      <a:pt x="9957" y="1"/>
                    </a:moveTo>
                    <a:cubicBezTo>
                      <a:pt x="9653" y="427"/>
                      <a:pt x="9226" y="1574"/>
                      <a:pt x="8823" y="1990"/>
                    </a:cubicBezTo>
                    <a:cubicBezTo>
                      <a:pt x="8387" y="2441"/>
                      <a:pt x="6626" y="2951"/>
                      <a:pt x="6422" y="3358"/>
                    </a:cubicBezTo>
                    <a:cubicBezTo>
                      <a:pt x="6219" y="3764"/>
                      <a:pt x="6058" y="4012"/>
                      <a:pt x="5855" y="4377"/>
                    </a:cubicBezTo>
                    <a:cubicBezTo>
                      <a:pt x="5652" y="4740"/>
                      <a:pt x="5287" y="4740"/>
                      <a:pt x="4618" y="4740"/>
                    </a:cubicBezTo>
                    <a:cubicBezTo>
                      <a:pt x="4172" y="4740"/>
                      <a:pt x="3881" y="4817"/>
                      <a:pt x="3556" y="4817"/>
                    </a:cubicBezTo>
                    <a:cubicBezTo>
                      <a:pt x="3393" y="4817"/>
                      <a:pt x="3222" y="4798"/>
                      <a:pt x="3018" y="4740"/>
                    </a:cubicBezTo>
                    <a:cubicBezTo>
                      <a:pt x="3007" y="4737"/>
                      <a:pt x="2995" y="4734"/>
                      <a:pt x="2983" y="4729"/>
                    </a:cubicBezTo>
                    <a:cubicBezTo>
                      <a:pt x="2787" y="5048"/>
                      <a:pt x="2616" y="5369"/>
                      <a:pt x="2616" y="5567"/>
                    </a:cubicBezTo>
                    <a:cubicBezTo>
                      <a:pt x="2616" y="5974"/>
                      <a:pt x="2557" y="6935"/>
                      <a:pt x="3022" y="7370"/>
                    </a:cubicBezTo>
                    <a:cubicBezTo>
                      <a:pt x="3489" y="7807"/>
                      <a:pt x="4012" y="8535"/>
                      <a:pt x="4012" y="9030"/>
                    </a:cubicBezTo>
                    <a:cubicBezTo>
                      <a:pt x="4012" y="9524"/>
                      <a:pt x="4187" y="9902"/>
                      <a:pt x="4245" y="10135"/>
                    </a:cubicBezTo>
                    <a:cubicBezTo>
                      <a:pt x="4295" y="10334"/>
                      <a:pt x="2900" y="11723"/>
                      <a:pt x="2311" y="11723"/>
                    </a:cubicBezTo>
                    <a:cubicBezTo>
                      <a:pt x="2211" y="11723"/>
                      <a:pt x="2134" y="11683"/>
                      <a:pt x="2092" y="11590"/>
                    </a:cubicBezTo>
                    <a:cubicBezTo>
                      <a:pt x="1801" y="10950"/>
                      <a:pt x="1742" y="10456"/>
                      <a:pt x="1394" y="10426"/>
                    </a:cubicBezTo>
                    <a:cubicBezTo>
                      <a:pt x="1384" y="10425"/>
                      <a:pt x="1374" y="10425"/>
                      <a:pt x="1364" y="10425"/>
                    </a:cubicBezTo>
                    <a:cubicBezTo>
                      <a:pt x="988" y="10425"/>
                      <a:pt x="1" y="10936"/>
                      <a:pt x="171" y="11474"/>
                    </a:cubicBezTo>
                    <a:cubicBezTo>
                      <a:pt x="346" y="12026"/>
                      <a:pt x="1029" y="13191"/>
                      <a:pt x="986" y="13308"/>
                    </a:cubicBezTo>
                    <a:cubicBezTo>
                      <a:pt x="942" y="13424"/>
                      <a:pt x="201" y="13395"/>
                      <a:pt x="651" y="13889"/>
                    </a:cubicBezTo>
                    <a:cubicBezTo>
                      <a:pt x="1102" y="14384"/>
                      <a:pt x="1684" y="14282"/>
                      <a:pt x="1335" y="14675"/>
                    </a:cubicBezTo>
                    <a:cubicBezTo>
                      <a:pt x="993" y="15060"/>
                      <a:pt x="383" y="16189"/>
                      <a:pt x="774" y="16189"/>
                    </a:cubicBezTo>
                    <a:cubicBezTo>
                      <a:pt x="781" y="16189"/>
                      <a:pt x="789" y="16189"/>
                      <a:pt x="797" y="16188"/>
                    </a:cubicBezTo>
                    <a:cubicBezTo>
                      <a:pt x="1143" y="16154"/>
                      <a:pt x="1591" y="15705"/>
                      <a:pt x="1783" y="15705"/>
                    </a:cubicBezTo>
                    <a:cubicBezTo>
                      <a:pt x="1832" y="15705"/>
                      <a:pt x="1864" y="15735"/>
                      <a:pt x="1874" y="15810"/>
                    </a:cubicBezTo>
                    <a:cubicBezTo>
                      <a:pt x="1917" y="16173"/>
                      <a:pt x="2324" y="17919"/>
                      <a:pt x="2820" y="17978"/>
                    </a:cubicBezTo>
                    <a:cubicBezTo>
                      <a:pt x="3314" y="18036"/>
                      <a:pt x="4100" y="18153"/>
                      <a:pt x="4100" y="18153"/>
                    </a:cubicBezTo>
                    <a:lnTo>
                      <a:pt x="5016" y="18997"/>
                    </a:lnTo>
                    <a:lnTo>
                      <a:pt x="5161" y="20568"/>
                    </a:lnTo>
                    <a:cubicBezTo>
                      <a:pt x="5161" y="20568"/>
                      <a:pt x="6995" y="21266"/>
                      <a:pt x="7315" y="21761"/>
                    </a:cubicBezTo>
                    <a:cubicBezTo>
                      <a:pt x="7619" y="22231"/>
                      <a:pt x="7910" y="23371"/>
                      <a:pt x="8213" y="23371"/>
                    </a:cubicBezTo>
                    <a:cubicBezTo>
                      <a:pt x="8229" y="23371"/>
                      <a:pt x="8245" y="23368"/>
                      <a:pt x="8261" y="23361"/>
                    </a:cubicBezTo>
                    <a:cubicBezTo>
                      <a:pt x="8581" y="23230"/>
                      <a:pt x="8784" y="22285"/>
                      <a:pt x="9382" y="22285"/>
                    </a:cubicBezTo>
                    <a:cubicBezTo>
                      <a:pt x="9747" y="22285"/>
                      <a:pt x="10179" y="22159"/>
                      <a:pt x="10548" y="22159"/>
                    </a:cubicBezTo>
                    <a:cubicBezTo>
                      <a:pt x="10781" y="22159"/>
                      <a:pt x="10990" y="22209"/>
                      <a:pt x="11141" y="22372"/>
                    </a:cubicBezTo>
                    <a:cubicBezTo>
                      <a:pt x="11535" y="22794"/>
                      <a:pt x="11491" y="22590"/>
                      <a:pt x="11636" y="23245"/>
                    </a:cubicBezTo>
                    <a:cubicBezTo>
                      <a:pt x="11782" y="23900"/>
                      <a:pt x="12189" y="23900"/>
                      <a:pt x="12713" y="24424"/>
                    </a:cubicBezTo>
                    <a:cubicBezTo>
                      <a:pt x="13236" y="24948"/>
                      <a:pt x="13601" y="26024"/>
                      <a:pt x="14401" y="26272"/>
                    </a:cubicBezTo>
                    <a:cubicBezTo>
                      <a:pt x="15201" y="26519"/>
                      <a:pt x="15972" y="27639"/>
                      <a:pt x="16321" y="28192"/>
                    </a:cubicBezTo>
                    <a:cubicBezTo>
                      <a:pt x="16390" y="28301"/>
                      <a:pt x="16496" y="28341"/>
                      <a:pt x="16624" y="28341"/>
                    </a:cubicBezTo>
                    <a:cubicBezTo>
                      <a:pt x="16985" y="28341"/>
                      <a:pt x="17524" y="28024"/>
                      <a:pt x="17916" y="28024"/>
                    </a:cubicBezTo>
                    <a:cubicBezTo>
                      <a:pt x="18094" y="28024"/>
                      <a:pt x="18242" y="28089"/>
                      <a:pt x="18329" y="28278"/>
                    </a:cubicBezTo>
                    <a:cubicBezTo>
                      <a:pt x="18679" y="29036"/>
                      <a:pt x="18824" y="30171"/>
                      <a:pt x="18824" y="30171"/>
                    </a:cubicBezTo>
                    <a:cubicBezTo>
                      <a:pt x="18824" y="30171"/>
                      <a:pt x="19914" y="31806"/>
                      <a:pt x="20618" y="31806"/>
                    </a:cubicBezTo>
                    <a:cubicBezTo>
                      <a:pt x="20641" y="31806"/>
                      <a:pt x="20664" y="31804"/>
                      <a:pt x="20687" y="31800"/>
                    </a:cubicBezTo>
                    <a:cubicBezTo>
                      <a:pt x="21152" y="31723"/>
                      <a:pt x="21604" y="31568"/>
                      <a:pt x="21854" y="31568"/>
                    </a:cubicBezTo>
                    <a:cubicBezTo>
                      <a:pt x="21979" y="31568"/>
                      <a:pt x="22054" y="31606"/>
                      <a:pt x="22054" y="31713"/>
                    </a:cubicBezTo>
                    <a:cubicBezTo>
                      <a:pt x="22054" y="32034"/>
                      <a:pt x="21122" y="32645"/>
                      <a:pt x="21500" y="33023"/>
                    </a:cubicBezTo>
                    <a:cubicBezTo>
                      <a:pt x="21879" y="33401"/>
                      <a:pt x="22461" y="33285"/>
                      <a:pt x="23189" y="33575"/>
                    </a:cubicBezTo>
                    <a:cubicBezTo>
                      <a:pt x="23917" y="33866"/>
                      <a:pt x="24265" y="34041"/>
                      <a:pt x="24441" y="34449"/>
                    </a:cubicBezTo>
                    <a:cubicBezTo>
                      <a:pt x="24570" y="34752"/>
                      <a:pt x="24927" y="35168"/>
                      <a:pt x="25136" y="35168"/>
                    </a:cubicBezTo>
                    <a:cubicBezTo>
                      <a:pt x="25207" y="35168"/>
                      <a:pt x="25262" y="35120"/>
                      <a:pt x="25284" y="35001"/>
                    </a:cubicBezTo>
                    <a:cubicBezTo>
                      <a:pt x="25324" y="34785"/>
                      <a:pt x="25446" y="34694"/>
                      <a:pt x="25621" y="34694"/>
                    </a:cubicBezTo>
                    <a:cubicBezTo>
                      <a:pt x="25822" y="34694"/>
                      <a:pt x="26093" y="34814"/>
                      <a:pt x="26390" y="35001"/>
                    </a:cubicBezTo>
                    <a:cubicBezTo>
                      <a:pt x="26607" y="35138"/>
                      <a:pt x="26792" y="35181"/>
                      <a:pt x="26952" y="35181"/>
                    </a:cubicBezTo>
                    <a:cubicBezTo>
                      <a:pt x="27199" y="35181"/>
                      <a:pt x="27383" y="35078"/>
                      <a:pt x="27525" y="35060"/>
                    </a:cubicBezTo>
                    <a:cubicBezTo>
                      <a:pt x="27585" y="35052"/>
                      <a:pt x="27623" y="35046"/>
                      <a:pt x="27650" y="35046"/>
                    </a:cubicBezTo>
                    <a:cubicBezTo>
                      <a:pt x="27725" y="35046"/>
                      <a:pt x="27709" y="35099"/>
                      <a:pt x="27859" y="35336"/>
                    </a:cubicBezTo>
                    <a:cubicBezTo>
                      <a:pt x="27914" y="35423"/>
                      <a:pt x="27969" y="35447"/>
                      <a:pt x="28024" y="35447"/>
                    </a:cubicBezTo>
                    <a:cubicBezTo>
                      <a:pt x="28089" y="35447"/>
                      <a:pt x="28154" y="35415"/>
                      <a:pt x="28225" y="35415"/>
                    </a:cubicBezTo>
                    <a:cubicBezTo>
                      <a:pt x="28316" y="35415"/>
                      <a:pt x="28415" y="35469"/>
                      <a:pt x="28529" y="35714"/>
                    </a:cubicBezTo>
                    <a:cubicBezTo>
                      <a:pt x="28772" y="36240"/>
                      <a:pt x="29400" y="36732"/>
                      <a:pt x="29864" y="36732"/>
                    </a:cubicBezTo>
                    <a:cubicBezTo>
                      <a:pt x="29927" y="36732"/>
                      <a:pt x="29986" y="36723"/>
                      <a:pt x="30042" y="36704"/>
                    </a:cubicBezTo>
                    <a:cubicBezTo>
                      <a:pt x="30280" y="36622"/>
                      <a:pt x="30369" y="36582"/>
                      <a:pt x="30451" y="36582"/>
                    </a:cubicBezTo>
                    <a:cubicBezTo>
                      <a:pt x="30529" y="36582"/>
                      <a:pt x="30599" y="36618"/>
                      <a:pt x="30784" y="36690"/>
                    </a:cubicBezTo>
                    <a:cubicBezTo>
                      <a:pt x="30920" y="36742"/>
                      <a:pt x="31064" y="36770"/>
                      <a:pt x="31217" y="36770"/>
                    </a:cubicBezTo>
                    <a:cubicBezTo>
                      <a:pt x="31490" y="36770"/>
                      <a:pt x="31792" y="36682"/>
                      <a:pt x="32137" y="36486"/>
                    </a:cubicBezTo>
                    <a:cubicBezTo>
                      <a:pt x="32521" y="36268"/>
                      <a:pt x="32490" y="36153"/>
                      <a:pt x="32664" y="36153"/>
                    </a:cubicBezTo>
                    <a:cubicBezTo>
                      <a:pt x="32733" y="36153"/>
                      <a:pt x="32835" y="36171"/>
                      <a:pt x="33009" y="36209"/>
                    </a:cubicBezTo>
                    <a:cubicBezTo>
                      <a:pt x="33359" y="36284"/>
                      <a:pt x="33552" y="36325"/>
                      <a:pt x="33683" y="36325"/>
                    </a:cubicBezTo>
                    <a:cubicBezTo>
                      <a:pt x="33780" y="36325"/>
                      <a:pt x="33844" y="36302"/>
                      <a:pt x="33912" y="36253"/>
                    </a:cubicBezTo>
                    <a:cubicBezTo>
                      <a:pt x="34029" y="36168"/>
                      <a:pt x="34317" y="35966"/>
                      <a:pt x="34588" y="35966"/>
                    </a:cubicBezTo>
                    <a:cubicBezTo>
                      <a:pt x="34688" y="35966"/>
                      <a:pt x="34786" y="35993"/>
                      <a:pt x="34872" y="36064"/>
                    </a:cubicBezTo>
                    <a:cubicBezTo>
                      <a:pt x="35192" y="36325"/>
                      <a:pt x="35657" y="36601"/>
                      <a:pt x="35556" y="37024"/>
                    </a:cubicBezTo>
                    <a:cubicBezTo>
                      <a:pt x="35454" y="37446"/>
                      <a:pt x="35046" y="37881"/>
                      <a:pt x="35017" y="38173"/>
                    </a:cubicBezTo>
                    <a:cubicBezTo>
                      <a:pt x="34989" y="38464"/>
                      <a:pt x="35061" y="38624"/>
                      <a:pt x="35120" y="38798"/>
                    </a:cubicBezTo>
                    <a:cubicBezTo>
                      <a:pt x="35128" y="38824"/>
                      <a:pt x="35170" y="38837"/>
                      <a:pt x="35235" y="38837"/>
                    </a:cubicBezTo>
                    <a:cubicBezTo>
                      <a:pt x="35611" y="38837"/>
                      <a:pt x="36774" y="38406"/>
                      <a:pt x="37083" y="37489"/>
                    </a:cubicBezTo>
                    <a:cubicBezTo>
                      <a:pt x="37448" y="36412"/>
                      <a:pt x="37069" y="36209"/>
                      <a:pt x="37971" y="36180"/>
                    </a:cubicBezTo>
                    <a:cubicBezTo>
                      <a:pt x="38873" y="36151"/>
                      <a:pt x="38917" y="35875"/>
                      <a:pt x="39339" y="35773"/>
                    </a:cubicBezTo>
                    <a:cubicBezTo>
                      <a:pt x="39545" y="35723"/>
                      <a:pt x="39906" y="35691"/>
                      <a:pt x="40249" y="35691"/>
                    </a:cubicBezTo>
                    <a:cubicBezTo>
                      <a:pt x="40610" y="35691"/>
                      <a:pt x="40951" y="35727"/>
                      <a:pt x="41071" y="35816"/>
                    </a:cubicBezTo>
                    <a:cubicBezTo>
                      <a:pt x="41303" y="35990"/>
                      <a:pt x="40591" y="35845"/>
                      <a:pt x="41449" y="36442"/>
                    </a:cubicBezTo>
                    <a:cubicBezTo>
                      <a:pt x="42307" y="37038"/>
                      <a:pt x="43064" y="36645"/>
                      <a:pt x="43471" y="36994"/>
                    </a:cubicBezTo>
                    <a:cubicBezTo>
                      <a:pt x="43737" y="37223"/>
                      <a:pt x="43923" y="37327"/>
                      <a:pt x="44097" y="37327"/>
                    </a:cubicBezTo>
                    <a:cubicBezTo>
                      <a:pt x="44189" y="37327"/>
                      <a:pt x="44277" y="37298"/>
                      <a:pt x="44373" y="37242"/>
                    </a:cubicBezTo>
                    <a:cubicBezTo>
                      <a:pt x="44557" y="37136"/>
                      <a:pt x="44670" y="36997"/>
                      <a:pt x="44793" y="36997"/>
                    </a:cubicBezTo>
                    <a:cubicBezTo>
                      <a:pt x="44856" y="36997"/>
                      <a:pt x="44921" y="37033"/>
                      <a:pt x="44999" y="37125"/>
                    </a:cubicBezTo>
                    <a:cubicBezTo>
                      <a:pt x="45231" y="37403"/>
                      <a:pt x="45217" y="37548"/>
                      <a:pt x="45959" y="37781"/>
                    </a:cubicBezTo>
                    <a:cubicBezTo>
                      <a:pt x="46160" y="37844"/>
                      <a:pt x="46293" y="37861"/>
                      <a:pt x="46396" y="37861"/>
                    </a:cubicBezTo>
                    <a:cubicBezTo>
                      <a:pt x="46515" y="37861"/>
                      <a:pt x="46594" y="37838"/>
                      <a:pt x="46692" y="37838"/>
                    </a:cubicBezTo>
                    <a:cubicBezTo>
                      <a:pt x="46821" y="37838"/>
                      <a:pt x="46982" y="37877"/>
                      <a:pt x="47312" y="38057"/>
                    </a:cubicBezTo>
                    <a:cubicBezTo>
                      <a:pt x="47868" y="38360"/>
                      <a:pt x="48142" y="38677"/>
                      <a:pt x="48541" y="38677"/>
                    </a:cubicBezTo>
                    <a:cubicBezTo>
                      <a:pt x="48716" y="38677"/>
                      <a:pt x="48916" y="38615"/>
                      <a:pt x="49174" y="38464"/>
                    </a:cubicBezTo>
                    <a:cubicBezTo>
                      <a:pt x="50017" y="37970"/>
                      <a:pt x="49320" y="37795"/>
                      <a:pt x="50309" y="37591"/>
                    </a:cubicBezTo>
                    <a:cubicBezTo>
                      <a:pt x="51298" y="37388"/>
                      <a:pt x="50891" y="37388"/>
                      <a:pt x="51502" y="36631"/>
                    </a:cubicBezTo>
                    <a:cubicBezTo>
                      <a:pt x="52055" y="35947"/>
                      <a:pt x="51537" y="35239"/>
                      <a:pt x="52551" y="35239"/>
                    </a:cubicBezTo>
                    <a:cubicBezTo>
                      <a:pt x="52658" y="35239"/>
                      <a:pt x="52783" y="35247"/>
                      <a:pt x="52928" y="35264"/>
                    </a:cubicBezTo>
                    <a:cubicBezTo>
                      <a:pt x="53463" y="35325"/>
                      <a:pt x="53846" y="35365"/>
                      <a:pt x="54129" y="35365"/>
                    </a:cubicBezTo>
                    <a:cubicBezTo>
                      <a:pt x="54647" y="35365"/>
                      <a:pt x="54835" y="35232"/>
                      <a:pt x="55023" y="34856"/>
                    </a:cubicBezTo>
                    <a:cubicBezTo>
                      <a:pt x="55290" y="34323"/>
                      <a:pt x="57026" y="32943"/>
                      <a:pt x="57772" y="32943"/>
                    </a:cubicBezTo>
                    <a:cubicBezTo>
                      <a:pt x="57839" y="32943"/>
                      <a:pt x="57898" y="32955"/>
                      <a:pt x="57947" y="32979"/>
                    </a:cubicBezTo>
                    <a:cubicBezTo>
                      <a:pt x="58544" y="33269"/>
                      <a:pt x="58660" y="33430"/>
                      <a:pt x="59184" y="33649"/>
                    </a:cubicBezTo>
                    <a:cubicBezTo>
                      <a:pt x="59581" y="33813"/>
                      <a:pt x="59977" y="34378"/>
                      <a:pt x="60361" y="34378"/>
                    </a:cubicBezTo>
                    <a:cubicBezTo>
                      <a:pt x="60484" y="34378"/>
                      <a:pt x="60606" y="34320"/>
                      <a:pt x="60727" y="34172"/>
                    </a:cubicBezTo>
                    <a:cubicBezTo>
                      <a:pt x="61221" y="33560"/>
                      <a:pt x="62444" y="32921"/>
                      <a:pt x="62924" y="32717"/>
                    </a:cubicBezTo>
                    <a:cubicBezTo>
                      <a:pt x="62985" y="32691"/>
                      <a:pt x="63050" y="32680"/>
                      <a:pt x="63117" y="32680"/>
                    </a:cubicBezTo>
                    <a:cubicBezTo>
                      <a:pt x="63575" y="32680"/>
                      <a:pt x="64120" y="33216"/>
                      <a:pt x="64146" y="33342"/>
                    </a:cubicBezTo>
                    <a:cubicBezTo>
                      <a:pt x="64175" y="33488"/>
                      <a:pt x="63316" y="34623"/>
                      <a:pt x="63738" y="34725"/>
                    </a:cubicBezTo>
                    <a:cubicBezTo>
                      <a:pt x="63775" y="34734"/>
                      <a:pt x="63812" y="34738"/>
                      <a:pt x="63849" y="34738"/>
                    </a:cubicBezTo>
                    <a:cubicBezTo>
                      <a:pt x="64168" y="34738"/>
                      <a:pt x="64513" y="34449"/>
                      <a:pt x="64690" y="34449"/>
                    </a:cubicBezTo>
                    <a:cubicBezTo>
                      <a:pt x="64733" y="34449"/>
                      <a:pt x="64766" y="34465"/>
                      <a:pt x="64786" y="34506"/>
                    </a:cubicBezTo>
                    <a:cubicBezTo>
                      <a:pt x="64903" y="34740"/>
                      <a:pt x="66357" y="34797"/>
                      <a:pt x="65310" y="35598"/>
                    </a:cubicBezTo>
                    <a:cubicBezTo>
                      <a:pt x="64262" y="36398"/>
                      <a:pt x="63418" y="36645"/>
                      <a:pt x="63884" y="36864"/>
                    </a:cubicBezTo>
                    <a:cubicBezTo>
                      <a:pt x="64232" y="37027"/>
                      <a:pt x="64165" y="37263"/>
                      <a:pt x="64370" y="37263"/>
                    </a:cubicBezTo>
                    <a:cubicBezTo>
                      <a:pt x="64440" y="37263"/>
                      <a:pt x="64541" y="37236"/>
                      <a:pt x="64699" y="37169"/>
                    </a:cubicBezTo>
                    <a:cubicBezTo>
                      <a:pt x="64997" y="37044"/>
                      <a:pt x="65143" y="36972"/>
                      <a:pt x="65262" y="36972"/>
                    </a:cubicBezTo>
                    <a:cubicBezTo>
                      <a:pt x="65392" y="36972"/>
                      <a:pt x="65489" y="37059"/>
                      <a:pt x="65717" y="37257"/>
                    </a:cubicBezTo>
                    <a:cubicBezTo>
                      <a:pt x="65999" y="37501"/>
                      <a:pt x="66142" y="37606"/>
                      <a:pt x="66286" y="37606"/>
                    </a:cubicBezTo>
                    <a:cubicBezTo>
                      <a:pt x="66365" y="37606"/>
                      <a:pt x="66444" y="37575"/>
                      <a:pt x="66546" y="37518"/>
                    </a:cubicBezTo>
                    <a:cubicBezTo>
                      <a:pt x="66586" y="37497"/>
                      <a:pt x="66625" y="37487"/>
                      <a:pt x="66665" y="37487"/>
                    </a:cubicBezTo>
                    <a:cubicBezTo>
                      <a:pt x="66922" y="37487"/>
                      <a:pt x="67202" y="37880"/>
                      <a:pt x="67580" y="38056"/>
                    </a:cubicBezTo>
                    <a:cubicBezTo>
                      <a:pt x="67854" y="38184"/>
                      <a:pt x="67847" y="38491"/>
                      <a:pt x="67934" y="38491"/>
                    </a:cubicBezTo>
                    <a:cubicBezTo>
                      <a:pt x="67985" y="38491"/>
                      <a:pt x="68069" y="38384"/>
                      <a:pt x="68263" y="38070"/>
                    </a:cubicBezTo>
                    <a:cubicBezTo>
                      <a:pt x="68691" y="37382"/>
                      <a:pt x="68605" y="36693"/>
                      <a:pt x="68781" y="36693"/>
                    </a:cubicBezTo>
                    <a:cubicBezTo>
                      <a:pt x="68820" y="36693"/>
                      <a:pt x="68873" y="36728"/>
                      <a:pt x="68948" y="36805"/>
                    </a:cubicBezTo>
                    <a:cubicBezTo>
                      <a:pt x="69354" y="37227"/>
                      <a:pt x="69850" y="37649"/>
                      <a:pt x="69850" y="37649"/>
                    </a:cubicBezTo>
                    <a:lnTo>
                      <a:pt x="70556" y="38259"/>
                    </a:lnTo>
                    <a:cubicBezTo>
                      <a:pt x="70579" y="38231"/>
                      <a:pt x="70606" y="38206"/>
                      <a:pt x="70635" y="38184"/>
                    </a:cubicBezTo>
                    <a:cubicBezTo>
                      <a:pt x="70754" y="38094"/>
                      <a:pt x="70859" y="37997"/>
                      <a:pt x="70946" y="37897"/>
                    </a:cubicBezTo>
                    <a:cubicBezTo>
                      <a:pt x="71166" y="37641"/>
                      <a:pt x="71410" y="37582"/>
                      <a:pt x="71588" y="37582"/>
                    </a:cubicBezTo>
                    <a:cubicBezTo>
                      <a:pt x="71642" y="37582"/>
                      <a:pt x="71690" y="37588"/>
                      <a:pt x="71730" y="37595"/>
                    </a:cubicBezTo>
                    <a:cubicBezTo>
                      <a:pt x="71766" y="37601"/>
                      <a:pt x="71802" y="37609"/>
                      <a:pt x="71836" y="37621"/>
                    </a:cubicBezTo>
                    <a:cubicBezTo>
                      <a:pt x="71983" y="37666"/>
                      <a:pt x="72103" y="37745"/>
                      <a:pt x="72198" y="37808"/>
                    </a:cubicBezTo>
                    <a:cubicBezTo>
                      <a:pt x="72198" y="37805"/>
                      <a:pt x="72199" y="37802"/>
                      <a:pt x="72199" y="37798"/>
                    </a:cubicBezTo>
                    <a:cubicBezTo>
                      <a:pt x="72216" y="37707"/>
                      <a:pt x="72218" y="37513"/>
                      <a:pt x="72097" y="37161"/>
                    </a:cubicBezTo>
                    <a:cubicBezTo>
                      <a:pt x="71957" y="36756"/>
                      <a:pt x="71872" y="36448"/>
                      <a:pt x="72035" y="36175"/>
                    </a:cubicBezTo>
                    <a:cubicBezTo>
                      <a:pt x="72144" y="35990"/>
                      <a:pt x="72309" y="35923"/>
                      <a:pt x="72423" y="35894"/>
                    </a:cubicBezTo>
                    <a:cubicBezTo>
                      <a:pt x="72407" y="35838"/>
                      <a:pt x="72397" y="35778"/>
                      <a:pt x="72394" y="35715"/>
                    </a:cubicBezTo>
                    <a:cubicBezTo>
                      <a:pt x="72393" y="35705"/>
                      <a:pt x="72393" y="35694"/>
                      <a:pt x="72393" y="35684"/>
                    </a:cubicBezTo>
                    <a:cubicBezTo>
                      <a:pt x="72392" y="35641"/>
                      <a:pt x="72394" y="35595"/>
                      <a:pt x="72399" y="35548"/>
                    </a:cubicBezTo>
                    <a:cubicBezTo>
                      <a:pt x="72401" y="35537"/>
                      <a:pt x="72402" y="35525"/>
                      <a:pt x="72404" y="35514"/>
                    </a:cubicBezTo>
                    <a:cubicBezTo>
                      <a:pt x="72410" y="35465"/>
                      <a:pt x="72418" y="35415"/>
                      <a:pt x="72430" y="35362"/>
                    </a:cubicBezTo>
                    <a:cubicBezTo>
                      <a:pt x="72494" y="35072"/>
                      <a:pt x="72688" y="34867"/>
                      <a:pt x="72948" y="34812"/>
                    </a:cubicBezTo>
                    <a:cubicBezTo>
                      <a:pt x="72993" y="34803"/>
                      <a:pt x="73038" y="34798"/>
                      <a:pt x="73082" y="34798"/>
                    </a:cubicBezTo>
                    <a:cubicBezTo>
                      <a:pt x="73352" y="34798"/>
                      <a:pt x="73587" y="34964"/>
                      <a:pt x="73745" y="35107"/>
                    </a:cubicBezTo>
                    <a:lnTo>
                      <a:pt x="73764" y="35077"/>
                    </a:lnTo>
                    <a:cubicBezTo>
                      <a:pt x="73855" y="34927"/>
                      <a:pt x="73939" y="34765"/>
                      <a:pt x="73984" y="34620"/>
                    </a:cubicBezTo>
                    <a:lnTo>
                      <a:pt x="73985" y="34617"/>
                    </a:lnTo>
                    <a:cubicBezTo>
                      <a:pt x="73999" y="34571"/>
                      <a:pt x="74038" y="34368"/>
                      <a:pt x="74039" y="33629"/>
                    </a:cubicBezTo>
                    <a:cubicBezTo>
                      <a:pt x="74040" y="33118"/>
                      <a:pt x="74024" y="32510"/>
                      <a:pt x="74009" y="31973"/>
                    </a:cubicBezTo>
                    <a:cubicBezTo>
                      <a:pt x="73992" y="31387"/>
                      <a:pt x="73979" y="30882"/>
                      <a:pt x="73989" y="30597"/>
                    </a:cubicBezTo>
                    <a:cubicBezTo>
                      <a:pt x="74001" y="30290"/>
                      <a:pt x="73970" y="29739"/>
                      <a:pt x="73909" y="29171"/>
                    </a:cubicBezTo>
                    <a:cubicBezTo>
                      <a:pt x="73905" y="29132"/>
                      <a:pt x="73901" y="29094"/>
                      <a:pt x="73897" y="29057"/>
                    </a:cubicBezTo>
                    <a:cubicBezTo>
                      <a:pt x="73872" y="28825"/>
                      <a:pt x="73844" y="28626"/>
                      <a:pt x="73819" y="28460"/>
                    </a:cubicBezTo>
                    <a:cubicBezTo>
                      <a:pt x="73770" y="28144"/>
                      <a:pt x="73725" y="27949"/>
                      <a:pt x="73696" y="27868"/>
                    </a:cubicBezTo>
                    <a:cubicBezTo>
                      <a:pt x="73671" y="27840"/>
                      <a:pt x="73638" y="27810"/>
                      <a:pt x="73599" y="27774"/>
                    </a:cubicBezTo>
                    <a:cubicBezTo>
                      <a:pt x="73430" y="27623"/>
                      <a:pt x="73175" y="27394"/>
                      <a:pt x="73057" y="26878"/>
                    </a:cubicBezTo>
                    <a:cubicBezTo>
                      <a:pt x="72992" y="26592"/>
                      <a:pt x="72894" y="26405"/>
                      <a:pt x="72781" y="26188"/>
                    </a:cubicBezTo>
                    <a:cubicBezTo>
                      <a:pt x="72724" y="26079"/>
                      <a:pt x="72665" y="25966"/>
                      <a:pt x="72608" y="25837"/>
                    </a:cubicBezTo>
                    <a:cubicBezTo>
                      <a:pt x="72471" y="25526"/>
                      <a:pt x="72573" y="25300"/>
                      <a:pt x="72645" y="25193"/>
                    </a:cubicBezTo>
                    <a:cubicBezTo>
                      <a:pt x="72773" y="25004"/>
                      <a:pt x="72957" y="24937"/>
                      <a:pt x="73135" y="24914"/>
                    </a:cubicBezTo>
                    <a:cubicBezTo>
                      <a:pt x="73087" y="24848"/>
                      <a:pt x="73033" y="24774"/>
                      <a:pt x="72968" y="24692"/>
                    </a:cubicBezTo>
                    <a:cubicBezTo>
                      <a:pt x="72913" y="24623"/>
                      <a:pt x="72859" y="24557"/>
                      <a:pt x="72806" y="24494"/>
                    </a:cubicBezTo>
                    <a:cubicBezTo>
                      <a:pt x="72791" y="24476"/>
                      <a:pt x="72776" y="24459"/>
                      <a:pt x="72762" y="24442"/>
                    </a:cubicBezTo>
                    <a:cubicBezTo>
                      <a:pt x="72687" y="24356"/>
                      <a:pt x="72618" y="24279"/>
                      <a:pt x="72555" y="24213"/>
                    </a:cubicBezTo>
                    <a:cubicBezTo>
                      <a:pt x="72549" y="24205"/>
                      <a:pt x="72542" y="24199"/>
                      <a:pt x="72536" y="24193"/>
                    </a:cubicBezTo>
                    <a:cubicBezTo>
                      <a:pt x="72463" y="24116"/>
                      <a:pt x="72399" y="24055"/>
                      <a:pt x="72354" y="24016"/>
                    </a:cubicBezTo>
                    <a:cubicBezTo>
                      <a:pt x="71876" y="23606"/>
                      <a:pt x="71952" y="23178"/>
                      <a:pt x="72010" y="22891"/>
                    </a:cubicBezTo>
                    <a:cubicBezTo>
                      <a:pt x="72010" y="22885"/>
                      <a:pt x="72011" y="22881"/>
                      <a:pt x="72012" y="22877"/>
                    </a:cubicBezTo>
                    <a:cubicBezTo>
                      <a:pt x="72040" y="22734"/>
                      <a:pt x="72068" y="22600"/>
                      <a:pt x="72055" y="22416"/>
                    </a:cubicBezTo>
                    <a:cubicBezTo>
                      <a:pt x="72053" y="22387"/>
                      <a:pt x="72039" y="22303"/>
                      <a:pt x="71955" y="22141"/>
                    </a:cubicBezTo>
                    <a:cubicBezTo>
                      <a:pt x="71951" y="22132"/>
                      <a:pt x="71946" y="22124"/>
                      <a:pt x="71942" y="22116"/>
                    </a:cubicBezTo>
                    <a:cubicBezTo>
                      <a:pt x="71928" y="22089"/>
                      <a:pt x="71912" y="22062"/>
                      <a:pt x="71895" y="22034"/>
                    </a:cubicBezTo>
                    <a:cubicBezTo>
                      <a:pt x="71849" y="21956"/>
                      <a:pt x="71789" y="21865"/>
                      <a:pt x="71714" y="21759"/>
                    </a:cubicBezTo>
                    <a:cubicBezTo>
                      <a:pt x="71491" y="21449"/>
                      <a:pt x="71210" y="21131"/>
                      <a:pt x="70983" y="20874"/>
                    </a:cubicBezTo>
                    <a:cubicBezTo>
                      <a:pt x="70860" y="20735"/>
                      <a:pt x="70753" y="20614"/>
                      <a:pt x="70672" y="20513"/>
                    </a:cubicBezTo>
                    <a:cubicBezTo>
                      <a:pt x="70622" y="20450"/>
                      <a:pt x="70507" y="20434"/>
                      <a:pt x="70179" y="20434"/>
                    </a:cubicBezTo>
                    <a:cubicBezTo>
                      <a:pt x="70124" y="20434"/>
                      <a:pt x="70063" y="20435"/>
                      <a:pt x="69995" y="20435"/>
                    </a:cubicBezTo>
                    <a:cubicBezTo>
                      <a:pt x="69913" y="20437"/>
                      <a:pt x="69828" y="20438"/>
                      <a:pt x="69737" y="20438"/>
                    </a:cubicBezTo>
                    <a:cubicBezTo>
                      <a:pt x="69579" y="20438"/>
                      <a:pt x="69387" y="20435"/>
                      <a:pt x="69162" y="20423"/>
                    </a:cubicBezTo>
                    <a:lnTo>
                      <a:pt x="69162" y="20423"/>
                    </a:lnTo>
                    <a:cubicBezTo>
                      <a:pt x="69166" y="20472"/>
                      <a:pt x="69165" y="20523"/>
                      <a:pt x="69158" y="20576"/>
                    </a:cubicBezTo>
                    <a:cubicBezTo>
                      <a:pt x="69135" y="20722"/>
                      <a:pt x="69062" y="20849"/>
                      <a:pt x="68950" y="20944"/>
                    </a:cubicBezTo>
                    <a:cubicBezTo>
                      <a:pt x="68978" y="21073"/>
                      <a:pt x="69007" y="21246"/>
                      <a:pt x="69016" y="21473"/>
                    </a:cubicBezTo>
                    <a:cubicBezTo>
                      <a:pt x="69028" y="21772"/>
                      <a:pt x="68946" y="22016"/>
                      <a:pt x="68773" y="22196"/>
                    </a:cubicBezTo>
                    <a:cubicBezTo>
                      <a:pt x="68754" y="22216"/>
                      <a:pt x="68735" y="22234"/>
                      <a:pt x="68715" y="22252"/>
                    </a:cubicBezTo>
                    <a:cubicBezTo>
                      <a:pt x="68696" y="22269"/>
                      <a:pt x="68675" y="22285"/>
                      <a:pt x="68655" y="22300"/>
                    </a:cubicBezTo>
                    <a:cubicBezTo>
                      <a:pt x="68634" y="22315"/>
                      <a:pt x="68613" y="22329"/>
                      <a:pt x="68591" y="22341"/>
                    </a:cubicBezTo>
                    <a:cubicBezTo>
                      <a:pt x="68309" y="22509"/>
                      <a:pt x="67949" y="22511"/>
                      <a:pt x="67544" y="22513"/>
                    </a:cubicBezTo>
                    <a:cubicBezTo>
                      <a:pt x="67261" y="22514"/>
                      <a:pt x="66940" y="22515"/>
                      <a:pt x="66588" y="22566"/>
                    </a:cubicBezTo>
                    <a:cubicBezTo>
                      <a:pt x="66527" y="22574"/>
                      <a:pt x="66481" y="22585"/>
                      <a:pt x="66448" y="22594"/>
                    </a:cubicBezTo>
                    <a:cubicBezTo>
                      <a:pt x="66443" y="22597"/>
                      <a:pt x="66438" y="22598"/>
                      <a:pt x="66434" y="22599"/>
                    </a:cubicBezTo>
                    <a:cubicBezTo>
                      <a:pt x="66435" y="22603"/>
                      <a:pt x="66436" y="22607"/>
                      <a:pt x="66436" y="22611"/>
                    </a:cubicBezTo>
                    <a:cubicBezTo>
                      <a:pt x="66459" y="22745"/>
                      <a:pt x="66513" y="23056"/>
                      <a:pt x="66251" y="23281"/>
                    </a:cubicBezTo>
                    <a:cubicBezTo>
                      <a:pt x="66122" y="23392"/>
                      <a:pt x="65978" y="23426"/>
                      <a:pt x="65847" y="23426"/>
                    </a:cubicBezTo>
                    <a:cubicBezTo>
                      <a:pt x="65700" y="23426"/>
                      <a:pt x="65571" y="23383"/>
                      <a:pt x="65503" y="23360"/>
                    </a:cubicBezTo>
                    <a:cubicBezTo>
                      <a:pt x="65277" y="23285"/>
                      <a:pt x="65095" y="23198"/>
                      <a:pt x="64951" y="23126"/>
                    </a:cubicBezTo>
                    <a:cubicBezTo>
                      <a:pt x="64918" y="23109"/>
                      <a:pt x="64887" y="23093"/>
                      <a:pt x="64858" y="23079"/>
                    </a:cubicBezTo>
                    <a:cubicBezTo>
                      <a:pt x="64789" y="23043"/>
                      <a:pt x="64698" y="22997"/>
                      <a:pt x="64650" y="22979"/>
                    </a:cubicBezTo>
                    <a:cubicBezTo>
                      <a:pt x="64648" y="22980"/>
                      <a:pt x="64646" y="22982"/>
                      <a:pt x="64643" y="22983"/>
                    </a:cubicBezTo>
                    <a:cubicBezTo>
                      <a:pt x="64625" y="22995"/>
                      <a:pt x="64611" y="23073"/>
                      <a:pt x="64605" y="23112"/>
                    </a:cubicBezTo>
                    <a:cubicBezTo>
                      <a:pt x="64599" y="23148"/>
                      <a:pt x="64591" y="23185"/>
                      <a:pt x="64580" y="23227"/>
                    </a:cubicBezTo>
                    <a:cubicBezTo>
                      <a:pt x="64568" y="23266"/>
                      <a:pt x="64553" y="23302"/>
                      <a:pt x="64537" y="23336"/>
                    </a:cubicBezTo>
                    <a:cubicBezTo>
                      <a:pt x="64445" y="23515"/>
                      <a:pt x="64280" y="23603"/>
                      <a:pt x="64142" y="23625"/>
                    </a:cubicBezTo>
                    <a:cubicBezTo>
                      <a:pt x="64124" y="23628"/>
                      <a:pt x="64097" y="23631"/>
                      <a:pt x="64062" y="23631"/>
                    </a:cubicBezTo>
                    <a:cubicBezTo>
                      <a:pt x="63942" y="23631"/>
                      <a:pt x="63741" y="23592"/>
                      <a:pt x="63587" y="23366"/>
                    </a:cubicBezTo>
                    <a:cubicBezTo>
                      <a:pt x="63568" y="23339"/>
                      <a:pt x="63549" y="23307"/>
                      <a:pt x="63526" y="23265"/>
                    </a:cubicBezTo>
                    <a:cubicBezTo>
                      <a:pt x="63485" y="23255"/>
                      <a:pt x="63407" y="23242"/>
                      <a:pt x="63265" y="23239"/>
                    </a:cubicBezTo>
                    <a:cubicBezTo>
                      <a:pt x="63236" y="23238"/>
                      <a:pt x="63205" y="23238"/>
                      <a:pt x="63174" y="23238"/>
                    </a:cubicBezTo>
                    <a:cubicBezTo>
                      <a:pt x="63010" y="23238"/>
                      <a:pt x="62823" y="23249"/>
                      <a:pt x="62626" y="23260"/>
                    </a:cubicBezTo>
                    <a:cubicBezTo>
                      <a:pt x="62409" y="23273"/>
                      <a:pt x="62186" y="23286"/>
                      <a:pt x="61971" y="23286"/>
                    </a:cubicBezTo>
                    <a:cubicBezTo>
                      <a:pt x="61833" y="23286"/>
                      <a:pt x="61697" y="23280"/>
                      <a:pt x="61567" y="23266"/>
                    </a:cubicBezTo>
                    <a:cubicBezTo>
                      <a:pt x="61211" y="23229"/>
                      <a:pt x="60956" y="23087"/>
                      <a:pt x="60811" y="22844"/>
                    </a:cubicBezTo>
                    <a:cubicBezTo>
                      <a:pt x="60694" y="22650"/>
                      <a:pt x="60680" y="22446"/>
                      <a:pt x="60711" y="22249"/>
                    </a:cubicBezTo>
                    <a:cubicBezTo>
                      <a:pt x="60713" y="22236"/>
                      <a:pt x="60715" y="22224"/>
                      <a:pt x="60717" y="22211"/>
                    </a:cubicBezTo>
                    <a:cubicBezTo>
                      <a:pt x="60752" y="22027"/>
                      <a:pt x="60825" y="21848"/>
                      <a:pt x="60890" y="21688"/>
                    </a:cubicBezTo>
                    <a:cubicBezTo>
                      <a:pt x="60930" y="21591"/>
                      <a:pt x="60973" y="21483"/>
                      <a:pt x="60997" y="21399"/>
                    </a:cubicBezTo>
                    <a:cubicBezTo>
                      <a:pt x="60969" y="21379"/>
                      <a:pt x="60926" y="21352"/>
                      <a:pt x="60860" y="21319"/>
                    </a:cubicBezTo>
                    <a:cubicBezTo>
                      <a:pt x="60844" y="21311"/>
                      <a:pt x="60829" y="21303"/>
                      <a:pt x="60813" y="21294"/>
                    </a:cubicBezTo>
                    <a:cubicBezTo>
                      <a:pt x="60697" y="21239"/>
                      <a:pt x="60563" y="21184"/>
                      <a:pt x="60421" y="21126"/>
                    </a:cubicBezTo>
                    <a:cubicBezTo>
                      <a:pt x="60161" y="21021"/>
                      <a:pt x="59892" y="20912"/>
                      <a:pt x="59674" y="20766"/>
                    </a:cubicBezTo>
                    <a:cubicBezTo>
                      <a:pt x="59661" y="20758"/>
                      <a:pt x="59650" y="20750"/>
                      <a:pt x="59638" y="20742"/>
                    </a:cubicBezTo>
                    <a:cubicBezTo>
                      <a:pt x="59283" y="20491"/>
                      <a:pt x="59161" y="20175"/>
                      <a:pt x="59053" y="19895"/>
                    </a:cubicBezTo>
                    <a:cubicBezTo>
                      <a:pt x="58951" y="19631"/>
                      <a:pt x="58846" y="19359"/>
                      <a:pt x="58494" y="19020"/>
                    </a:cubicBezTo>
                    <a:cubicBezTo>
                      <a:pt x="58429" y="18956"/>
                      <a:pt x="58365" y="18922"/>
                      <a:pt x="58276" y="18922"/>
                    </a:cubicBezTo>
                    <a:cubicBezTo>
                      <a:pt x="58141" y="18922"/>
                      <a:pt x="57947" y="19001"/>
                      <a:pt x="57597" y="19177"/>
                    </a:cubicBezTo>
                    <a:cubicBezTo>
                      <a:pt x="57249" y="19352"/>
                      <a:pt x="56866" y="19544"/>
                      <a:pt x="56448" y="19544"/>
                    </a:cubicBezTo>
                    <a:lnTo>
                      <a:pt x="56405" y="19544"/>
                    </a:lnTo>
                    <a:cubicBezTo>
                      <a:pt x="56305" y="19541"/>
                      <a:pt x="56204" y="19526"/>
                      <a:pt x="56100" y="19498"/>
                    </a:cubicBezTo>
                    <a:cubicBezTo>
                      <a:pt x="56008" y="19472"/>
                      <a:pt x="55925" y="19448"/>
                      <a:pt x="55849" y="19427"/>
                    </a:cubicBezTo>
                    <a:cubicBezTo>
                      <a:pt x="55247" y="19259"/>
                      <a:pt x="55138" y="19230"/>
                      <a:pt x="54165" y="19105"/>
                    </a:cubicBezTo>
                    <a:cubicBezTo>
                      <a:pt x="53472" y="19016"/>
                      <a:pt x="52905" y="18837"/>
                      <a:pt x="52551" y="18704"/>
                    </a:cubicBezTo>
                    <a:cubicBezTo>
                      <a:pt x="52251" y="18590"/>
                      <a:pt x="51865" y="18419"/>
                      <a:pt x="51643" y="18220"/>
                    </a:cubicBezTo>
                    <a:cubicBezTo>
                      <a:pt x="51551" y="18205"/>
                      <a:pt x="51371" y="18199"/>
                      <a:pt x="51245" y="18194"/>
                    </a:cubicBezTo>
                    <a:cubicBezTo>
                      <a:pt x="50927" y="18182"/>
                      <a:pt x="50564" y="18169"/>
                      <a:pt x="50265" y="18057"/>
                    </a:cubicBezTo>
                    <a:cubicBezTo>
                      <a:pt x="49785" y="17877"/>
                      <a:pt x="49554" y="17462"/>
                      <a:pt x="49414" y="17198"/>
                    </a:cubicBezTo>
                    <a:cubicBezTo>
                      <a:pt x="49410" y="17190"/>
                      <a:pt x="49406" y="17181"/>
                      <a:pt x="49401" y="17174"/>
                    </a:cubicBezTo>
                    <a:cubicBezTo>
                      <a:pt x="49390" y="17153"/>
                      <a:pt x="49379" y="17130"/>
                      <a:pt x="49366" y="17109"/>
                    </a:cubicBezTo>
                    <a:cubicBezTo>
                      <a:pt x="49340" y="17106"/>
                      <a:pt x="49312" y="17103"/>
                      <a:pt x="49287" y="17100"/>
                    </a:cubicBezTo>
                    <a:cubicBezTo>
                      <a:pt x="49014" y="17075"/>
                      <a:pt x="48603" y="17036"/>
                      <a:pt x="48111" y="16780"/>
                    </a:cubicBezTo>
                    <a:cubicBezTo>
                      <a:pt x="47865" y="16651"/>
                      <a:pt x="47651" y="16484"/>
                      <a:pt x="47469" y="16274"/>
                    </a:cubicBezTo>
                    <a:cubicBezTo>
                      <a:pt x="47358" y="16148"/>
                      <a:pt x="47260" y="16007"/>
                      <a:pt x="47169" y="15850"/>
                    </a:cubicBezTo>
                    <a:cubicBezTo>
                      <a:pt x="47160" y="15833"/>
                      <a:pt x="47152" y="15816"/>
                      <a:pt x="47142" y="15800"/>
                    </a:cubicBezTo>
                    <a:cubicBezTo>
                      <a:pt x="47007" y="15549"/>
                      <a:pt x="46907" y="15286"/>
                      <a:pt x="46823" y="15027"/>
                    </a:cubicBezTo>
                    <a:cubicBezTo>
                      <a:pt x="46775" y="15061"/>
                      <a:pt x="46726" y="15097"/>
                      <a:pt x="46685" y="15127"/>
                    </a:cubicBezTo>
                    <a:cubicBezTo>
                      <a:pt x="46555" y="15224"/>
                      <a:pt x="46412" y="15329"/>
                      <a:pt x="46261" y="15421"/>
                    </a:cubicBezTo>
                    <a:cubicBezTo>
                      <a:pt x="46192" y="15463"/>
                      <a:pt x="46120" y="15502"/>
                      <a:pt x="46048" y="15537"/>
                    </a:cubicBezTo>
                    <a:cubicBezTo>
                      <a:pt x="45848" y="15632"/>
                      <a:pt x="45622" y="15673"/>
                      <a:pt x="45384" y="15673"/>
                    </a:cubicBezTo>
                    <a:cubicBezTo>
                      <a:pt x="44578" y="15673"/>
                      <a:pt x="43629" y="15203"/>
                      <a:pt x="43044" y="14777"/>
                    </a:cubicBezTo>
                    <a:cubicBezTo>
                      <a:pt x="43020" y="14759"/>
                      <a:pt x="42995" y="14742"/>
                      <a:pt x="42972" y="14724"/>
                    </a:cubicBezTo>
                    <a:cubicBezTo>
                      <a:pt x="42583" y="14428"/>
                      <a:pt x="42366" y="14169"/>
                      <a:pt x="42250" y="13856"/>
                    </a:cubicBezTo>
                    <a:cubicBezTo>
                      <a:pt x="42139" y="13556"/>
                      <a:pt x="42135" y="13253"/>
                      <a:pt x="42131" y="12868"/>
                    </a:cubicBezTo>
                    <a:cubicBezTo>
                      <a:pt x="42130" y="12755"/>
                      <a:pt x="42129" y="12627"/>
                      <a:pt x="42125" y="12488"/>
                    </a:cubicBezTo>
                    <a:cubicBezTo>
                      <a:pt x="42124" y="12432"/>
                      <a:pt x="42121" y="12387"/>
                      <a:pt x="42118" y="12351"/>
                    </a:cubicBezTo>
                    <a:cubicBezTo>
                      <a:pt x="41902" y="12320"/>
                      <a:pt x="41553" y="12247"/>
                      <a:pt x="41182" y="11892"/>
                    </a:cubicBezTo>
                    <a:cubicBezTo>
                      <a:pt x="40977" y="11697"/>
                      <a:pt x="40708" y="11392"/>
                      <a:pt x="40729" y="10997"/>
                    </a:cubicBezTo>
                    <a:cubicBezTo>
                      <a:pt x="40739" y="10815"/>
                      <a:pt x="40810" y="10641"/>
                      <a:pt x="40940" y="10482"/>
                    </a:cubicBezTo>
                    <a:cubicBezTo>
                      <a:pt x="40959" y="10459"/>
                      <a:pt x="40979" y="10436"/>
                      <a:pt x="41000" y="10414"/>
                    </a:cubicBezTo>
                    <a:cubicBezTo>
                      <a:pt x="41105" y="10303"/>
                      <a:pt x="41230" y="10207"/>
                      <a:pt x="41363" y="10105"/>
                    </a:cubicBezTo>
                    <a:cubicBezTo>
                      <a:pt x="41484" y="10010"/>
                      <a:pt x="41611" y="9912"/>
                      <a:pt x="41735" y="9794"/>
                    </a:cubicBezTo>
                    <a:cubicBezTo>
                      <a:pt x="41779" y="9752"/>
                      <a:pt x="41830" y="9693"/>
                      <a:pt x="41828" y="9665"/>
                    </a:cubicBezTo>
                    <a:cubicBezTo>
                      <a:pt x="41823" y="9601"/>
                      <a:pt x="41758" y="9477"/>
                      <a:pt x="41702" y="9367"/>
                    </a:cubicBezTo>
                    <a:cubicBezTo>
                      <a:pt x="41607" y="9185"/>
                      <a:pt x="41489" y="8958"/>
                      <a:pt x="41459" y="8690"/>
                    </a:cubicBezTo>
                    <a:cubicBezTo>
                      <a:pt x="41447" y="8578"/>
                      <a:pt x="41438" y="8460"/>
                      <a:pt x="41448" y="8344"/>
                    </a:cubicBezTo>
                    <a:cubicBezTo>
                      <a:pt x="41454" y="8273"/>
                      <a:pt x="41466" y="8203"/>
                      <a:pt x="41489" y="8135"/>
                    </a:cubicBezTo>
                    <a:cubicBezTo>
                      <a:pt x="41495" y="8116"/>
                      <a:pt x="41501" y="8097"/>
                      <a:pt x="41508" y="8080"/>
                    </a:cubicBezTo>
                    <a:cubicBezTo>
                      <a:pt x="41557" y="7958"/>
                      <a:pt x="41625" y="7870"/>
                      <a:pt x="41692" y="7795"/>
                    </a:cubicBezTo>
                    <a:cubicBezTo>
                      <a:pt x="41560" y="7779"/>
                      <a:pt x="41416" y="7755"/>
                      <a:pt x="41264" y="7714"/>
                    </a:cubicBezTo>
                    <a:cubicBezTo>
                      <a:pt x="41251" y="7711"/>
                      <a:pt x="41240" y="7706"/>
                      <a:pt x="41227" y="7703"/>
                    </a:cubicBezTo>
                    <a:cubicBezTo>
                      <a:pt x="40855" y="7593"/>
                      <a:pt x="40678" y="7373"/>
                      <a:pt x="40594" y="7203"/>
                    </a:cubicBezTo>
                    <a:cubicBezTo>
                      <a:pt x="40366" y="6744"/>
                      <a:pt x="40575" y="6232"/>
                      <a:pt x="40759" y="5781"/>
                    </a:cubicBezTo>
                    <a:cubicBezTo>
                      <a:pt x="40834" y="5597"/>
                      <a:pt x="40928" y="5368"/>
                      <a:pt x="40933" y="5261"/>
                    </a:cubicBezTo>
                    <a:cubicBezTo>
                      <a:pt x="40945" y="5010"/>
                      <a:pt x="41039" y="4792"/>
                      <a:pt x="41212" y="4616"/>
                    </a:cubicBezTo>
                    <a:cubicBezTo>
                      <a:pt x="41336" y="4491"/>
                      <a:pt x="41479" y="4407"/>
                      <a:pt x="41606" y="4333"/>
                    </a:cubicBezTo>
                    <a:cubicBezTo>
                      <a:pt x="41694" y="4281"/>
                      <a:pt x="41772" y="4236"/>
                      <a:pt x="41839" y="4182"/>
                    </a:cubicBezTo>
                    <a:cubicBezTo>
                      <a:pt x="41846" y="4177"/>
                      <a:pt x="41851" y="4172"/>
                      <a:pt x="41857" y="4167"/>
                    </a:cubicBezTo>
                    <a:cubicBezTo>
                      <a:pt x="41976" y="4066"/>
                      <a:pt x="42059" y="3932"/>
                      <a:pt x="42105" y="3679"/>
                    </a:cubicBezTo>
                    <a:cubicBezTo>
                      <a:pt x="42109" y="3654"/>
                      <a:pt x="42113" y="3631"/>
                      <a:pt x="42116" y="3610"/>
                    </a:cubicBezTo>
                    <a:lnTo>
                      <a:pt x="42116" y="3610"/>
                    </a:lnTo>
                    <a:cubicBezTo>
                      <a:pt x="42107" y="3610"/>
                      <a:pt x="42097" y="3610"/>
                      <a:pt x="42087" y="3610"/>
                    </a:cubicBezTo>
                    <a:cubicBezTo>
                      <a:pt x="41871" y="3610"/>
                      <a:pt x="41589" y="3575"/>
                      <a:pt x="41330" y="3364"/>
                    </a:cubicBezTo>
                    <a:cubicBezTo>
                      <a:pt x="41083" y="3164"/>
                      <a:pt x="40740" y="2682"/>
                      <a:pt x="41226" y="1711"/>
                    </a:cubicBezTo>
                    <a:cubicBezTo>
                      <a:pt x="41248" y="1665"/>
                      <a:pt x="41276" y="1625"/>
                      <a:pt x="41309" y="1590"/>
                    </a:cubicBezTo>
                    <a:cubicBezTo>
                      <a:pt x="40863" y="1205"/>
                      <a:pt x="40375" y="1055"/>
                      <a:pt x="39276" y="506"/>
                    </a:cubicBezTo>
                    <a:cubicBezTo>
                      <a:pt x="38644" y="190"/>
                      <a:pt x="38432" y="77"/>
                      <a:pt x="38214" y="77"/>
                    </a:cubicBezTo>
                    <a:cubicBezTo>
                      <a:pt x="38010" y="77"/>
                      <a:pt x="37801" y="176"/>
                      <a:pt x="37239" y="302"/>
                    </a:cubicBezTo>
                    <a:cubicBezTo>
                      <a:pt x="36740" y="414"/>
                      <a:pt x="36332" y="462"/>
                      <a:pt x="36011" y="462"/>
                    </a:cubicBezTo>
                    <a:cubicBezTo>
                      <a:pt x="35581" y="462"/>
                      <a:pt x="35306" y="377"/>
                      <a:pt x="35172" y="244"/>
                    </a:cubicBezTo>
                    <a:cubicBezTo>
                      <a:pt x="35056" y="128"/>
                      <a:pt x="34910" y="106"/>
                      <a:pt x="34754" y="106"/>
                    </a:cubicBezTo>
                    <a:cubicBezTo>
                      <a:pt x="34660" y="106"/>
                      <a:pt x="34562" y="114"/>
                      <a:pt x="34464" y="114"/>
                    </a:cubicBezTo>
                    <a:cubicBezTo>
                      <a:pt x="34399" y="114"/>
                      <a:pt x="34334" y="110"/>
                      <a:pt x="34270" y="99"/>
                    </a:cubicBezTo>
                    <a:cubicBezTo>
                      <a:pt x="34253" y="95"/>
                      <a:pt x="34234" y="94"/>
                      <a:pt x="34215" y="94"/>
                    </a:cubicBezTo>
                    <a:cubicBezTo>
                      <a:pt x="33897" y="94"/>
                      <a:pt x="33353" y="507"/>
                      <a:pt x="32093" y="507"/>
                    </a:cubicBezTo>
                    <a:cubicBezTo>
                      <a:pt x="32053" y="507"/>
                      <a:pt x="32013" y="507"/>
                      <a:pt x="31972" y="506"/>
                    </a:cubicBezTo>
                    <a:cubicBezTo>
                      <a:pt x="31882" y="504"/>
                      <a:pt x="31798" y="503"/>
                      <a:pt x="31720" y="503"/>
                    </a:cubicBezTo>
                    <a:cubicBezTo>
                      <a:pt x="30559" y="503"/>
                      <a:pt x="30640" y="708"/>
                      <a:pt x="30313" y="1117"/>
                    </a:cubicBezTo>
                    <a:cubicBezTo>
                      <a:pt x="29964" y="1553"/>
                      <a:pt x="29557" y="1990"/>
                      <a:pt x="28945" y="2049"/>
                    </a:cubicBezTo>
                    <a:cubicBezTo>
                      <a:pt x="28753" y="2067"/>
                      <a:pt x="28627" y="2076"/>
                      <a:pt x="28529" y="2076"/>
                    </a:cubicBezTo>
                    <a:cubicBezTo>
                      <a:pt x="28316" y="2076"/>
                      <a:pt x="28236" y="2031"/>
                      <a:pt x="27897" y="1932"/>
                    </a:cubicBezTo>
                    <a:cubicBezTo>
                      <a:pt x="27513" y="1819"/>
                      <a:pt x="27005" y="1530"/>
                      <a:pt x="26580" y="1530"/>
                    </a:cubicBezTo>
                    <a:cubicBezTo>
                      <a:pt x="26458" y="1530"/>
                      <a:pt x="26343" y="1554"/>
                      <a:pt x="26239" y="1612"/>
                    </a:cubicBezTo>
                    <a:cubicBezTo>
                      <a:pt x="25961" y="1769"/>
                      <a:pt x="25599" y="1800"/>
                      <a:pt x="25353" y="1800"/>
                    </a:cubicBezTo>
                    <a:cubicBezTo>
                      <a:pt x="25188" y="1800"/>
                      <a:pt x="25075" y="1786"/>
                      <a:pt x="25075" y="1786"/>
                    </a:cubicBezTo>
                    <a:cubicBezTo>
                      <a:pt x="25075" y="1786"/>
                      <a:pt x="23562" y="2484"/>
                      <a:pt x="22922" y="2630"/>
                    </a:cubicBezTo>
                    <a:cubicBezTo>
                      <a:pt x="22792" y="2660"/>
                      <a:pt x="22688" y="2671"/>
                      <a:pt x="22600" y="2671"/>
                    </a:cubicBezTo>
                    <a:cubicBezTo>
                      <a:pt x="22295" y="2671"/>
                      <a:pt x="22174" y="2535"/>
                      <a:pt x="21784" y="2535"/>
                    </a:cubicBezTo>
                    <a:cubicBezTo>
                      <a:pt x="21732" y="2535"/>
                      <a:pt x="21675" y="2538"/>
                      <a:pt x="21612" y="2543"/>
                    </a:cubicBezTo>
                    <a:cubicBezTo>
                      <a:pt x="21583" y="2546"/>
                      <a:pt x="21553" y="2547"/>
                      <a:pt x="21521" y="2547"/>
                    </a:cubicBezTo>
                    <a:cubicBezTo>
                      <a:pt x="20808" y="2547"/>
                      <a:pt x="19320" y="1947"/>
                      <a:pt x="18819" y="1612"/>
                    </a:cubicBezTo>
                    <a:cubicBezTo>
                      <a:pt x="18295" y="1262"/>
                      <a:pt x="18674" y="971"/>
                      <a:pt x="18383" y="419"/>
                    </a:cubicBezTo>
                    <a:cubicBezTo>
                      <a:pt x="18278" y="221"/>
                      <a:pt x="18156" y="153"/>
                      <a:pt x="18004" y="153"/>
                    </a:cubicBezTo>
                    <a:cubicBezTo>
                      <a:pt x="17730" y="153"/>
                      <a:pt x="17363" y="372"/>
                      <a:pt x="16840" y="447"/>
                    </a:cubicBezTo>
                    <a:cubicBezTo>
                      <a:pt x="16108" y="552"/>
                      <a:pt x="14554" y="1385"/>
                      <a:pt x="13824" y="1385"/>
                    </a:cubicBezTo>
                    <a:cubicBezTo>
                      <a:pt x="13741" y="1385"/>
                      <a:pt x="13669" y="1374"/>
                      <a:pt x="13610" y="1350"/>
                    </a:cubicBezTo>
                    <a:cubicBezTo>
                      <a:pt x="13108" y="1149"/>
                      <a:pt x="12671" y="797"/>
                      <a:pt x="12262" y="797"/>
                    </a:cubicBezTo>
                    <a:cubicBezTo>
                      <a:pt x="12197" y="797"/>
                      <a:pt x="12132" y="806"/>
                      <a:pt x="12068" y="826"/>
                    </a:cubicBezTo>
                    <a:cubicBezTo>
                      <a:pt x="12038" y="836"/>
                      <a:pt x="12003" y="840"/>
                      <a:pt x="11963" y="840"/>
                    </a:cubicBezTo>
                    <a:cubicBezTo>
                      <a:pt x="11492" y="840"/>
                      <a:pt x="10372" y="235"/>
                      <a:pt x="9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6" name="Google Shape;1256;p42"/>
          <p:cNvSpPr txBox="1"/>
          <p:nvPr/>
        </p:nvSpPr>
        <p:spPr>
          <a:xfrm>
            <a:off x="6749100" y="3275500"/>
            <a:ext cx="1014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孔子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(Kǒngzǐ)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Confucianism?</a:t>
            </a:r>
            <a:endParaRPr/>
          </a:p>
        </p:txBody>
      </p:sp>
      <p:sp>
        <p:nvSpPr>
          <p:cNvPr id="1262" name="Google Shape;1262;p43"/>
          <p:cNvSpPr txBox="1"/>
          <p:nvPr/>
        </p:nvSpPr>
        <p:spPr>
          <a:xfrm>
            <a:off x="317900" y="1257263"/>
            <a:ext cx="6671100" cy="25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Complex philosophical and ethical system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Social and political ethics based on central concepts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Emphasis on the importance of social harmony, moral cultivation, and proper conduct in individual and communal life.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The virtues were put in place to restore social order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Belief that the virtues were obtainable through education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Pushes for a meritocratic society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individuals appointed to positions of authority based moral virtue, wisdom, and ability not just birthright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263" name="Google Shape;12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113" y="1236213"/>
            <a:ext cx="180022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4101" y="3514282"/>
            <a:ext cx="3284999" cy="162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44"/>
          <p:cNvSpPr txBox="1">
            <a:spLocks noGrp="1"/>
          </p:cNvSpPr>
          <p:nvPr>
            <p:ph type="title"/>
          </p:nvPr>
        </p:nvSpPr>
        <p:spPr>
          <a:xfrm>
            <a:off x="720000" y="3171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Confucian Concepts</a:t>
            </a:r>
            <a:endParaRPr/>
          </a:p>
        </p:txBody>
      </p:sp>
      <p:sp>
        <p:nvSpPr>
          <p:cNvPr id="1270" name="Google Shape;1270;p44"/>
          <p:cNvSpPr txBox="1"/>
          <p:nvPr/>
        </p:nvSpPr>
        <p:spPr>
          <a:xfrm>
            <a:off x="488825" y="1123700"/>
            <a:ext cx="8317800" cy="3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Virtue (dé 德)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A moral, charismatic power that allows individuals to feel, think, and act a certain way to draw others to emulate their goodness.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The Way (dào 道)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The proper path for life/the ultimate foundation for everything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Effortless Action (wú-wéi 無為)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State of harmony where one’s life is integrated and one’s desires are in harmony with one’s actions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271" name="Google Shape;12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7088" y="3027325"/>
            <a:ext cx="3001272" cy="18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Confucian Concepts</a:t>
            </a:r>
            <a:endParaRPr/>
          </a:p>
        </p:txBody>
      </p:sp>
      <p:sp>
        <p:nvSpPr>
          <p:cNvPr id="1277" name="Google Shape;1277;p45"/>
          <p:cNvSpPr txBox="1"/>
          <p:nvPr/>
        </p:nvSpPr>
        <p:spPr>
          <a:xfrm>
            <a:off x="749150" y="1361250"/>
            <a:ext cx="6349500" cy="16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Filial Piety (xiào 孝)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Directs one towards the good of one’s parents, your “root” of goodness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Benevolence (rén 仁)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Overall goodness → communal flourishing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Learning (xué 学)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Moral development through the internalization of classic practices and rituals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278" name="Google Shape;12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7000" y="3167275"/>
            <a:ext cx="2415098" cy="18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46"/>
          <p:cNvSpPr txBox="1">
            <a:spLocks noGrp="1"/>
          </p:cNvSpPr>
          <p:nvPr>
            <p:ph type="title"/>
          </p:nvPr>
        </p:nvSpPr>
        <p:spPr>
          <a:xfrm>
            <a:off x="720000" y="1709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Ritual or Rite </a:t>
            </a:r>
            <a:r>
              <a:rPr lang="en" sz="3000">
                <a:latin typeface="Oxygen"/>
                <a:ea typeface="Oxygen"/>
                <a:cs typeface="Oxygen"/>
                <a:sym typeface="Oxygen"/>
              </a:rPr>
              <a:t>(</a:t>
            </a:r>
            <a:r>
              <a:rPr lang="en"/>
              <a:t>Iǐ 禮)</a:t>
            </a:r>
            <a:endParaRPr/>
          </a:p>
        </p:txBody>
      </p:sp>
      <p:sp>
        <p:nvSpPr>
          <p:cNvPr id="1284" name="Google Shape;1284;p46"/>
          <p:cNvSpPr txBox="1">
            <a:spLocks noGrp="1"/>
          </p:cNvSpPr>
          <p:nvPr>
            <p:ph type="subTitle" idx="1"/>
          </p:nvPr>
        </p:nvSpPr>
        <p:spPr>
          <a:xfrm>
            <a:off x="0" y="1028400"/>
            <a:ext cx="676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Refers to ritual activities and the virtue of ritual propriety.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Includes social activities that bind communities together no matter the size.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46"/>
          <p:cNvSpPr txBox="1"/>
          <p:nvPr/>
        </p:nvSpPr>
        <p:spPr>
          <a:xfrm>
            <a:off x="0" y="1611247"/>
            <a:ext cx="7539900" cy="11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A central goal of Confucius was the restoration of rituals.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He believed that ritualization permeates our human mode of being.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-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In order to make sense of ourselves and the world our feelings, behaviors, and thoughts must become ritualized.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They are teleologically ordered → directed towards some end or goal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286" name="Google Shape;1286;p46"/>
          <p:cNvSpPr txBox="1"/>
          <p:nvPr/>
        </p:nvSpPr>
        <p:spPr>
          <a:xfrm>
            <a:off x="0" y="2982450"/>
            <a:ext cx="66057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★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Provides structure and cultural background that allows humans to move through the complex world. Rituals are used to create social norms, a shared understanding of what is appropriate or inappropriate behavior.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287" name="Google Shape;1287;p46"/>
          <p:cNvPicPr preferRelativeResize="0"/>
          <p:nvPr/>
        </p:nvPicPr>
        <p:blipFill rotWithShape="1">
          <a:blip r:embed="rId3">
            <a:alphaModFix/>
          </a:blip>
          <a:srcRect b="5917"/>
          <a:stretch/>
        </p:blipFill>
        <p:spPr>
          <a:xfrm>
            <a:off x="7085300" y="2597100"/>
            <a:ext cx="2058700" cy="14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46"/>
          <p:cNvPicPr preferRelativeResize="0"/>
          <p:nvPr/>
        </p:nvPicPr>
        <p:blipFill rotWithShape="1">
          <a:blip r:embed="rId4">
            <a:alphaModFix/>
          </a:blip>
          <a:srcRect b="4379"/>
          <a:stretch/>
        </p:blipFill>
        <p:spPr>
          <a:xfrm>
            <a:off x="3159125" y="3842150"/>
            <a:ext cx="1712784" cy="12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46"/>
          <p:cNvPicPr preferRelativeResize="0"/>
          <p:nvPr/>
        </p:nvPicPr>
        <p:blipFill rotWithShape="1">
          <a:blip r:embed="rId5">
            <a:alphaModFix/>
          </a:blip>
          <a:srcRect b="18752"/>
          <a:stretch/>
        </p:blipFill>
        <p:spPr>
          <a:xfrm>
            <a:off x="5169200" y="3998148"/>
            <a:ext cx="1879550" cy="11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46"/>
          <p:cNvPicPr preferRelativeResize="0"/>
          <p:nvPr/>
        </p:nvPicPr>
        <p:blipFill rotWithShape="1">
          <a:blip r:embed="rId6">
            <a:alphaModFix/>
          </a:blip>
          <a:srcRect b="8223"/>
          <a:stretch/>
        </p:blipFill>
        <p:spPr>
          <a:xfrm>
            <a:off x="7539900" y="592500"/>
            <a:ext cx="1299350" cy="17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46"/>
          <p:cNvSpPr/>
          <p:nvPr/>
        </p:nvSpPr>
        <p:spPr>
          <a:xfrm rot="-5400000">
            <a:off x="5273775" y="2897125"/>
            <a:ext cx="1670400" cy="3347400"/>
          </a:xfrm>
          <a:prstGeom prst="mathMultiply">
            <a:avLst>
              <a:gd name="adj1" fmla="val 23520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292" name="Google Shape;1292;p46"/>
          <p:cNvSpPr/>
          <p:nvPr/>
        </p:nvSpPr>
        <p:spPr>
          <a:xfrm>
            <a:off x="7402225" y="-944700"/>
            <a:ext cx="1642200" cy="4562400"/>
          </a:xfrm>
          <a:prstGeom prst="mathMultiply">
            <a:avLst>
              <a:gd name="adj1" fmla="val 23520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47"/>
          <p:cNvSpPr txBox="1">
            <a:spLocks noGrp="1"/>
          </p:cNvSpPr>
          <p:nvPr>
            <p:ph type="title"/>
          </p:nvPr>
        </p:nvSpPr>
        <p:spPr>
          <a:xfrm>
            <a:off x="717751" y="111881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Main Values of Rituals</a:t>
            </a:r>
            <a:endParaRPr/>
          </a:p>
        </p:txBody>
      </p:sp>
      <p:sp>
        <p:nvSpPr>
          <p:cNvPr id="1298" name="Google Shape;1298;p47"/>
          <p:cNvSpPr txBox="1"/>
          <p:nvPr/>
        </p:nvSpPr>
        <p:spPr>
          <a:xfrm>
            <a:off x="46725" y="927025"/>
            <a:ext cx="4652100" cy="12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rabicPeriod"/>
            </a:pPr>
            <a:r>
              <a:rPr lang="en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Instrumental Value</a:t>
            </a:r>
            <a:endParaRPr b="1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lphaLcPeriod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A way to express respect for others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lphaLcPeriod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Provides a stable social environment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lphaLcPeriod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Allows for a harmonization of relationships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lphaLcPeriod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Engagement in joint activities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299" name="Google Shape;1299;p47"/>
          <p:cNvSpPr txBox="1"/>
          <p:nvPr/>
        </p:nvSpPr>
        <p:spPr>
          <a:xfrm>
            <a:off x="46725" y="2210425"/>
            <a:ext cx="49689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2.       Intrinsic Value</a:t>
            </a:r>
            <a:endParaRPr b="1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lphaLcPeriod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Fundamental expressions of humanity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lphaLcPeriod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Ex. dances or musical performances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300" name="Google Shape;1300;p47"/>
          <p:cNvSpPr txBox="1"/>
          <p:nvPr/>
        </p:nvSpPr>
        <p:spPr>
          <a:xfrm>
            <a:off x="4404300" y="2993650"/>
            <a:ext cx="4130700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3.     Narrative Value</a:t>
            </a:r>
            <a:endParaRPr b="1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lphaLcPeriod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Organization of our lives (structure and stability)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301" name="Google Shape;1301;p47"/>
          <p:cNvSpPr txBox="1"/>
          <p:nvPr/>
        </p:nvSpPr>
        <p:spPr>
          <a:xfrm>
            <a:off x="4404300" y="3969550"/>
            <a:ext cx="4578300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4.     </a:t>
            </a:r>
            <a:r>
              <a:rPr lang="en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Religious Value</a:t>
            </a:r>
            <a:endParaRPr b="1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lphaLcPeriod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Understanding that there are some things we cannot comprehend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AutoNum type="alphaLcPeriod"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Way to express admiration for the sacred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302" name="Google Shape;130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1850" y="1014250"/>
            <a:ext cx="2939704" cy="197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045" y="2993650"/>
            <a:ext cx="3228202" cy="21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48"/>
          <p:cNvSpPr txBox="1">
            <a:spLocks noGrp="1"/>
          </p:cNvSpPr>
          <p:nvPr>
            <p:ph type="title"/>
          </p:nvPr>
        </p:nvSpPr>
        <p:spPr>
          <a:xfrm>
            <a:off x="0" y="103225"/>
            <a:ext cx="5284800" cy="94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Rituals and Roles </a:t>
            </a:r>
            <a:endParaRPr/>
          </a:p>
        </p:txBody>
      </p:sp>
      <p:sp>
        <p:nvSpPr>
          <p:cNvPr id="1309" name="Google Shape;1309;p48"/>
          <p:cNvSpPr txBox="1">
            <a:spLocks noGrp="1"/>
          </p:cNvSpPr>
          <p:nvPr>
            <p:ph type="subTitle" idx="1"/>
          </p:nvPr>
        </p:nvSpPr>
        <p:spPr>
          <a:xfrm>
            <a:off x="352275" y="1181475"/>
            <a:ext cx="573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Certain roles require specific behaviors and rituals.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Roles often carry hierarchical structures.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Parent-child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Teacher-student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Ruler-people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Allows for a clearer moral structure → social harmony.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48"/>
          <p:cNvSpPr/>
          <p:nvPr/>
        </p:nvSpPr>
        <p:spPr>
          <a:xfrm>
            <a:off x="830276" y="3277151"/>
            <a:ext cx="772281" cy="1925679"/>
          </a:xfrm>
          <a:custGeom>
            <a:avLst/>
            <a:gdLst/>
            <a:ahLst/>
            <a:cxnLst/>
            <a:rect l="l" t="t" r="r" b="b"/>
            <a:pathLst>
              <a:path w="9147" h="22808" extrusionOk="0">
                <a:moveTo>
                  <a:pt x="2725" y="14850"/>
                </a:moveTo>
                <a:cubicBezTo>
                  <a:pt x="2725" y="14850"/>
                  <a:pt x="2396" y="15381"/>
                  <a:pt x="1976" y="15929"/>
                </a:cubicBezTo>
                <a:cubicBezTo>
                  <a:pt x="1781" y="16184"/>
                  <a:pt x="1605" y="16708"/>
                  <a:pt x="1473" y="17196"/>
                </a:cubicBezTo>
                <a:cubicBezTo>
                  <a:pt x="1400" y="16948"/>
                  <a:pt x="1350" y="16561"/>
                  <a:pt x="1464" y="16020"/>
                </a:cubicBezTo>
                <a:cubicBezTo>
                  <a:pt x="1683" y="14978"/>
                  <a:pt x="2725" y="14850"/>
                  <a:pt x="2725" y="14850"/>
                </a:cubicBezTo>
                <a:close/>
                <a:moveTo>
                  <a:pt x="9116" y="1"/>
                </a:moveTo>
                <a:cubicBezTo>
                  <a:pt x="9100" y="1"/>
                  <a:pt x="9050" y="37"/>
                  <a:pt x="8949" y="129"/>
                </a:cubicBezTo>
                <a:cubicBezTo>
                  <a:pt x="8949" y="129"/>
                  <a:pt x="6709" y="2279"/>
                  <a:pt x="6380" y="2370"/>
                </a:cubicBezTo>
                <a:cubicBezTo>
                  <a:pt x="6316" y="2388"/>
                  <a:pt x="6248" y="2392"/>
                  <a:pt x="6178" y="2392"/>
                </a:cubicBezTo>
                <a:cubicBezTo>
                  <a:pt x="6105" y="2392"/>
                  <a:pt x="6029" y="2388"/>
                  <a:pt x="5952" y="2388"/>
                </a:cubicBezTo>
                <a:cubicBezTo>
                  <a:pt x="5720" y="2388"/>
                  <a:pt x="5471" y="2431"/>
                  <a:pt x="5229" y="2772"/>
                </a:cubicBezTo>
                <a:cubicBezTo>
                  <a:pt x="4827" y="3339"/>
                  <a:pt x="5110" y="3704"/>
                  <a:pt x="5192" y="4106"/>
                </a:cubicBezTo>
                <a:cubicBezTo>
                  <a:pt x="5343" y="4842"/>
                  <a:pt x="5348" y="4368"/>
                  <a:pt x="5850" y="6207"/>
                </a:cubicBezTo>
                <a:cubicBezTo>
                  <a:pt x="6042" y="6911"/>
                  <a:pt x="6206" y="7495"/>
                  <a:pt x="6069" y="8802"/>
                </a:cubicBezTo>
                <a:cubicBezTo>
                  <a:pt x="5983" y="9625"/>
                  <a:pt x="5613" y="9278"/>
                  <a:pt x="5156" y="9715"/>
                </a:cubicBezTo>
                <a:cubicBezTo>
                  <a:pt x="4700" y="10153"/>
                  <a:pt x="4517" y="9734"/>
                  <a:pt x="3110" y="10208"/>
                </a:cubicBezTo>
                <a:cubicBezTo>
                  <a:pt x="1703" y="10683"/>
                  <a:pt x="1995" y="12000"/>
                  <a:pt x="1410" y="12694"/>
                </a:cubicBezTo>
                <a:cubicBezTo>
                  <a:pt x="825" y="13388"/>
                  <a:pt x="222" y="13626"/>
                  <a:pt x="76" y="14740"/>
                </a:cubicBezTo>
                <a:cubicBezTo>
                  <a:pt x="30" y="15088"/>
                  <a:pt x="1" y="15231"/>
                  <a:pt x="11" y="15231"/>
                </a:cubicBezTo>
                <a:cubicBezTo>
                  <a:pt x="34" y="15231"/>
                  <a:pt x="251" y="14537"/>
                  <a:pt x="917" y="13808"/>
                </a:cubicBezTo>
                <a:lnTo>
                  <a:pt x="917" y="13808"/>
                </a:lnTo>
                <a:cubicBezTo>
                  <a:pt x="917" y="13808"/>
                  <a:pt x="497" y="14649"/>
                  <a:pt x="314" y="15525"/>
                </a:cubicBezTo>
                <a:cubicBezTo>
                  <a:pt x="131" y="16403"/>
                  <a:pt x="314" y="17134"/>
                  <a:pt x="314" y="17134"/>
                </a:cubicBezTo>
                <a:cubicBezTo>
                  <a:pt x="314" y="17134"/>
                  <a:pt x="387" y="16330"/>
                  <a:pt x="827" y="15269"/>
                </a:cubicBezTo>
                <a:cubicBezTo>
                  <a:pt x="1265" y="14210"/>
                  <a:pt x="1703" y="14137"/>
                  <a:pt x="1703" y="14137"/>
                </a:cubicBezTo>
                <a:lnTo>
                  <a:pt x="1703" y="14137"/>
                </a:lnTo>
                <a:cubicBezTo>
                  <a:pt x="1703" y="14137"/>
                  <a:pt x="1063" y="15233"/>
                  <a:pt x="1046" y="15854"/>
                </a:cubicBezTo>
                <a:cubicBezTo>
                  <a:pt x="1034" y="16263"/>
                  <a:pt x="1289" y="16859"/>
                  <a:pt x="1466" y="17221"/>
                </a:cubicBezTo>
                <a:cubicBezTo>
                  <a:pt x="1319" y="17771"/>
                  <a:pt x="1228" y="18266"/>
                  <a:pt x="1228" y="18266"/>
                </a:cubicBezTo>
                <a:cubicBezTo>
                  <a:pt x="1228" y="18266"/>
                  <a:pt x="1308" y="17917"/>
                  <a:pt x="1560" y="17417"/>
                </a:cubicBezTo>
                <a:cubicBezTo>
                  <a:pt x="1546" y="17390"/>
                  <a:pt x="1533" y="17360"/>
                  <a:pt x="1518" y="17325"/>
                </a:cubicBezTo>
                <a:lnTo>
                  <a:pt x="1518" y="17325"/>
                </a:lnTo>
                <a:cubicBezTo>
                  <a:pt x="1535" y="17357"/>
                  <a:pt x="1549" y="17386"/>
                  <a:pt x="1564" y="17411"/>
                </a:cubicBezTo>
                <a:cubicBezTo>
                  <a:pt x="1740" y="17060"/>
                  <a:pt x="1952" y="16728"/>
                  <a:pt x="2197" y="16421"/>
                </a:cubicBezTo>
                <a:cubicBezTo>
                  <a:pt x="2964" y="15452"/>
                  <a:pt x="3402" y="15398"/>
                  <a:pt x="3402" y="15398"/>
                </a:cubicBezTo>
                <a:lnTo>
                  <a:pt x="3402" y="15398"/>
                </a:lnTo>
                <a:cubicBezTo>
                  <a:pt x="3402" y="15398"/>
                  <a:pt x="3402" y="15890"/>
                  <a:pt x="3019" y="16330"/>
                </a:cubicBezTo>
                <a:cubicBezTo>
                  <a:pt x="3019" y="16330"/>
                  <a:pt x="3041" y="16376"/>
                  <a:pt x="3094" y="16376"/>
                </a:cubicBezTo>
                <a:cubicBezTo>
                  <a:pt x="3162" y="16376"/>
                  <a:pt x="3281" y="16301"/>
                  <a:pt x="3475" y="15963"/>
                </a:cubicBezTo>
                <a:cubicBezTo>
                  <a:pt x="3823" y="15361"/>
                  <a:pt x="3951" y="14923"/>
                  <a:pt x="3951" y="14923"/>
                </a:cubicBezTo>
                <a:cubicBezTo>
                  <a:pt x="3951" y="14923"/>
                  <a:pt x="4134" y="15325"/>
                  <a:pt x="3969" y="15817"/>
                </a:cubicBezTo>
                <a:cubicBezTo>
                  <a:pt x="3805" y="16311"/>
                  <a:pt x="3366" y="16822"/>
                  <a:pt x="3366" y="16822"/>
                </a:cubicBezTo>
                <a:cubicBezTo>
                  <a:pt x="3366" y="16822"/>
                  <a:pt x="3878" y="16732"/>
                  <a:pt x="4098" y="16201"/>
                </a:cubicBezTo>
                <a:cubicBezTo>
                  <a:pt x="4316" y="15671"/>
                  <a:pt x="4240" y="15014"/>
                  <a:pt x="4388" y="14886"/>
                </a:cubicBezTo>
                <a:cubicBezTo>
                  <a:pt x="4430" y="14850"/>
                  <a:pt x="4434" y="14849"/>
                  <a:pt x="4579" y="14762"/>
                </a:cubicBezTo>
                <a:lnTo>
                  <a:pt x="4579" y="14762"/>
                </a:lnTo>
                <a:cubicBezTo>
                  <a:pt x="4323" y="15440"/>
                  <a:pt x="4293" y="15916"/>
                  <a:pt x="4269" y="16048"/>
                </a:cubicBezTo>
                <a:cubicBezTo>
                  <a:pt x="4261" y="16079"/>
                  <a:pt x="4265" y="16111"/>
                  <a:pt x="4278" y="16139"/>
                </a:cubicBezTo>
                <a:cubicBezTo>
                  <a:pt x="4225" y="16225"/>
                  <a:pt x="4197" y="16322"/>
                  <a:pt x="4196" y="16422"/>
                </a:cubicBezTo>
                <a:cubicBezTo>
                  <a:pt x="4196" y="16513"/>
                  <a:pt x="4243" y="17738"/>
                  <a:pt x="4295" y="19092"/>
                </a:cubicBezTo>
                <a:cubicBezTo>
                  <a:pt x="3941" y="18483"/>
                  <a:pt x="3589" y="17871"/>
                  <a:pt x="3302" y="17359"/>
                </a:cubicBezTo>
                <a:cubicBezTo>
                  <a:pt x="2847" y="16554"/>
                  <a:pt x="2730" y="16117"/>
                  <a:pt x="2695" y="16117"/>
                </a:cubicBezTo>
                <a:cubicBezTo>
                  <a:pt x="2695" y="16117"/>
                  <a:pt x="2695" y="16117"/>
                  <a:pt x="2695" y="16117"/>
                </a:cubicBezTo>
                <a:cubicBezTo>
                  <a:pt x="2584" y="16122"/>
                  <a:pt x="2543" y="16200"/>
                  <a:pt x="2543" y="16200"/>
                </a:cubicBezTo>
                <a:cubicBezTo>
                  <a:pt x="2543" y="16200"/>
                  <a:pt x="2495" y="16395"/>
                  <a:pt x="2595" y="16580"/>
                </a:cubicBezTo>
                <a:cubicBezTo>
                  <a:pt x="2646" y="16673"/>
                  <a:pt x="3491" y="18089"/>
                  <a:pt x="4309" y="19459"/>
                </a:cubicBezTo>
                <a:cubicBezTo>
                  <a:pt x="4374" y="21106"/>
                  <a:pt x="4442" y="22808"/>
                  <a:pt x="4442" y="22808"/>
                </a:cubicBezTo>
                <a:lnTo>
                  <a:pt x="4588" y="22808"/>
                </a:lnTo>
                <a:cubicBezTo>
                  <a:pt x="4588" y="22808"/>
                  <a:pt x="4536" y="21340"/>
                  <a:pt x="4492" y="19768"/>
                </a:cubicBezTo>
                <a:lnTo>
                  <a:pt x="4492" y="19768"/>
                </a:lnTo>
                <a:cubicBezTo>
                  <a:pt x="5214" y="20977"/>
                  <a:pt x="5866" y="22068"/>
                  <a:pt x="5866" y="22068"/>
                </a:cubicBezTo>
                <a:lnTo>
                  <a:pt x="5997" y="21997"/>
                </a:lnTo>
                <a:cubicBezTo>
                  <a:pt x="5997" y="21997"/>
                  <a:pt x="5263" y="20760"/>
                  <a:pt x="4482" y="19417"/>
                </a:cubicBezTo>
                <a:cubicBezTo>
                  <a:pt x="4463" y="18722"/>
                  <a:pt x="4447" y="18026"/>
                  <a:pt x="4440" y="17446"/>
                </a:cubicBezTo>
                <a:cubicBezTo>
                  <a:pt x="4433" y="17064"/>
                  <a:pt x="4448" y="16681"/>
                  <a:pt x="4488" y="16301"/>
                </a:cubicBezTo>
                <a:cubicBezTo>
                  <a:pt x="4595" y="16250"/>
                  <a:pt x="5550" y="15646"/>
                  <a:pt x="5649" y="14023"/>
                </a:cubicBezTo>
                <a:cubicBezTo>
                  <a:pt x="5845" y="13857"/>
                  <a:pt x="6028" y="13675"/>
                  <a:pt x="6196" y="13479"/>
                </a:cubicBezTo>
                <a:cubicBezTo>
                  <a:pt x="6927" y="12621"/>
                  <a:pt x="6708" y="10794"/>
                  <a:pt x="6945" y="10135"/>
                </a:cubicBezTo>
                <a:cubicBezTo>
                  <a:pt x="7183" y="9478"/>
                  <a:pt x="7421" y="8546"/>
                  <a:pt x="6872" y="6719"/>
                </a:cubicBezTo>
                <a:cubicBezTo>
                  <a:pt x="6324" y="4892"/>
                  <a:pt x="6380" y="4700"/>
                  <a:pt x="6380" y="4088"/>
                </a:cubicBezTo>
                <a:cubicBezTo>
                  <a:pt x="6727" y="3705"/>
                  <a:pt x="7001" y="3705"/>
                  <a:pt x="6891" y="3064"/>
                </a:cubicBezTo>
                <a:cubicBezTo>
                  <a:pt x="6807" y="2572"/>
                  <a:pt x="8503" y="875"/>
                  <a:pt x="8966" y="252"/>
                </a:cubicBezTo>
                <a:cubicBezTo>
                  <a:pt x="9057" y="130"/>
                  <a:pt x="9147" y="1"/>
                  <a:pt x="91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1" name="Google Shape;1311;p48"/>
          <p:cNvGrpSpPr/>
          <p:nvPr/>
        </p:nvGrpSpPr>
        <p:grpSpPr>
          <a:xfrm>
            <a:off x="6991376" y="2388030"/>
            <a:ext cx="1327990" cy="620762"/>
            <a:chOff x="1425888" y="689886"/>
            <a:chExt cx="775650" cy="362573"/>
          </a:xfrm>
        </p:grpSpPr>
        <p:sp>
          <p:nvSpPr>
            <p:cNvPr id="1312" name="Google Shape;1312;p48"/>
            <p:cNvSpPr/>
            <p:nvPr/>
          </p:nvSpPr>
          <p:spPr>
            <a:xfrm>
              <a:off x="1425888" y="689886"/>
              <a:ext cx="309788" cy="126182"/>
            </a:xfrm>
            <a:custGeom>
              <a:avLst/>
              <a:gdLst/>
              <a:ahLst/>
              <a:cxnLst/>
              <a:rect l="l" t="t" r="r" b="b"/>
              <a:pathLst>
                <a:path w="8227" h="3351" extrusionOk="0">
                  <a:moveTo>
                    <a:pt x="66" y="0"/>
                  </a:moveTo>
                  <a:cubicBezTo>
                    <a:pt x="0" y="0"/>
                    <a:pt x="28" y="86"/>
                    <a:pt x="405" y="337"/>
                  </a:cubicBezTo>
                  <a:cubicBezTo>
                    <a:pt x="899" y="666"/>
                    <a:pt x="1391" y="939"/>
                    <a:pt x="2062" y="1090"/>
                  </a:cubicBezTo>
                  <a:cubicBezTo>
                    <a:pt x="2734" y="1241"/>
                    <a:pt x="2309" y="1200"/>
                    <a:pt x="2719" y="1528"/>
                  </a:cubicBezTo>
                  <a:cubicBezTo>
                    <a:pt x="3130" y="1857"/>
                    <a:pt x="3473" y="2529"/>
                    <a:pt x="3431" y="2638"/>
                  </a:cubicBezTo>
                  <a:cubicBezTo>
                    <a:pt x="3390" y="2747"/>
                    <a:pt x="3148" y="2902"/>
                    <a:pt x="3171" y="2953"/>
                  </a:cubicBezTo>
                  <a:cubicBezTo>
                    <a:pt x="3187" y="2987"/>
                    <a:pt x="3274" y="2994"/>
                    <a:pt x="3396" y="2994"/>
                  </a:cubicBezTo>
                  <a:cubicBezTo>
                    <a:pt x="3491" y="2994"/>
                    <a:pt x="3608" y="2990"/>
                    <a:pt x="3728" y="2990"/>
                  </a:cubicBezTo>
                  <a:cubicBezTo>
                    <a:pt x="4001" y="2990"/>
                    <a:pt x="3944" y="3274"/>
                    <a:pt x="4534" y="3343"/>
                  </a:cubicBezTo>
                  <a:cubicBezTo>
                    <a:pt x="4578" y="3348"/>
                    <a:pt x="4620" y="3350"/>
                    <a:pt x="4658" y="3350"/>
                  </a:cubicBezTo>
                  <a:cubicBezTo>
                    <a:pt x="5131" y="3350"/>
                    <a:pt x="5183" y="2986"/>
                    <a:pt x="5386" y="2860"/>
                  </a:cubicBezTo>
                  <a:cubicBezTo>
                    <a:pt x="5605" y="2723"/>
                    <a:pt x="6462" y="2702"/>
                    <a:pt x="6331" y="2603"/>
                  </a:cubicBezTo>
                  <a:cubicBezTo>
                    <a:pt x="6015" y="2363"/>
                    <a:pt x="5770" y="2306"/>
                    <a:pt x="5655" y="2306"/>
                  </a:cubicBezTo>
                  <a:cubicBezTo>
                    <a:pt x="5625" y="2306"/>
                    <a:pt x="5603" y="2310"/>
                    <a:pt x="5592" y="2315"/>
                  </a:cubicBezTo>
                  <a:cubicBezTo>
                    <a:pt x="5537" y="2343"/>
                    <a:pt x="5276" y="2698"/>
                    <a:pt x="4962" y="2739"/>
                  </a:cubicBezTo>
                  <a:cubicBezTo>
                    <a:pt x="4896" y="2748"/>
                    <a:pt x="4844" y="2752"/>
                    <a:pt x="4805" y="2752"/>
                  </a:cubicBezTo>
                  <a:cubicBezTo>
                    <a:pt x="4658" y="2752"/>
                    <a:pt x="4680" y="2696"/>
                    <a:pt x="4709" y="2629"/>
                  </a:cubicBezTo>
                  <a:cubicBezTo>
                    <a:pt x="4752" y="2528"/>
                    <a:pt x="4807" y="2443"/>
                    <a:pt x="5150" y="2059"/>
                  </a:cubicBezTo>
                  <a:cubicBezTo>
                    <a:pt x="5492" y="1676"/>
                    <a:pt x="6144" y="1309"/>
                    <a:pt x="6460" y="871"/>
                  </a:cubicBezTo>
                  <a:cubicBezTo>
                    <a:pt x="6774" y="433"/>
                    <a:pt x="6789" y="611"/>
                    <a:pt x="7268" y="529"/>
                  </a:cubicBezTo>
                  <a:cubicBezTo>
                    <a:pt x="7747" y="447"/>
                    <a:pt x="8226" y="323"/>
                    <a:pt x="8171" y="172"/>
                  </a:cubicBezTo>
                  <a:cubicBezTo>
                    <a:pt x="8161" y="146"/>
                    <a:pt x="8132" y="135"/>
                    <a:pt x="8087" y="135"/>
                  </a:cubicBezTo>
                  <a:cubicBezTo>
                    <a:pt x="7894" y="135"/>
                    <a:pt x="7416" y="329"/>
                    <a:pt x="6941" y="329"/>
                  </a:cubicBezTo>
                  <a:cubicBezTo>
                    <a:pt x="6894" y="329"/>
                    <a:pt x="6848" y="327"/>
                    <a:pt x="6802" y="323"/>
                  </a:cubicBezTo>
                  <a:cubicBezTo>
                    <a:pt x="6769" y="320"/>
                    <a:pt x="6738" y="319"/>
                    <a:pt x="6707" y="319"/>
                  </a:cubicBezTo>
                  <a:cubicBezTo>
                    <a:pt x="6137" y="319"/>
                    <a:pt x="5822" y="778"/>
                    <a:pt x="5431" y="1090"/>
                  </a:cubicBezTo>
                  <a:cubicBezTo>
                    <a:pt x="5034" y="1408"/>
                    <a:pt x="4252" y="2161"/>
                    <a:pt x="4078" y="2161"/>
                  </a:cubicBezTo>
                  <a:cubicBezTo>
                    <a:pt x="4072" y="2161"/>
                    <a:pt x="4067" y="2160"/>
                    <a:pt x="4062" y="2158"/>
                  </a:cubicBezTo>
                  <a:cubicBezTo>
                    <a:pt x="3925" y="2104"/>
                    <a:pt x="3377" y="1556"/>
                    <a:pt x="3048" y="1227"/>
                  </a:cubicBezTo>
                  <a:cubicBezTo>
                    <a:pt x="2732" y="912"/>
                    <a:pt x="2644" y="596"/>
                    <a:pt x="2201" y="596"/>
                  </a:cubicBezTo>
                  <a:cubicBezTo>
                    <a:pt x="2182" y="596"/>
                    <a:pt x="2163" y="596"/>
                    <a:pt x="2144" y="597"/>
                  </a:cubicBezTo>
                  <a:cubicBezTo>
                    <a:pt x="2127" y="598"/>
                    <a:pt x="2109" y="599"/>
                    <a:pt x="2091" y="599"/>
                  </a:cubicBezTo>
                  <a:cubicBezTo>
                    <a:pt x="1583" y="599"/>
                    <a:pt x="650" y="253"/>
                    <a:pt x="145" y="22"/>
                  </a:cubicBezTo>
                  <a:cubicBezTo>
                    <a:pt x="115" y="8"/>
                    <a:pt x="86" y="0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8"/>
            <p:cNvSpPr/>
            <p:nvPr/>
          </p:nvSpPr>
          <p:spPr>
            <a:xfrm>
              <a:off x="1673314" y="977714"/>
              <a:ext cx="528224" cy="74745"/>
            </a:xfrm>
            <a:custGeom>
              <a:avLst/>
              <a:gdLst/>
              <a:ahLst/>
              <a:cxnLst/>
              <a:rect l="l" t="t" r="r" b="b"/>
              <a:pathLst>
                <a:path w="14028" h="1985" extrusionOk="0">
                  <a:moveTo>
                    <a:pt x="9491" y="1"/>
                  </a:moveTo>
                  <a:cubicBezTo>
                    <a:pt x="9230" y="1"/>
                    <a:pt x="8944" y="116"/>
                    <a:pt x="8582" y="288"/>
                  </a:cubicBezTo>
                  <a:cubicBezTo>
                    <a:pt x="8118" y="510"/>
                    <a:pt x="7567" y="819"/>
                    <a:pt x="7292" y="819"/>
                  </a:cubicBezTo>
                  <a:cubicBezTo>
                    <a:pt x="7249" y="819"/>
                    <a:pt x="7213" y="811"/>
                    <a:pt x="7185" y="795"/>
                  </a:cubicBezTo>
                  <a:cubicBezTo>
                    <a:pt x="6991" y="683"/>
                    <a:pt x="6385" y="172"/>
                    <a:pt x="5638" y="172"/>
                  </a:cubicBezTo>
                  <a:cubicBezTo>
                    <a:pt x="5572" y="172"/>
                    <a:pt x="5505" y="176"/>
                    <a:pt x="5438" y="184"/>
                  </a:cubicBezTo>
                  <a:cubicBezTo>
                    <a:pt x="4600" y="288"/>
                    <a:pt x="4312" y="774"/>
                    <a:pt x="3246" y="1094"/>
                  </a:cubicBezTo>
                  <a:cubicBezTo>
                    <a:pt x="2313" y="1375"/>
                    <a:pt x="654" y="1406"/>
                    <a:pt x="654" y="1406"/>
                  </a:cubicBezTo>
                  <a:cubicBezTo>
                    <a:pt x="1" y="1423"/>
                    <a:pt x="200" y="1588"/>
                    <a:pt x="467" y="1615"/>
                  </a:cubicBezTo>
                  <a:cubicBezTo>
                    <a:pt x="786" y="1648"/>
                    <a:pt x="1123" y="1664"/>
                    <a:pt x="1458" y="1664"/>
                  </a:cubicBezTo>
                  <a:cubicBezTo>
                    <a:pt x="2531" y="1664"/>
                    <a:pt x="3594" y="1502"/>
                    <a:pt x="4064" y="1219"/>
                  </a:cubicBezTo>
                  <a:cubicBezTo>
                    <a:pt x="4504" y="953"/>
                    <a:pt x="4843" y="747"/>
                    <a:pt x="5098" y="747"/>
                  </a:cubicBezTo>
                  <a:cubicBezTo>
                    <a:pt x="5201" y="747"/>
                    <a:pt x="5291" y="781"/>
                    <a:pt x="5368" y="858"/>
                  </a:cubicBezTo>
                  <a:cubicBezTo>
                    <a:pt x="5636" y="1126"/>
                    <a:pt x="5799" y="1451"/>
                    <a:pt x="6020" y="1498"/>
                  </a:cubicBezTo>
                  <a:cubicBezTo>
                    <a:pt x="6242" y="1546"/>
                    <a:pt x="6358" y="1544"/>
                    <a:pt x="6556" y="1719"/>
                  </a:cubicBezTo>
                  <a:cubicBezTo>
                    <a:pt x="6706" y="1852"/>
                    <a:pt x="7131" y="1985"/>
                    <a:pt x="7587" y="1985"/>
                  </a:cubicBezTo>
                  <a:cubicBezTo>
                    <a:pt x="7732" y="1985"/>
                    <a:pt x="7880" y="1972"/>
                    <a:pt x="8023" y="1941"/>
                  </a:cubicBezTo>
                  <a:cubicBezTo>
                    <a:pt x="8616" y="1813"/>
                    <a:pt x="9327" y="1499"/>
                    <a:pt x="8977" y="1436"/>
                  </a:cubicBezTo>
                  <a:cubicBezTo>
                    <a:pt x="8628" y="1373"/>
                    <a:pt x="7324" y="1267"/>
                    <a:pt x="7744" y="1219"/>
                  </a:cubicBezTo>
                  <a:cubicBezTo>
                    <a:pt x="8162" y="1173"/>
                    <a:pt x="8697" y="801"/>
                    <a:pt x="9327" y="661"/>
                  </a:cubicBezTo>
                  <a:cubicBezTo>
                    <a:pt x="9460" y="631"/>
                    <a:pt x="9556" y="618"/>
                    <a:pt x="9633" y="618"/>
                  </a:cubicBezTo>
                  <a:cubicBezTo>
                    <a:pt x="9920" y="618"/>
                    <a:pt x="9954" y="798"/>
                    <a:pt x="10724" y="963"/>
                  </a:cubicBezTo>
                  <a:cubicBezTo>
                    <a:pt x="11702" y="1174"/>
                    <a:pt x="12308" y="1290"/>
                    <a:pt x="13146" y="1406"/>
                  </a:cubicBezTo>
                  <a:cubicBezTo>
                    <a:pt x="13299" y="1427"/>
                    <a:pt x="13429" y="1436"/>
                    <a:pt x="13535" y="1436"/>
                  </a:cubicBezTo>
                  <a:cubicBezTo>
                    <a:pt x="14009" y="1436"/>
                    <a:pt x="14027" y="1262"/>
                    <a:pt x="13705" y="1243"/>
                  </a:cubicBezTo>
                  <a:cubicBezTo>
                    <a:pt x="13308" y="1220"/>
                    <a:pt x="12238" y="1010"/>
                    <a:pt x="11445" y="746"/>
                  </a:cubicBezTo>
                  <a:cubicBezTo>
                    <a:pt x="10654" y="484"/>
                    <a:pt x="10512" y="415"/>
                    <a:pt x="9858" y="88"/>
                  </a:cubicBezTo>
                  <a:cubicBezTo>
                    <a:pt x="9737" y="27"/>
                    <a:pt x="9617" y="1"/>
                    <a:pt x="9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4" name="Google Shape;1314;p48"/>
          <p:cNvSpPr txBox="1"/>
          <p:nvPr/>
        </p:nvSpPr>
        <p:spPr>
          <a:xfrm>
            <a:off x="2005275" y="3489150"/>
            <a:ext cx="68046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The role that you occupy should be fulfilled.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There you can achieve a sense of purpose or meaning. 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By doing this you are actively contributing to your community.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49"/>
          <p:cNvSpPr txBox="1">
            <a:spLocks noGrp="1"/>
          </p:cNvSpPr>
          <p:nvPr>
            <p:ph type="title"/>
          </p:nvPr>
        </p:nvSpPr>
        <p:spPr>
          <a:xfrm>
            <a:off x="720000" y="281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Examples of Roles</a:t>
            </a:r>
            <a:endParaRPr sz="4000"/>
          </a:p>
        </p:txBody>
      </p:sp>
      <p:sp>
        <p:nvSpPr>
          <p:cNvPr id="1320" name="Google Shape;1320;p49"/>
          <p:cNvSpPr txBox="1"/>
          <p:nvPr/>
        </p:nvSpPr>
        <p:spPr>
          <a:xfrm>
            <a:off x="1722313" y="3099369"/>
            <a:ext cx="130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Mother (妈妈)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321" name="Google Shape;132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8995" y="1234495"/>
            <a:ext cx="1300175" cy="13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49"/>
          <p:cNvSpPr txBox="1"/>
          <p:nvPr/>
        </p:nvSpPr>
        <p:spPr>
          <a:xfrm>
            <a:off x="7268025" y="2534650"/>
            <a:ext cx="15021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Teacher (老师)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323" name="Google Shape;1323;p49"/>
          <p:cNvPicPr preferRelativeResize="0"/>
          <p:nvPr/>
        </p:nvPicPr>
        <p:blipFill rotWithShape="1">
          <a:blip r:embed="rId4">
            <a:alphaModFix/>
          </a:blip>
          <a:srcRect b="12095"/>
          <a:stretch/>
        </p:blipFill>
        <p:spPr>
          <a:xfrm>
            <a:off x="5922700" y="2976850"/>
            <a:ext cx="1446275" cy="122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49"/>
          <p:cNvSpPr txBox="1"/>
          <p:nvPr/>
        </p:nvSpPr>
        <p:spPr>
          <a:xfrm>
            <a:off x="5922688" y="4198225"/>
            <a:ext cx="14463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Student (学生)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325" name="Google Shape;132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3238" y="1476413"/>
            <a:ext cx="1300175" cy="13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49"/>
          <p:cNvSpPr txBox="1"/>
          <p:nvPr/>
        </p:nvSpPr>
        <p:spPr>
          <a:xfrm>
            <a:off x="4473225" y="2776575"/>
            <a:ext cx="1300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Friend (朋友)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327" name="Google Shape;1327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4432" y="2754825"/>
            <a:ext cx="844242" cy="16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49"/>
          <p:cNvSpPr txBox="1"/>
          <p:nvPr/>
        </p:nvSpPr>
        <p:spPr>
          <a:xfrm>
            <a:off x="3118300" y="4411650"/>
            <a:ext cx="11565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Child (孩子)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329" name="Google Shape;1329;p49"/>
          <p:cNvPicPr preferRelativeResize="0"/>
          <p:nvPr/>
        </p:nvPicPr>
        <p:blipFill rotWithShape="1">
          <a:blip r:embed="rId7">
            <a:alphaModFix/>
          </a:blip>
          <a:srcRect b="8130"/>
          <a:stretch/>
        </p:blipFill>
        <p:spPr>
          <a:xfrm>
            <a:off x="313900" y="2754821"/>
            <a:ext cx="1156500" cy="1710767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49"/>
          <p:cNvSpPr txBox="1"/>
          <p:nvPr/>
        </p:nvSpPr>
        <p:spPr>
          <a:xfrm>
            <a:off x="242050" y="4370300"/>
            <a:ext cx="13002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Father (爸爸)</a:t>
            </a: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331" name="Google Shape;1331;p49"/>
          <p:cNvPicPr preferRelativeResize="0"/>
          <p:nvPr/>
        </p:nvPicPr>
        <p:blipFill rotWithShape="1">
          <a:blip r:embed="rId8">
            <a:alphaModFix/>
          </a:blip>
          <a:srcRect b="7192"/>
          <a:stretch/>
        </p:blipFill>
        <p:spPr>
          <a:xfrm>
            <a:off x="1721150" y="1371167"/>
            <a:ext cx="1156500" cy="17282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2" name="Google Shape;1332;p49"/>
          <p:cNvGrpSpPr/>
          <p:nvPr/>
        </p:nvGrpSpPr>
        <p:grpSpPr>
          <a:xfrm>
            <a:off x="228151" y="662755"/>
            <a:ext cx="1327990" cy="620762"/>
            <a:chOff x="1425888" y="689886"/>
            <a:chExt cx="775650" cy="362573"/>
          </a:xfrm>
        </p:grpSpPr>
        <p:sp>
          <p:nvSpPr>
            <p:cNvPr id="1333" name="Google Shape;1333;p49"/>
            <p:cNvSpPr/>
            <p:nvPr/>
          </p:nvSpPr>
          <p:spPr>
            <a:xfrm>
              <a:off x="1425888" y="689886"/>
              <a:ext cx="309788" cy="126182"/>
            </a:xfrm>
            <a:custGeom>
              <a:avLst/>
              <a:gdLst/>
              <a:ahLst/>
              <a:cxnLst/>
              <a:rect l="l" t="t" r="r" b="b"/>
              <a:pathLst>
                <a:path w="8227" h="3351" extrusionOk="0">
                  <a:moveTo>
                    <a:pt x="66" y="0"/>
                  </a:moveTo>
                  <a:cubicBezTo>
                    <a:pt x="0" y="0"/>
                    <a:pt x="28" y="86"/>
                    <a:pt x="405" y="337"/>
                  </a:cubicBezTo>
                  <a:cubicBezTo>
                    <a:pt x="899" y="666"/>
                    <a:pt x="1391" y="939"/>
                    <a:pt x="2062" y="1090"/>
                  </a:cubicBezTo>
                  <a:cubicBezTo>
                    <a:pt x="2734" y="1241"/>
                    <a:pt x="2309" y="1200"/>
                    <a:pt x="2719" y="1528"/>
                  </a:cubicBezTo>
                  <a:cubicBezTo>
                    <a:pt x="3130" y="1857"/>
                    <a:pt x="3473" y="2529"/>
                    <a:pt x="3431" y="2638"/>
                  </a:cubicBezTo>
                  <a:cubicBezTo>
                    <a:pt x="3390" y="2747"/>
                    <a:pt x="3148" y="2902"/>
                    <a:pt x="3171" y="2953"/>
                  </a:cubicBezTo>
                  <a:cubicBezTo>
                    <a:pt x="3187" y="2987"/>
                    <a:pt x="3274" y="2994"/>
                    <a:pt x="3396" y="2994"/>
                  </a:cubicBezTo>
                  <a:cubicBezTo>
                    <a:pt x="3491" y="2994"/>
                    <a:pt x="3608" y="2990"/>
                    <a:pt x="3728" y="2990"/>
                  </a:cubicBezTo>
                  <a:cubicBezTo>
                    <a:pt x="4001" y="2990"/>
                    <a:pt x="3944" y="3274"/>
                    <a:pt x="4534" y="3343"/>
                  </a:cubicBezTo>
                  <a:cubicBezTo>
                    <a:pt x="4578" y="3348"/>
                    <a:pt x="4620" y="3350"/>
                    <a:pt x="4658" y="3350"/>
                  </a:cubicBezTo>
                  <a:cubicBezTo>
                    <a:pt x="5131" y="3350"/>
                    <a:pt x="5183" y="2986"/>
                    <a:pt x="5386" y="2860"/>
                  </a:cubicBezTo>
                  <a:cubicBezTo>
                    <a:pt x="5605" y="2723"/>
                    <a:pt x="6462" y="2702"/>
                    <a:pt x="6331" y="2603"/>
                  </a:cubicBezTo>
                  <a:cubicBezTo>
                    <a:pt x="6015" y="2363"/>
                    <a:pt x="5770" y="2306"/>
                    <a:pt x="5655" y="2306"/>
                  </a:cubicBezTo>
                  <a:cubicBezTo>
                    <a:pt x="5625" y="2306"/>
                    <a:pt x="5603" y="2310"/>
                    <a:pt x="5592" y="2315"/>
                  </a:cubicBezTo>
                  <a:cubicBezTo>
                    <a:pt x="5537" y="2343"/>
                    <a:pt x="5276" y="2698"/>
                    <a:pt x="4962" y="2739"/>
                  </a:cubicBezTo>
                  <a:cubicBezTo>
                    <a:pt x="4896" y="2748"/>
                    <a:pt x="4844" y="2752"/>
                    <a:pt x="4805" y="2752"/>
                  </a:cubicBezTo>
                  <a:cubicBezTo>
                    <a:pt x="4658" y="2752"/>
                    <a:pt x="4680" y="2696"/>
                    <a:pt x="4709" y="2629"/>
                  </a:cubicBezTo>
                  <a:cubicBezTo>
                    <a:pt x="4752" y="2528"/>
                    <a:pt x="4807" y="2443"/>
                    <a:pt x="5150" y="2059"/>
                  </a:cubicBezTo>
                  <a:cubicBezTo>
                    <a:pt x="5492" y="1676"/>
                    <a:pt x="6144" y="1309"/>
                    <a:pt x="6460" y="871"/>
                  </a:cubicBezTo>
                  <a:cubicBezTo>
                    <a:pt x="6774" y="433"/>
                    <a:pt x="6789" y="611"/>
                    <a:pt x="7268" y="529"/>
                  </a:cubicBezTo>
                  <a:cubicBezTo>
                    <a:pt x="7747" y="447"/>
                    <a:pt x="8226" y="323"/>
                    <a:pt x="8171" y="172"/>
                  </a:cubicBezTo>
                  <a:cubicBezTo>
                    <a:pt x="8161" y="146"/>
                    <a:pt x="8132" y="135"/>
                    <a:pt x="8087" y="135"/>
                  </a:cubicBezTo>
                  <a:cubicBezTo>
                    <a:pt x="7894" y="135"/>
                    <a:pt x="7416" y="329"/>
                    <a:pt x="6941" y="329"/>
                  </a:cubicBezTo>
                  <a:cubicBezTo>
                    <a:pt x="6894" y="329"/>
                    <a:pt x="6848" y="327"/>
                    <a:pt x="6802" y="323"/>
                  </a:cubicBezTo>
                  <a:cubicBezTo>
                    <a:pt x="6769" y="320"/>
                    <a:pt x="6738" y="319"/>
                    <a:pt x="6707" y="319"/>
                  </a:cubicBezTo>
                  <a:cubicBezTo>
                    <a:pt x="6137" y="319"/>
                    <a:pt x="5822" y="778"/>
                    <a:pt x="5431" y="1090"/>
                  </a:cubicBezTo>
                  <a:cubicBezTo>
                    <a:pt x="5034" y="1408"/>
                    <a:pt x="4252" y="2161"/>
                    <a:pt x="4078" y="2161"/>
                  </a:cubicBezTo>
                  <a:cubicBezTo>
                    <a:pt x="4072" y="2161"/>
                    <a:pt x="4067" y="2160"/>
                    <a:pt x="4062" y="2158"/>
                  </a:cubicBezTo>
                  <a:cubicBezTo>
                    <a:pt x="3925" y="2104"/>
                    <a:pt x="3377" y="1556"/>
                    <a:pt x="3048" y="1227"/>
                  </a:cubicBezTo>
                  <a:cubicBezTo>
                    <a:pt x="2732" y="912"/>
                    <a:pt x="2644" y="596"/>
                    <a:pt x="2201" y="596"/>
                  </a:cubicBezTo>
                  <a:cubicBezTo>
                    <a:pt x="2182" y="596"/>
                    <a:pt x="2163" y="596"/>
                    <a:pt x="2144" y="597"/>
                  </a:cubicBezTo>
                  <a:cubicBezTo>
                    <a:pt x="2127" y="598"/>
                    <a:pt x="2109" y="599"/>
                    <a:pt x="2091" y="599"/>
                  </a:cubicBezTo>
                  <a:cubicBezTo>
                    <a:pt x="1583" y="599"/>
                    <a:pt x="650" y="253"/>
                    <a:pt x="145" y="22"/>
                  </a:cubicBezTo>
                  <a:cubicBezTo>
                    <a:pt x="115" y="8"/>
                    <a:pt x="86" y="0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9"/>
            <p:cNvSpPr/>
            <p:nvPr/>
          </p:nvSpPr>
          <p:spPr>
            <a:xfrm>
              <a:off x="1673314" y="977714"/>
              <a:ext cx="528224" cy="74745"/>
            </a:xfrm>
            <a:custGeom>
              <a:avLst/>
              <a:gdLst/>
              <a:ahLst/>
              <a:cxnLst/>
              <a:rect l="l" t="t" r="r" b="b"/>
              <a:pathLst>
                <a:path w="14028" h="1985" extrusionOk="0">
                  <a:moveTo>
                    <a:pt x="9491" y="1"/>
                  </a:moveTo>
                  <a:cubicBezTo>
                    <a:pt x="9230" y="1"/>
                    <a:pt x="8944" y="116"/>
                    <a:pt x="8582" y="288"/>
                  </a:cubicBezTo>
                  <a:cubicBezTo>
                    <a:pt x="8118" y="510"/>
                    <a:pt x="7567" y="819"/>
                    <a:pt x="7292" y="819"/>
                  </a:cubicBezTo>
                  <a:cubicBezTo>
                    <a:pt x="7249" y="819"/>
                    <a:pt x="7213" y="811"/>
                    <a:pt x="7185" y="795"/>
                  </a:cubicBezTo>
                  <a:cubicBezTo>
                    <a:pt x="6991" y="683"/>
                    <a:pt x="6385" y="172"/>
                    <a:pt x="5638" y="172"/>
                  </a:cubicBezTo>
                  <a:cubicBezTo>
                    <a:pt x="5572" y="172"/>
                    <a:pt x="5505" y="176"/>
                    <a:pt x="5438" y="184"/>
                  </a:cubicBezTo>
                  <a:cubicBezTo>
                    <a:pt x="4600" y="288"/>
                    <a:pt x="4312" y="774"/>
                    <a:pt x="3246" y="1094"/>
                  </a:cubicBezTo>
                  <a:cubicBezTo>
                    <a:pt x="2313" y="1375"/>
                    <a:pt x="654" y="1406"/>
                    <a:pt x="654" y="1406"/>
                  </a:cubicBezTo>
                  <a:cubicBezTo>
                    <a:pt x="1" y="1423"/>
                    <a:pt x="200" y="1588"/>
                    <a:pt x="467" y="1615"/>
                  </a:cubicBezTo>
                  <a:cubicBezTo>
                    <a:pt x="786" y="1648"/>
                    <a:pt x="1123" y="1664"/>
                    <a:pt x="1458" y="1664"/>
                  </a:cubicBezTo>
                  <a:cubicBezTo>
                    <a:pt x="2531" y="1664"/>
                    <a:pt x="3594" y="1502"/>
                    <a:pt x="4064" y="1219"/>
                  </a:cubicBezTo>
                  <a:cubicBezTo>
                    <a:pt x="4504" y="953"/>
                    <a:pt x="4843" y="747"/>
                    <a:pt x="5098" y="747"/>
                  </a:cubicBezTo>
                  <a:cubicBezTo>
                    <a:pt x="5201" y="747"/>
                    <a:pt x="5291" y="781"/>
                    <a:pt x="5368" y="858"/>
                  </a:cubicBezTo>
                  <a:cubicBezTo>
                    <a:pt x="5636" y="1126"/>
                    <a:pt x="5799" y="1451"/>
                    <a:pt x="6020" y="1498"/>
                  </a:cubicBezTo>
                  <a:cubicBezTo>
                    <a:pt x="6242" y="1546"/>
                    <a:pt x="6358" y="1544"/>
                    <a:pt x="6556" y="1719"/>
                  </a:cubicBezTo>
                  <a:cubicBezTo>
                    <a:pt x="6706" y="1852"/>
                    <a:pt x="7131" y="1985"/>
                    <a:pt x="7587" y="1985"/>
                  </a:cubicBezTo>
                  <a:cubicBezTo>
                    <a:pt x="7732" y="1985"/>
                    <a:pt x="7880" y="1972"/>
                    <a:pt x="8023" y="1941"/>
                  </a:cubicBezTo>
                  <a:cubicBezTo>
                    <a:pt x="8616" y="1813"/>
                    <a:pt x="9327" y="1499"/>
                    <a:pt x="8977" y="1436"/>
                  </a:cubicBezTo>
                  <a:cubicBezTo>
                    <a:pt x="8628" y="1373"/>
                    <a:pt x="7324" y="1267"/>
                    <a:pt x="7744" y="1219"/>
                  </a:cubicBezTo>
                  <a:cubicBezTo>
                    <a:pt x="8162" y="1173"/>
                    <a:pt x="8697" y="801"/>
                    <a:pt x="9327" y="661"/>
                  </a:cubicBezTo>
                  <a:cubicBezTo>
                    <a:pt x="9460" y="631"/>
                    <a:pt x="9556" y="618"/>
                    <a:pt x="9633" y="618"/>
                  </a:cubicBezTo>
                  <a:cubicBezTo>
                    <a:pt x="9920" y="618"/>
                    <a:pt x="9954" y="798"/>
                    <a:pt x="10724" y="963"/>
                  </a:cubicBezTo>
                  <a:cubicBezTo>
                    <a:pt x="11702" y="1174"/>
                    <a:pt x="12308" y="1290"/>
                    <a:pt x="13146" y="1406"/>
                  </a:cubicBezTo>
                  <a:cubicBezTo>
                    <a:pt x="13299" y="1427"/>
                    <a:pt x="13429" y="1436"/>
                    <a:pt x="13535" y="1436"/>
                  </a:cubicBezTo>
                  <a:cubicBezTo>
                    <a:pt x="14009" y="1436"/>
                    <a:pt x="14027" y="1262"/>
                    <a:pt x="13705" y="1243"/>
                  </a:cubicBezTo>
                  <a:cubicBezTo>
                    <a:pt x="13308" y="1220"/>
                    <a:pt x="12238" y="1010"/>
                    <a:pt x="11445" y="746"/>
                  </a:cubicBezTo>
                  <a:cubicBezTo>
                    <a:pt x="10654" y="484"/>
                    <a:pt x="10512" y="415"/>
                    <a:pt x="9858" y="88"/>
                  </a:cubicBezTo>
                  <a:cubicBezTo>
                    <a:pt x="9737" y="27"/>
                    <a:pt x="9617" y="1"/>
                    <a:pt x="9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Philosophy Major for College: Confucius by Slidesgo">
  <a:themeElements>
    <a:clrScheme name="Simple Light">
      <a:dk1>
        <a:srgbClr val="674E43"/>
      </a:dk1>
      <a:lt1>
        <a:srgbClr val="F8F4F2"/>
      </a:lt1>
      <a:dk2>
        <a:srgbClr val="A88F84"/>
      </a:dk2>
      <a:lt2>
        <a:srgbClr val="DDCAC2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74E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1238</Words>
  <Application>Microsoft Office PowerPoint</Application>
  <PresentationFormat>On-screen Show (16:9)</PresentationFormat>
  <Paragraphs>114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Lexend Deca</vt:lpstr>
      <vt:lpstr>Nunito Light</vt:lpstr>
      <vt:lpstr>Kaushan Script</vt:lpstr>
      <vt:lpstr>Oxygen</vt:lpstr>
      <vt:lpstr>Fira Sans Extra Condensed Medium</vt:lpstr>
      <vt:lpstr>Bebas Neue</vt:lpstr>
      <vt:lpstr>Roboto</vt:lpstr>
      <vt:lpstr>PT Sans</vt:lpstr>
      <vt:lpstr>Philosophy Major for College: Confucius by Slidesgo</vt:lpstr>
      <vt:lpstr>The Influence of Confucianism   Past and Present Day</vt:lpstr>
      <vt:lpstr>Who was Confucius? </vt:lpstr>
      <vt:lpstr>What is Confucianism?</vt:lpstr>
      <vt:lpstr>Central Confucian Concepts</vt:lpstr>
      <vt:lpstr>Central Confucian Concepts</vt:lpstr>
      <vt:lpstr>Ritual or Rite (Iǐ 禮)</vt:lpstr>
      <vt:lpstr>The Main Values of Rituals</vt:lpstr>
      <vt:lpstr>Rituals and Roles </vt:lpstr>
      <vt:lpstr>Examples of Roles</vt:lpstr>
      <vt:lpstr>“Do not do unto others what you would not want others to do unto you.”  The Golden Rule of Confucianism </vt:lpstr>
      <vt:lpstr>Modern Day Confucianism</vt:lpstr>
      <vt:lpstr>Fun Fact</vt:lpstr>
      <vt:lpstr>Modern Day Confucianism - Politics</vt:lpstr>
      <vt:lpstr>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Influence of Confucianism   Past and Present Day</dc:title>
  <cp:lastModifiedBy>Dzieza, Paulina</cp:lastModifiedBy>
  <cp:revision>1</cp:revision>
  <dcterms:modified xsi:type="dcterms:W3CDTF">2024-03-22T16:49:40Z</dcterms:modified>
</cp:coreProperties>
</file>